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86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93.xml" ContentType="application/vnd.openxmlformats-officedocument.presentationml.slideLayout+xml"/>
  <Override PartName="/ppt/diagrams/quickStyle2.xml" ContentType="application/vnd.openxmlformats-officedocument.drawingml.diagramStyl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slideMasters/slideMaster8.xml" ContentType="application/vnd.openxmlformats-officedocument.presentationml.slideMaster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presentation.xml" ContentType="application/vnd.openxmlformats-officedocument.presentationml.presentation.main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slideMasters/slideMaster7.xml" ContentType="application/vnd.openxmlformats-officedocument.presentationml.slideMaster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7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drawing5.xml" ContentType="application/vnd.ms-office.drawingml.diagramDrawing+xml"/>
  <Override PartName="/ppt/slideMasters/slideMaster2.xml" ContentType="application/vnd.openxmlformats-officedocument.presentationml.slideMaster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diagrams/drawing1.xml" ContentType="application/vnd.ms-office.drawingml.diagramDrawing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diagrams/layout4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708" r:id="rId4"/>
    <p:sldMasterId id="2147483720" r:id="rId5"/>
    <p:sldMasterId id="2147483756" r:id="rId6"/>
    <p:sldMasterId id="2147483768" r:id="rId7"/>
    <p:sldMasterId id="2147483780" r:id="rId8"/>
    <p:sldMasterId id="2147483792" r:id="rId9"/>
  </p:sldMasterIdLst>
  <p:notesMasterIdLst>
    <p:notesMasterId r:id="rId21"/>
  </p:notesMasterIdLst>
  <p:sldIdLst>
    <p:sldId id="292" r:id="rId10"/>
    <p:sldId id="293" r:id="rId11"/>
    <p:sldId id="295" r:id="rId12"/>
    <p:sldId id="296" r:id="rId13"/>
    <p:sldId id="299" r:id="rId14"/>
    <p:sldId id="300" r:id="rId15"/>
    <p:sldId id="301" r:id="rId16"/>
    <p:sldId id="302" r:id="rId17"/>
    <p:sldId id="284" r:id="rId18"/>
    <p:sldId id="377" r:id="rId19"/>
    <p:sldId id="321" r:id="rId20"/>
  </p:sldIdLst>
  <p:sldSz cx="12192000" cy="6858000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390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96E69D-670F-4C94-9AB4-35AB474417D6}" type="doc">
      <dgm:prSet loTypeId="urn:microsoft.com/office/officeart/2005/8/layout/list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47F6ED6-4977-4805-8E1A-BBB3D2061378}">
      <dgm:prSet phldrT="[Текст]" custT="1"/>
      <dgm:spPr/>
      <dgm:t>
        <a:bodyPr/>
        <a:lstStyle/>
        <a:p>
          <a:r>
            <a:rPr lang="ru-RU" sz="1400" dirty="0" smtClean="0">
              <a:latin typeface="Century Schoolbook" panose="02040604050505020304" pitchFamily="18" charset="0"/>
            </a:rPr>
            <a:t>Департамент образования Администрации городского округа "Город Архангельск"</a:t>
          </a:r>
          <a:endParaRPr lang="ru-RU" sz="1400" dirty="0">
            <a:latin typeface="Century Schoolbook" panose="02040604050505020304" pitchFamily="18" charset="0"/>
          </a:endParaRPr>
        </a:p>
      </dgm:t>
    </dgm:pt>
    <dgm:pt modelId="{5F66B36B-0FC0-44EB-A94D-C398D4F2E466}" type="parTrans" cxnId="{9DD9CE57-B7F8-4DB3-A732-52799A933881}">
      <dgm:prSet/>
      <dgm:spPr/>
      <dgm:t>
        <a:bodyPr/>
        <a:lstStyle/>
        <a:p>
          <a:endParaRPr lang="ru-RU" sz="5400">
            <a:latin typeface="Century Schoolbook" panose="02040604050505020304" pitchFamily="18" charset="0"/>
          </a:endParaRPr>
        </a:p>
      </dgm:t>
    </dgm:pt>
    <dgm:pt modelId="{DE817179-6F56-4FD7-B0BA-841CF3D008B4}" type="sibTrans" cxnId="{9DD9CE57-B7F8-4DB3-A732-52799A933881}">
      <dgm:prSet/>
      <dgm:spPr/>
      <dgm:t>
        <a:bodyPr/>
        <a:lstStyle/>
        <a:p>
          <a:endParaRPr lang="ru-RU" sz="5400">
            <a:latin typeface="Century Schoolbook" panose="02040604050505020304" pitchFamily="18" charset="0"/>
          </a:endParaRPr>
        </a:p>
      </dgm:t>
    </dgm:pt>
    <dgm:pt modelId="{C20B1E3C-1A77-4FF1-80A8-D591032FF8C7}">
      <dgm:prSet phldrT="[Текст]" custT="1"/>
      <dgm:spPr/>
      <dgm:t>
        <a:bodyPr/>
        <a:lstStyle/>
        <a:p>
          <a:r>
            <a:rPr lang="ru-RU" sz="1400" dirty="0" smtClean="0">
              <a:latin typeface="Century Schoolbook" panose="02040604050505020304" pitchFamily="18" charset="0"/>
            </a:rPr>
            <a:t>Кадровый центр по городу Архангельску</a:t>
          </a:r>
          <a:endParaRPr lang="ru-RU" sz="1400" dirty="0">
            <a:latin typeface="Century Schoolbook" panose="02040604050505020304" pitchFamily="18" charset="0"/>
          </a:endParaRPr>
        </a:p>
      </dgm:t>
    </dgm:pt>
    <dgm:pt modelId="{829309E3-51E4-4C23-AA40-6DB1F1B04F88}" type="parTrans" cxnId="{16EEB17A-7C3D-471A-91AE-5E85F38CF717}">
      <dgm:prSet/>
      <dgm:spPr/>
      <dgm:t>
        <a:bodyPr/>
        <a:lstStyle/>
        <a:p>
          <a:endParaRPr lang="ru-RU" sz="5400">
            <a:latin typeface="Century Schoolbook" panose="02040604050505020304" pitchFamily="18" charset="0"/>
          </a:endParaRPr>
        </a:p>
      </dgm:t>
    </dgm:pt>
    <dgm:pt modelId="{DF9D59CA-934C-4D04-B346-DB2FF53B626A}" type="sibTrans" cxnId="{16EEB17A-7C3D-471A-91AE-5E85F38CF717}">
      <dgm:prSet/>
      <dgm:spPr/>
      <dgm:t>
        <a:bodyPr/>
        <a:lstStyle/>
        <a:p>
          <a:endParaRPr lang="ru-RU" sz="5400">
            <a:latin typeface="Century Schoolbook" panose="02040604050505020304" pitchFamily="18" charset="0"/>
          </a:endParaRPr>
        </a:p>
      </dgm:t>
    </dgm:pt>
    <dgm:pt modelId="{C4FE9A62-796E-4AAA-8CF3-3D5B8A702FED}">
      <dgm:prSet phldrT="[Текст]" custT="1"/>
      <dgm:spPr/>
      <dgm:t>
        <a:bodyPr/>
        <a:lstStyle/>
        <a:p>
          <a:r>
            <a:rPr lang="ru-RU" sz="1400" dirty="0" smtClean="0">
              <a:latin typeface="Century Schoolbook" panose="02040604050505020304" pitchFamily="18" charset="0"/>
            </a:rPr>
            <a:t>Учреждения здравоохранения Архангельской области</a:t>
          </a:r>
          <a:endParaRPr lang="ru-RU" sz="1400" dirty="0">
            <a:latin typeface="Century Schoolbook" panose="02040604050505020304" pitchFamily="18" charset="0"/>
          </a:endParaRPr>
        </a:p>
      </dgm:t>
    </dgm:pt>
    <dgm:pt modelId="{7C1BAE28-FA69-497A-B911-2B530EAD76F4}" type="parTrans" cxnId="{02612102-7BA5-407F-BA3F-B79EA424A6A0}">
      <dgm:prSet/>
      <dgm:spPr/>
      <dgm:t>
        <a:bodyPr/>
        <a:lstStyle/>
        <a:p>
          <a:endParaRPr lang="ru-RU" sz="5400">
            <a:latin typeface="Century Schoolbook" panose="02040604050505020304" pitchFamily="18" charset="0"/>
          </a:endParaRPr>
        </a:p>
      </dgm:t>
    </dgm:pt>
    <dgm:pt modelId="{B050B065-E744-4782-86B2-8931CCD121D3}" type="sibTrans" cxnId="{02612102-7BA5-407F-BA3F-B79EA424A6A0}">
      <dgm:prSet/>
      <dgm:spPr/>
      <dgm:t>
        <a:bodyPr/>
        <a:lstStyle/>
        <a:p>
          <a:endParaRPr lang="ru-RU" sz="5400">
            <a:latin typeface="Century Schoolbook" panose="02040604050505020304" pitchFamily="18" charset="0"/>
          </a:endParaRPr>
        </a:p>
      </dgm:t>
    </dgm:pt>
    <dgm:pt modelId="{C9E1E08D-CF70-4508-B82A-688FF96F3839}" type="pres">
      <dgm:prSet presAssocID="{F896E69D-670F-4C94-9AB4-35AB474417D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FBC7B3B-3BAF-424E-BA69-E41DEDFD7DCA}" type="pres">
      <dgm:prSet presAssocID="{747F6ED6-4977-4805-8E1A-BBB3D2061378}" presName="parentLin" presStyleCnt="0"/>
      <dgm:spPr/>
    </dgm:pt>
    <dgm:pt modelId="{B83CAEBD-1253-4945-8231-929F1A00BC46}" type="pres">
      <dgm:prSet presAssocID="{747F6ED6-4977-4805-8E1A-BBB3D2061378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63F54485-8BF0-47CD-A117-69F0A0D37DE2}" type="pres">
      <dgm:prSet presAssocID="{747F6ED6-4977-4805-8E1A-BBB3D2061378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D6B756-6643-4713-B3AF-ED05A1B14747}" type="pres">
      <dgm:prSet presAssocID="{747F6ED6-4977-4805-8E1A-BBB3D2061378}" presName="negativeSpace" presStyleCnt="0"/>
      <dgm:spPr/>
    </dgm:pt>
    <dgm:pt modelId="{1720927D-ED10-44DC-84D1-6996F524E4B2}" type="pres">
      <dgm:prSet presAssocID="{747F6ED6-4977-4805-8E1A-BBB3D2061378}" presName="childText" presStyleLbl="conFgAcc1" presStyleIdx="0" presStyleCnt="3">
        <dgm:presLayoutVars>
          <dgm:bulletEnabled val="1"/>
        </dgm:presLayoutVars>
      </dgm:prSet>
      <dgm:spPr/>
    </dgm:pt>
    <dgm:pt modelId="{1FE503FE-29F9-4C94-83F7-B265B8C63AAF}" type="pres">
      <dgm:prSet presAssocID="{DE817179-6F56-4FD7-B0BA-841CF3D008B4}" presName="spaceBetweenRectangles" presStyleCnt="0"/>
      <dgm:spPr/>
    </dgm:pt>
    <dgm:pt modelId="{F2DD6B0B-7075-4389-ADD7-29605D7837ED}" type="pres">
      <dgm:prSet presAssocID="{C20B1E3C-1A77-4FF1-80A8-D591032FF8C7}" presName="parentLin" presStyleCnt="0"/>
      <dgm:spPr/>
    </dgm:pt>
    <dgm:pt modelId="{E97392DB-25A3-43F6-B3C6-52E77D4AC09A}" type="pres">
      <dgm:prSet presAssocID="{C20B1E3C-1A77-4FF1-80A8-D591032FF8C7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5CB0A2E1-5A5D-42A7-8377-24BC9CEBAF37}" type="pres">
      <dgm:prSet presAssocID="{C20B1E3C-1A77-4FF1-80A8-D591032FF8C7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15303B-8351-4050-8FE5-3E0BC620247D}" type="pres">
      <dgm:prSet presAssocID="{C20B1E3C-1A77-4FF1-80A8-D591032FF8C7}" presName="negativeSpace" presStyleCnt="0"/>
      <dgm:spPr/>
    </dgm:pt>
    <dgm:pt modelId="{569EE9C7-1B99-4DC7-962F-6F1838B5D159}" type="pres">
      <dgm:prSet presAssocID="{C20B1E3C-1A77-4FF1-80A8-D591032FF8C7}" presName="childText" presStyleLbl="conFgAcc1" presStyleIdx="1" presStyleCnt="3">
        <dgm:presLayoutVars>
          <dgm:bulletEnabled val="1"/>
        </dgm:presLayoutVars>
      </dgm:prSet>
      <dgm:spPr/>
    </dgm:pt>
    <dgm:pt modelId="{0B56F873-E27F-4435-BB38-5E5FDF8B5039}" type="pres">
      <dgm:prSet presAssocID="{DF9D59CA-934C-4D04-B346-DB2FF53B626A}" presName="spaceBetweenRectangles" presStyleCnt="0"/>
      <dgm:spPr/>
    </dgm:pt>
    <dgm:pt modelId="{38617ADE-0E0C-4E29-8787-DCAD94C98AF6}" type="pres">
      <dgm:prSet presAssocID="{C4FE9A62-796E-4AAA-8CF3-3D5B8A702FED}" presName="parentLin" presStyleCnt="0"/>
      <dgm:spPr/>
    </dgm:pt>
    <dgm:pt modelId="{79FE26FE-83C2-4A70-8D5A-665384A73689}" type="pres">
      <dgm:prSet presAssocID="{C4FE9A62-796E-4AAA-8CF3-3D5B8A702FED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C3889A82-D88B-440E-8176-119D5A1D61CB}" type="pres">
      <dgm:prSet presAssocID="{C4FE9A62-796E-4AAA-8CF3-3D5B8A702FED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BF61D7-492F-4761-868E-457C97222A3C}" type="pres">
      <dgm:prSet presAssocID="{C4FE9A62-796E-4AAA-8CF3-3D5B8A702FED}" presName="negativeSpace" presStyleCnt="0"/>
      <dgm:spPr/>
    </dgm:pt>
    <dgm:pt modelId="{AC7D3889-0EFC-43E9-9090-D97A89241936}" type="pres">
      <dgm:prSet presAssocID="{C4FE9A62-796E-4AAA-8CF3-3D5B8A702FED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68C9E092-95BD-4938-9D03-6EFA5F5F041C}" type="presOf" srcId="{C20B1E3C-1A77-4FF1-80A8-D591032FF8C7}" destId="{E97392DB-25A3-43F6-B3C6-52E77D4AC09A}" srcOrd="0" destOrd="0" presId="urn:microsoft.com/office/officeart/2005/8/layout/list1"/>
    <dgm:cxn modelId="{16EEB17A-7C3D-471A-91AE-5E85F38CF717}" srcId="{F896E69D-670F-4C94-9AB4-35AB474417D6}" destId="{C20B1E3C-1A77-4FF1-80A8-D591032FF8C7}" srcOrd="1" destOrd="0" parTransId="{829309E3-51E4-4C23-AA40-6DB1F1B04F88}" sibTransId="{DF9D59CA-934C-4D04-B346-DB2FF53B626A}"/>
    <dgm:cxn modelId="{9060FD5D-F50F-4F28-8913-F142C5ED501F}" type="presOf" srcId="{747F6ED6-4977-4805-8E1A-BBB3D2061378}" destId="{B83CAEBD-1253-4945-8231-929F1A00BC46}" srcOrd="0" destOrd="0" presId="urn:microsoft.com/office/officeart/2005/8/layout/list1"/>
    <dgm:cxn modelId="{02612102-7BA5-407F-BA3F-B79EA424A6A0}" srcId="{F896E69D-670F-4C94-9AB4-35AB474417D6}" destId="{C4FE9A62-796E-4AAA-8CF3-3D5B8A702FED}" srcOrd="2" destOrd="0" parTransId="{7C1BAE28-FA69-497A-B911-2B530EAD76F4}" sibTransId="{B050B065-E744-4782-86B2-8931CCD121D3}"/>
    <dgm:cxn modelId="{84D9855D-7F9D-4781-A9E9-FF9CDEB8BE4B}" type="presOf" srcId="{F896E69D-670F-4C94-9AB4-35AB474417D6}" destId="{C9E1E08D-CF70-4508-B82A-688FF96F3839}" srcOrd="0" destOrd="0" presId="urn:microsoft.com/office/officeart/2005/8/layout/list1"/>
    <dgm:cxn modelId="{11567D49-48BF-4D72-A9B8-8487131180B9}" type="presOf" srcId="{747F6ED6-4977-4805-8E1A-BBB3D2061378}" destId="{63F54485-8BF0-47CD-A117-69F0A0D37DE2}" srcOrd="1" destOrd="0" presId="urn:microsoft.com/office/officeart/2005/8/layout/list1"/>
    <dgm:cxn modelId="{CED0B02C-F700-4615-98EA-E13B6656FC47}" type="presOf" srcId="{C4FE9A62-796E-4AAA-8CF3-3D5B8A702FED}" destId="{79FE26FE-83C2-4A70-8D5A-665384A73689}" srcOrd="0" destOrd="0" presId="urn:microsoft.com/office/officeart/2005/8/layout/list1"/>
    <dgm:cxn modelId="{D3A63BAC-A0C8-4EFF-9966-2F721713E6DE}" type="presOf" srcId="{C4FE9A62-796E-4AAA-8CF3-3D5B8A702FED}" destId="{C3889A82-D88B-440E-8176-119D5A1D61CB}" srcOrd="1" destOrd="0" presId="urn:microsoft.com/office/officeart/2005/8/layout/list1"/>
    <dgm:cxn modelId="{9DD9CE57-B7F8-4DB3-A732-52799A933881}" srcId="{F896E69D-670F-4C94-9AB4-35AB474417D6}" destId="{747F6ED6-4977-4805-8E1A-BBB3D2061378}" srcOrd="0" destOrd="0" parTransId="{5F66B36B-0FC0-44EB-A94D-C398D4F2E466}" sibTransId="{DE817179-6F56-4FD7-B0BA-841CF3D008B4}"/>
    <dgm:cxn modelId="{0027C148-F101-4877-8B81-A287FB580055}" type="presOf" srcId="{C20B1E3C-1A77-4FF1-80A8-D591032FF8C7}" destId="{5CB0A2E1-5A5D-42A7-8377-24BC9CEBAF37}" srcOrd="1" destOrd="0" presId="urn:microsoft.com/office/officeart/2005/8/layout/list1"/>
    <dgm:cxn modelId="{EB435828-25A2-4FD6-B2D8-0DF4B906DCF7}" type="presParOf" srcId="{C9E1E08D-CF70-4508-B82A-688FF96F3839}" destId="{0FBC7B3B-3BAF-424E-BA69-E41DEDFD7DCA}" srcOrd="0" destOrd="0" presId="urn:microsoft.com/office/officeart/2005/8/layout/list1"/>
    <dgm:cxn modelId="{AA4B9DFC-1B73-41F2-90DF-8BF4968B898C}" type="presParOf" srcId="{0FBC7B3B-3BAF-424E-BA69-E41DEDFD7DCA}" destId="{B83CAEBD-1253-4945-8231-929F1A00BC46}" srcOrd="0" destOrd="0" presId="urn:microsoft.com/office/officeart/2005/8/layout/list1"/>
    <dgm:cxn modelId="{9223CD85-050D-4281-9E13-A89267853B15}" type="presParOf" srcId="{0FBC7B3B-3BAF-424E-BA69-E41DEDFD7DCA}" destId="{63F54485-8BF0-47CD-A117-69F0A0D37DE2}" srcOrd="1" destOrd="0" presId="urn:microsoft.com/office/officeart/2005/8/layout/list1"/>
    <dgm:cxn modelId="{0A7D1933-24A6-490F-AA23-745476956498}" type="presParOf" srcId="{C9E1E08D-CF70-4508-B82A-688FF96F3839}" destId="{95D6B756-6643-4713-B3AF-ED05A1B14747}" srcOrd="1" destOrd="0" presId="urn:microsoft.com/office/officeart/2005/8/layout/list1"/>
    <dgm:cxn modelId="{F5947E77-6840-482E-B938-9998DCDCE33C}" type="presParOf" srcId="{C9E1E08D-CF70-4508-B82A-688FF96F3839}" destId="{1720927D-ED10-44DC-84D1-6996F524E4B2}" srcOrd="2" destOrd="0" presId="urn:microsoft.com/office/officeart/2005/8/layout/list1"/>
    <dgm:cxn modelId="{42ECE970-2276-4D9D-80A6-8C153AB306B1}" type="presParOf" srcId="{C9E1E08D-CF70-4508-B82A-688FF96F3839}" destId="{1FE503FE-29F9-4C94-83F7-B265B8C63AAF}" srcOrd="3" destOrd="0" presId="urn:microsoft.com/office/officeart/2005/8/layout/list1"/>
    <dgm:cxn modelId="{037C9300-C3D4-4D53-A114-FED6EE3D4870}" type="presParOf" srcId="{C9E1E08D-CF70-4508-B82A-688FF96F3839}" destId="{F2DD6B0B-7075-4389-ADD7-29605D7837ED}" srcOrd="4" destOrd="0" presId="urn:microsoft.com/office/officeart/2005/8/layout/list1"/>
    <dgm:cxn modelId="{C764B7FF-F3D0-4324-B3E1-9147BAA0EBFF}" type="presParOf" srcId="{F2DD6B0B-7075-4389-ADD7-29605D7837ED}" destId="{E97392DB-25A3-43F6-B3C6-52E77D4AC09A}" srcOrd="0" destOrd="0" presId="urn:microsoft.com/office/officeart/2005/8/layout/list1"/>
    <dgm:cxn modelId="{0A0323C9-ABFE-4908-9D39-B1B406BC821C}" type="presParOf" srcId="{F2DD6B0B-7075-4389-ADD7-29605D7837ED}" destId="{5CB0A2E1-5A5D-42A7-8377-24BC9CEBAF37}" srcOrd="1" destOrd="0" presId="urn:microsoft.com/office/officeart/2005/8/layout/list1"/>
    <dgm:cxn modelId="{FAF61944-ABFE-4FBF-A066-768CCED07DBB}" type="presParOf" srcId="{C9E1E08D-CF70-4508-B82A-688FF96F3839}" destId="{5E15303B-8351-4050-8FE5-3E0BC620247D}" srcOrd="5" destOrd="0" presId="urn:microsoft.com/office/officeart/2005/8/layout/list1"/>
    <dgm:cxn modelId="{AA23A65C-92FC-4F4D-BAAF-EDB03B2BC29A}" type="presParOf" srcId="{C9E1E08D-CF70-4508-B82A-688FF96F3839}" destId="{569EE9C7-1B99-4DC7-962F-6F1838B5D159}" srcOrd="6" destOrd="0" presId="urn:microsoft.com/office/officeart/2005/8/layout/list1"/>
    <dgm:cxn modelId="{C1964969-6BCC-42D9-9A4C-748D401A0870}" type="presParOf" srcId="{C9E1E08D-CF70-4508-B82A-688FF96F3839}" destId="{0B56F873-E27F-4435-BB38-5E5FDF8B5039}" srcOrd="7" destOrd="0" presId="urn:microsoft.com/office/officeart/2005/8/layout/list1"/>
    <dgm:cxn modelId="{18C66A48-8F94-40F5-A24D-FB72C8149C25}" type="presParOf" srcId="{C9E1E08D-CF70-4508-B82A-688FF96F3839}" destId="{38617ADE-0E0C-4E29-8787-DCAD94C98AF6}" srcOrd="8" destOrd="0" presId="urn:microsoft.com/office/officeart/2005/8/layout/list1"/>
    <dgm:cxn modelId="{EF9EB876-64B2-4EE6-A3BC-662139109981}" type="presParOf" srcId="{38617ADE-0E0C-4E29-8787-DCAD94C98AF6}" destId="{79FE26FE-83C2-4A70-8D5A-665384A73689}" srcOrd="0" destOrd="0" presId="urn:microsoft.com/office/officeart/2005/8/layout/list1"/>
    <dgm:cxn modelId="{BA796A6B-DDBD-49D7-BC10-E214A19FAC4C}" type="presParOf" srcId="{38617ADE-0E0C-4E29-8787-DCAD94C98AF6}" destId="{C3889A82-D88B-440E-8176-119D5A1D61CB}" srcOrd="1" destOrd="0" presId="urn:microsoft.com/office/officeart/2005/8/layout/list1"/>
    <dgm:cxn modelId="{95072EBC-E693-46D5-BFB2-545943C15F28}" type="presParOf" srcId="{C9E1E08D-CF70-4508-B82A-688FF96F3839}" destId="{BEBF61D7-492F-4761-868E-457C97222A3C}" srcOrd="9" destOrd="0" presId="urn:microsoft.com/office/officeart/2005/8/layout/list1"/>
    <dgm:cxn modelId="{A63B0B08-99D8-4118-A03B-C9697293C9BA}" type="presParOf" srcId="{C9E1E08D-CF70-4508-B82A-688FF96F3839}" destId="{AC7D3889-0EFC-43E9-9090-D97A89241936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EC25D5B-7103-40D3-9D7F-2AC00B042E80}" type="doc">
      <dgm:prSet loTypeId="urn:microsoft.com/office/officeart/2005/8/layout/lProcess2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0B75C0B6-DFF3-4E78-A17C-5A1C562EE781}">
      <dgm:prSet phldrT="[Текст]" custT="1"/>
      <dgm:sp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</dgm:spPr>
      <dgm:t>
        <a:bodyPr/>
        <a:lstStyle/>
        <a:p>
          <a:r>
            <a:rPr lang="ru-RU" sz="1800" b="1" dirty="0" smtClean="0">
              <a:latin typeface="Century Schoolbook" panose="02040604050505020304" pitchFamily="18" charset="0"/>
            </a:rPr>
            <a:t>Муниципальный проект </a:t>
          </a:r>
          <a:endParaRPr lang="ru-RU" sz="1800" b="1" dirty="0">
            <a:latin typeface="Century Schoolbook" panose="02040604050505020304" pitchFamily="18" charset="0"/>
          </a:endParaRPr>
        </a:p>
      </dgm:t>
    </dgm:pt>
    <dgm:pt modelId="{CD2512FA-57ED-4CF8-9670-78D11E305EE2}" type="parTrans" cxnId="{178A66A7-7E78-47B9-870C-65DA323D93FF}">
      <dgm:prSet/>
      <dgm:spPr/>
      <dgm:t>
        <a:bodyPr/>
        <a:lstStyle/>
        <a:p>
          <a:endParaRPr lang="ru-RU" sz="1800" b="1">
            <a:latin typeface="Century Schoolbook" panose="02040604050505020304" pitchFamily="18" charset="0"/>
          </a:endParaRPr>
        </a:p>
      </dgm:t>
    </dgm:pt>
    <dgm:pt modelId="{22C55366-25BD-4DF1-8FDD-E38AD03CA2B6}" type="sibTrans" cxnId="{178A66A7-7E78-47B9-870C-65DA323D93FF}">
      <dgm:prSet/>
      <dgm:spPr/>
      <dgm:t>
        <a:bodyPr/>
        <a:lstStyle/>
        <a:p>
          <a:endParaRPr lang="ru-RU" sz="1800" b="1">
            <a:latin typeface="Century Schoolbook" panose="02040604050505020304" pitchFamily="18" charset="0"/>
          </a:endParaRPr>
        </a:p>
      </dgm:t>
    </dgm:pt>
    <dgm:pt modelId="{2AE7E1C7-8A57-42DD-BE2D-6C48B3DC5293}">
      <dgm:prSet phldrT="[Текст]" custT="1"/>
      <dgm:spPr/>
      <dgm:t>
        <a:bodyPr/>
        <a:lstStyle/>
        <a:p>
          <a:r>
            <a:rPr lang="ru-RU" sz="1800" b="1" dirty="0" smtClean="0">
              <a:latin typeface="Century Schoolbook" panose="02040604050505020304" pitchFamily="18" charset="0"/>
            </a:rPr>
            <a:t>"Семья России – Семья Поморья"</a:t>
          </a:r>
          <a:endParaRPr lang="ru-RU" sz="1800" b="1" dirty="0">
            <a:latin typeface="Century Schoolbook" panose="02040604050505020304" pitchFamily="18" charset="0"/>
          </a:endParaRPr>
        </a:p>
      </dgm:t>
    </dgm:pt>
    <dgm:pt modelId="{ECD2E15C-07C1-4691-A07B-2D6C7591C7E2}" type="parTrans" cxnId="{9BB9EA82-AF98-41C4-979D-C677A6F7EAEC}">
      <dgm:prSet/>
      <dgm:spPr/>
      <dgm:t>
        <a:bodyPr/>
        <a:lstStyle/>
        <a:p>
          <a:endParaRPr lang="ru-RU" sz="1800" b="1">
            <a:latin typeface="Century Schoolbook" panose="02040604050505020304" pitchFamily="18" charset="0"/>
          </a:endParaRPr>
        </a:p>
      </dgm:t>
    </dgm:pt>
    <dgm:pt modelId="{583292AC-882F-4C71-9847-3DFE50FCDA59}" type="sibTrans" cxnId="{9BB9EA82-AF98-41C4-979D-C677A6F7EAEC}">
      <dgm:prSet/>
      <dgm:spPr/>
      <dgm:t>
        <a:bodyPr/>
        <a:lstStyle/>
        <a:p>
          <a:endParaRPr lang="ru-RU" sz="1800" b="1">
            <a:latin typeface="Century Schoolbook" panose="02040604050505020304" pitchFamily="18" charset="0"/>
          </a:endParaRPr>
        </a:p>
      </dgm:t>
    </dgm:pt>
    <dgm:pt modelId="{BFC0A4B3-5C4A-448A-9A50-80E5C31AA3F1}" type="pres">
      <dgm:prSet presAssocID="{AEC25D5B-7103-40D3-9D7F-2AC00B042E80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7584467-ACB3-4531-A417-8B78C4CCB067}" type="pres">
      <dgm:prSet presAssocID="{0B75C0B6-DFF3-4E78-A17C-5A1C562EE781}" presName="compNode" presStyleCnt="0"/>
      <dgm:spPr/>
    </dgm:pt>
    <dgm:pt modelId="{205D75C8-C0B3-49E8-9C44-B08A3BA1AC1A}" type="pres">
      <dgm:prSet presAssocID="{0B75C0B6-DFF3-4E78-A17C-5A1C562EE781}" presName="aNode" presStyleLbl="bgShp" presStyleIdx="0" presStyleCnt="1" custLinFactY="287034" custLinFactNeighborX="-38988" custLinFactNeighborY="300000"/>
      <dgm:spPr/>
      <dgm:t>
        <a:bodyPr/>
        <a:lstStyle/>
        <a:p>
          <a:endParaRPr lang="ru-RU"/>
        </a:p>
      </dgm:t>
    </dgm:pt>
    <dgm:pt modelId="{1DF1FB9F-5033-4BBB-9390-25D82D0E327B}" type="pres">
      <dgm:prSet presAssocID="{0B75C0B6-DFF3-4E78-A17C-5A1C562EE781}" presName="textNode" presStyleLbl="bgShp" presStyleIdx="0" presStyleCnt="1"/>
      <dgm:spPr/>
      <dgm:t>
        <a:bodyPr/>
        <a:lstStyle/>
        <a:p>
          <a:endParaRPr lang="ru-RU"/>
        </a:p>
      </dgm:t>
    </dgm:pt>
    <dgm:pt modelId="{18C54EB7-FE39-4B97-992C-2C47AEE5F3BD}" type="pres">
      <dgm:prSet presAssocID="{0B75C0B6-DFF3-4E78-A17C-5A1C562EE781}" presName="compChildNode" presStyleCnt="0"/>
      <dgm:spPr/>
    </dgm:pt>
    <dgm:pt modelId="{9BF0A104-BBFD-48CF-903D-C8C8B10C5738}" type="pres">
      <dgm:prSet presAssocID="{0B75C0B6-DFF3-4E78-A17C-5A1C562EE781}" presName="theInnerList" presStyleCnt="0"/>
      <dgm:spPr/>
    </dgm:pt>
    <dgm:pt modelId="{BA4A8279-097E-4100-97E4-75B878041EEE}" type="pres">
      <dgm:prSet presAssocID="{2AE7E1C7-8A57-42DD-BE2D-6C48B3DC5293}" presName="childNode" presStyleLbl="node1" presStyleIdx="0" presStyleCnt="1" custScaleY="858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2DCEEBB-9044-4388-BCC7-E47094D50857}" type="presOf" srcId="{2AE7E1C7-8A57-42DD-BE2D-6C48B3DC5293}" destId="{BA4A8279-097E-4100-97E4-75B878041EEE}" srcOrd="0" destOrd="0" presId="urn:microsoft.com/office/officeart/2005/8/layout/lProcess2"/>
    <dgm:cxn modelId="{AAEEFEDD-3F99-4C6E-9F27-378B549DAC23}" type="presOf" srcId="{AEC25D5B-7103-40D3-9D7F-2AC00B042E80}" destId="{BFC0A4B3-5C4A-448A-9A50-80E5C31AA3F1}" srcOrd="0" destOrd="0" presId="urn:microsoft.com/office/officeart/2005/8/layout/lProcess2"/>
    <dgm:cxn modelId="{9BB9EA82-AF98-41C4-979D-C677A6F7EAEC}" srcId="{0B75C0B6-DFF3-4E78-A17C-5A1C562EE781}" destId="{2AE7E1C7-8A57-42DD-BE2D-6C48B3DC5293}" srcOrd="0" destOrd="0" parTransId="{ECD2E15C-07C1-4691-A07B-2D6C7591C7E2}" sibTransId="{583292AC-882F-4C71-9847-3DFE50FCDA59}"/>
    <dgm:cxn modelId="{178A66A7-7E78-47B9-870C-65DA323D93FF}" srcId="{AEC25D5B-7103-40D3-9D7F-2AC00B042E80}" destId="{0B75C0B6-DFF3-4E78-A17C-5A1C562EE781}" srcOrd="0" destOrd="0" parTransId="{CD2512FA-57ED-4CF8-9670-78D11E305EE2}" sibTransId="{22C55366-25BD-4DF1-8FDD-E38AD03CA2B6}"/>
    <dgm:cxn modelId="{9E35E46D-6D6A-4875-A3C9-EA0A2BFBD7DF}" type="presOf" srcId="{0B75C0B6-DFF3-4E78-A17C-5A1C562EE781}" destId="{205D75C8-C0B3-49E8-9C44-B08A3BA1AC1A}" srcOrd="0" destOrd="0" presId="urn:microsoft.com/office/officeart/2005/8/layout/lProcess2"/>
    <dgm:cxn modelId="{9AB0F72C-7CAE-4B07-ABEF-6096B8FF76AE}" type="presOf" srcId="{0B75C0B6-DFF3-4E78-A17C-5A1C562EE781}" destId="{1DF1FB9F-5033-4BBB-9390-25D82D0E327B}" srcOrd="1" destOrd="0" presId="urn:microsoft.com/office/officeart/2005/8/layout/lProcess2"/>
    <dgm:cxn modelId="{0EC52803-ECDC-4F2A-A04D-32E4D1135C29}" type="presParOf" srcId="{BFC0A4B3-5C4A-448A-9A50-80E5C31AA3F1}" destId="{C7584467-ACB3-4531-A417-8B78C4CCB067}" srcOrd="0" destOrd="0" presId="urn:microsoft.com/office/officeart/2005/8/layout/lProcess2"/>
    <dgm:cxn modelId="{5A15252D-DA50-4791-A057-AF5A46EE3BF5}" type="presParOf" srcId="{C7584467-ACB3-4531-A417-8B78C4CCB067}" destId="{205D75C8-C0B3-49E8-9C44-B08A3BA1AC1A}" srcOrd="0" destOrd="0" presId="urn:microsoft.com/office/officeart/2005/8/layout/lProcess2"/>
    <dgm:cxn modelId="{ECA6425D-75F1-4410-B388-9C79B686AE12}" type="presParOf" srcId="{C7584467-ACB3-4531-A417-8B78C4CCB067}" destId="{1DF1FB9F-5033-4BBB-9390-25D82D0E327B}" srcOrd="1" destOrd="0" presId="urn:microsoft.com/office/officeart/2005/8/layout/lProcess2"/>
    <dgm:cxn modelId="{E86FDBB2-115E-4287-8EC6-BEAB4889BDDB}" type="presParOf" srcId="{C7584467-ACB3-4531-A417-8B78C4CCB067}" destId="{18C54EB7-FE39-4B97-992C-2C47AEE5F3BD}" srcOrd="2" destOrd="0" presId="urn:microsoft.com/office/officeart/2005/8/layout/lProcess2"/>
    <dgm:cxn modelId="{32F98604-4FD3-48D8-93A2-FB98527A418B}" type="presParOf" srcId="{18C54EB7-FE39-4B97-992C-2C47AEE5F3BD}" destId="{9BF0A104-BBFD-48CF-903D-C8C8B10C5738}" srcOrd="0" destOrd="0" presId="urn:microsoft.com/office/officeart/2005/8/layout/lProcess2"/>
    <dgm:cxn modelId="{57EEE8C6-4AD5-4A75-A513-378E656B241F}" type="presParOf" srcId="{9BF0A104-BBFD-48CF-903D-C8C8B10C5738}" destId="{BA4A8279-097E-4100-97E4-75B878041EEE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EC25D5B-7103-40D3-9D7F-2AC00B042E80}" type="doc">
      <dgm:prSet loTypeId="urn:microsoft.com/office/officeart/2005/8/layout/lProcess2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0B75C0B6-DFF3-4E78-A17C-5A1C562EE781}">
      <dgm:prSet phldrT="[Текст]" custT="1"/>
      <dgm:sp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</dgm:spPr>
      <dgm:t>
        <a:bodyPr/>
        <a:lstStyle/>
        <a:p>
          <a:r>
            <a:rPr lang="ru-RU" sz="1800" b="1" dirty="0" smtClean="0">
              <a:latin typeface="Century Schoolbook" panose="02040604050505020304" pitchFamily="18" charset="0"/>
            </a:rPr>
            <a:t>Муниципальный проект </a:t>
          </a:r>
          <a:endParaRPr lang="ru-RU" sz="1800" b="1" dirty="0">
            <a:latin typeface="Century Schoolbook" panose="02040604050505020304" pitchFamily="18" charset="0"/>
          </a:endParaRPr>
        </a:p>
      </dgm:t>
    </dgm:pt>
    <dgm:pt modelId="{CD2512FA-57ED-4CF8-9670-78D11E305EE2}" type="parTrans" cxnId="{178A66A7-7E78-47B9-870C-65DA323D93FF}">
      <dgm:prSet/>
      <dgm:spPr/>
      <dgm:t>
        <a:bodyPr/>
        <a:lstStyle/>
        <a:p>
          <a:endParaRPr lang="ru-RU" sz="1800" b="1">
            <a:latin typeface="Century Schoolbook" panose="02040604050505020304" pitchFamily="18" charset="0"/>
          </a:endParaRPr>
        </a:p>
      </dgm:t>
    </dgm:pt>
    <dgm:pt modelId="{22C55366-25BD-4DF1-8FDD-E38AD03CA2B6}" type="sibTrans" cxnId="{178A66A7-7E78-47B9-870C-65DA323D93FF}">
      <dgm:prSet/>
      <dgm:spPr/>
      <dgm:t>
        <a:bodyPr/>
        <a:lstStyle/>
        <a:p>
          <a:endParaRPr lang="ru-RU" sz="1800" b="1">
            <a:latin typeface="Century Schoolbook" panose="02040604050505020304" pitchFamily="18" charset="0"/>
          </a:endParaRPr>
        </a:p>
      </dgm:t>
    </dgm:pt>
    <dgm:pt modelId="{2AE7E1C7-8A57-42DD-BE2D-6C48B3DC5293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000000"/>
              </a:solidFill>
              <a:latin typeface="Century Schoolbook" panose="02040604050505020304" pitchFamily="18" charset="0"/>
            </a:rPr>
            <a:t>"Великая война – Великая Победа" </a:t>
          </a:r>
          <a:endParaRPr lang="ru-RU" sz="1800" b="1" dirty="0">
            <a:latin typeface="Century Schoolbook" panose="02040604050505020304" pitchFamily="18" charset="0"/>
          </a:endParaRPr>
        </a:p>
      </dgm:t>
    </dgm:pt>
    <dgm:pt modelId="{ECD2E15C-07C1-4691-A07B-2D6C7591C7E2}" type="parTrans" cxnId="{9BB9EA82-AF98-41C4-979D-C677A6F7EAEC}">
      <dgm:prSet/>
      <dgm:spPr/>
      <dgm:t>
        <a:bodyPr/>
        <a:lstStyle/>
        <a:p>
          <a:endParaRPr lang="ru-RU" sz="1800" b="1">
            <a:latin typeface="Century Schoolbook" panose="02040604050505020304" pitchFamily="18" charset="0"/>
          </a:endParaRPr>
        </a:p>
      </dgm:t>
    </dgm:pt>
    <dgm:pt modelId="{583292AC-882F-4C71-9847-3DFE50FCDA59}" type="sibTrans" cxnId="{9BB9EA82-AF98-41C4-979D-C677A6F7EAEC}">
      <dgm:prSet/>
      <dgm:spPr/>
      <dgm:t>
        <a:bodyPr/>
        <a:lstStyle/>
        <a:p>
          <a:endParaRPr lang="ru-RU" sz="1800" b="1">
            <a:latin typeface="Century Schoolbook" panose="02040604050505020304" pitchFamily="18" charset="0"/>
          </a:endParaRPr>
        </a:p>
      </dgm:t>
    </dgm:pt>
    <dgm:pt modelId="{BFC0A4B3-5C4A-448A-9A50-80E5C31AA3F1}" type="pres">
      <dgm:prSet presAssocID="{AEC25D5B-7103-40D3-9D7F-2AC00B042E80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7584467-ACB3-4531-A417-8B78C4CCB067}" type="pres">
      <dgm:prSet presAssocID="{0B75C0B6-DFF3-4E78-A17C-5A1C562EE781}" presName="compNode" presStyleCnt="0"/>
      <dgm:spPr/>
    </dgm:pt>
    <dgm:pt modelId="{205D75C8-C0B3-49E8-9C44-B08A3BA1AC1A}" type="pres">
      <dgm:prSet presAssocID="{0B75C0B6-DFF3-4E78-A17C-5A1C562EE781}" presName="aNode" presStyleLbl="bgShp" presStyleIdx="0" presStyleCnt="1" custLinFactY="287034" custLinFactNeighborX="-38988" custLinFactNeighborY="300000"/>
      <dgm:spPr/>
      <dgm:t>
        <a:bodyPr/>
        <a:lstStyle/>
        <a:p>
          <a:endParaRPr lang="ru-RU"/>
        </a:p>
      </dgm:t>
    </dgm:pt>
    <dgm:pt modelId="{1DF1FB9F-5033-4BBB-9390-25D82D0E327B}" type="pres">
      <dgm:prSet presAssocID="{0B75C0B6-DFF3-4E78-A17C-5A1C562EE781}" presName="textNode" presStyleLbl="bgShp" presStyleIdx="0" presStyleCnt="1"/>
      <dgm:spPr/>
      <dgm:t>
        <a:bodyPr/>
        <a:lstStyle/>
        <a:p>
          <a:endParaRPr lang="ru-RU"/>
        </a:p>
      </dgm:t>
    </dgm:pt>
    <dgm:pt modelId="{18C54EB7-FE39-4B97-992C-2C47AEE5F3BD}" type="pres">
      <dgm:prSet presAssocID="{0B75C0B6-DFF3-4E78-A17C-5A1C562EE781}" presName="compChildNode" presStyleCnt="0"/>
      <dgm:spPr/>
    </dgm:pt>
    <dgm:pt modelId="{9BF0A104-BBFD-48CF-903D-C8C8B10C5738}" type="pres">
      <dgm:prSet presAssocID="{0B75C0B6-DFF3-4E78-A17C-5A1C562EE781}" presName="theInnerList" presStyleCnt="0"/>
      <dgm:spPr/>
    </dgm:pt>
    <dgm:pt modelId="{BA4A8279-097E-4100-97E4-75B878041EEE}" type="pres">
      <dgm:prSet presAssocID="{2AE7E1C7-8A57-42DD-BE2D-6C48B3DC5293}" presName="childNode" presStyleLbl="node1" presStyleIdx="0" presStyleCnt="1" custScaleY="858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2DCEEBB-9044-4388-BCC7-E47094D50857}" type="presOf" srcId="{2AE7E1C7-8A57-42DD-BE2D-6C48B3DC5293}" destId="{BA4A8279-097E-4100-97E4-75B878041EEE}" srcOrd="0" destOrd="0" presId="urn:microsoft.com/office/officeart/2005/8/layout/lProcess2"/>
    <dgm:cxn modelId="{AAEEFEDD-3F99-4C6E-9F27-378B549DAC23}" type="presOf" srcId="{AEC25D5B-7103-40D3-9D7F-2AC00B042E80}" destId="{BFC0A4B3-5C4A-448A-9A50-80E5C31AA3F1}" srcOrd="0" destOrd="0" presId="urn:microsoft.com/office/officeart/2005/8/layout/lProcess2"/>
    <dgm:cxn modelId="{9BB9EA82-AF98-41C4-979D-C677A6F7EAEC}" srcId="{0B75C0B6-DFF3-4E78-A17C-5A1C562EE781}" destId="{2AE7E1C7-8A57-42DD-BE2D-6C48B3DC5293}" srcOrd="0" destOrd="0" parTransId="{ECD2E15C-07C1-4691-A07B-2D6C7591C7E2}" sibTransId="{583292AC-882F-4C71-9847-3DFE50FCDA59}"/>
    <dgm:cxn modelId="{178A66A7-7E78-47B9-870C-65DA323D93FF}" srcId="{AEC25D5B-7103-40D3-9D7F-2AC00B042E80}" destId="{0B75C0B6-DFF3-4E78-A17C-5A1C562EE781}" srcOrd="0" destOrd="0" parTransId="{CD2512FA-57ED-4CF8-9670-78D11E305EE2}" sibTransId="{22C55366-25BD-4DF1-8FDD-E38AD03CA2B6}"/>
    <dgm:cxn modelId="{9E35E46D-6D6A-4875-A3C9-EA0A2BFBD7DF}" type="presOf" srcId="{0B75C0B6-DFF3-4E78-A17C-5A1C562EE781}" destId="{205D75C8-C0B3-49E8-9C44-B08A3BA1AC1A}" srcOrd="0" destOrd="0" presId="urn:microsoft.com/office/officeart/2005/8/layout/lProcess2"/>
    <dgm:cxn modelId="{9AB0F72C-7CAE-4B07-ABEF-6096B8FF76AE}" type="presOf" srcId="{0B75C0B6-DFF3-4E78-A17C-5A1C562EE781}" destId="{1DF1FB9F-5033-4BBB-9390-25D82D0E327B}" srcOrd="1" destOrd="0" presId="urn:microsoft.com/office/officeart/2005/8/layout/lProcess2"/>
    <dgm:cxn modelId="{0EC52803-ECDC-4F2A-A04D-32E4D1135C29}" type="presParOf" srcId="{BFC0A4B3-5C4A-448A-9A50-80E5C31AA3F1}" destId="{C7584467-ACB3-4531-A417-8B78C4CCB067}" srcOrd="0" destOrd="0" presId="urn:microsoft.com/office/officeart/2005/8/layout/lProcess2"/>
    <dgm:cxn modelId="{5A15252D-DA50-4791-A057-AF5A46EE3BF5}" type="presParOf" srcId="{C7584467-ACB3-4531-A417-8B78C4CCB067}" destId="{205D75C8-C0B3-49E8-9C44-B08A3BA1AC1A}" srcOrd="0" destOrd="0" presId="urn:microsoft.com/office/officeart/2005/8/layout/lProcess2"/>
    <dgm:cxn modelId="{ECA6425D-75F1-4410-B388-9C79B686AE12}" type="presParOf" srcId="{C7584467-ACB3-4531-A417-8B78C4CCB067}" destId="{1DF1FB9F-5033-4BBB-9390-25D82D0E327B}" srcOrd="1" destOrd="0" presId="urn:microsoft.com/office/officeart/2005/8/layout/lProcess2"/>
    <dgm:cxn modelId="{E86FDBB2-115E-4287-8EC6-BEAB4889BDDB}" type="presParOf" srcId="{C7584467-ACB3-4531-A417-8B78C4CCB067}" destId="{18C54EB7-FE39-4B97-992C-2C47AEE5F3BD}" srcOrd="2" destOrd="0" presId="urn:microsoft.com/office/officeart/2005/8/layout/lProcess2"/>
    <dgm:cxn modelId="{32F98604-4FD3-48D8-93A2-FB98527A418B}" type="presParOf" srcId="{18C54EB7-FE39-4B97-992C-2C47AEE5F3BD}" destId="{9BF0A104-BBFD-48CF-903D-C8C8B10C5738}" srcOrd="0" destOrd="0" presId="urn:microsoft.com/office/officeart/2005/8/layout/lProcess2"/>
    <dgm:cxn modelId="{57EEE8C6-4AD5-4A75-A513-378E656B241F}" type="presParOf" srcId="{9BF0A104-BBFD-48CF-903D-C8C8B10C5738}" destId="{BA4A8279-097E-4100-97E4-75B878041EEE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EC25D5B-7103-40D3-9D7F-2AC00B042E80}" type="doc">
      <dgm:prSet loTypeId="urn:microsoft.com/office/officeart/2005/8/layout/lProcess2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0B75C0B6-DFF3-4E78-A17C-5A1C562EE781}">
      <dgm:prSet phldrT="[Текст]" custT="1"/>
      <dgm:sp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</dgm:spPr>
      <dgm:t>
        <a:bodyPr/>
        <a:lstStyle/>
        <a:p>
          <a:r>
            <a:rPr lang="ru-RU" sz="1800" b="1" dirty="0" smtClean="0">
              <a:latin typeface="Century Schoolbook" panose="02040604050505020304" pitchFamily="18" charset="0"/>
            </a:rPr>
            <a:t>Муниципальный проект </a:t>
          </a:r>
          <a:endParaRPr lang="ru-RU" sz="1800" b="1" dirty="0">
            <a:latin typeface="Century Schoolbook" panose="02040604050505020304" pitchFamily="18" charset="0"/>
          </a:endParaRPr>
        </a:p>
      </dgm:t>
    </dgm:pt>
    <dgm:pt modelId="{CD2512FA-57ED-4CF8-9670-78D11E305EE2}" type="parTrans" cxnId="{178A66A7-7E78-47B9-870C-65DA323D93FF}">
      <dgm:prSet/>
      <dgm:spPr/>
      <dgm:t>
        <a:bodyPr/>
        <a:lstStyle/>
        <a:p>
          <a:endParaRPr lang="ru-RU" sz="1800" b="1">
            <a:latin typeface="Century Schoolbook" panose="02040604050505020304" pitchFamily="18" charset="0"/>
          </a:endParaRPr>
        </a:p>
      </dgm:t>
    </dgm:pt>
    <dgm:pt modelId="{22C55366-25BD-4DF1-8FDD-E38AD03CA2B6}" type="sibTrans" cxnId="{178A66A7-7E78-47B9-870C-65DA323D93FF}">
      <dgm:prSet/>
      <dgm:spPr/>
      <dgm:t>
        <a:bodyPr/>
        <a:lstStyle/>
        <a:p>
          <a:endParaRPr lang="ru-RU" sz="1800" b="1">
            <a:latin typeface="Century Schoolbook" panose="02040604050505020304" pitchFamily="18" charset="0"/>
          </a:endParaRPr>
        </a:p>
      </dgm:t>
    </dgm:pt>
    <dgm:pt modelId="{2AE7E1C7-8A57-42DD-BE2D-6C48B3DC5293}">
      <dgm:prSet phldrT="[Текст]" custT="1"/>
      <dgm:spPr/>
      <dgm:t>
        <a:bodyPr/>
        <a:lstStyle/>
        <a:p>
          <a:r>
            <a:rPr lang="ru-RU" sz="1800" b="1" dirty="0" smtClean="0">
              <a:latin typeface="Century Schoolbook" panose="02040604050505020304" pitchFamily="18" charset="0"/>
            </a:rPr>
            <a:t>"Клуб управленцев"</a:t>
          </a:r>
          <a:endParaRPr lang="ru-RU" sz="1800" b="1" dirty="0">
            <a:latin typeface="Century Schoolbook" panose="02040604050505020304" pitchFamily="18" charset="0"/>
          </a:endParaRPr>
        </a:p>
      </dgm:t>
    </dgm:pt>
    <dgm:pt modelId="{ECD2E15C-07C1-4691-A07B-2D6C7591C7E2}" type="parTrans" cxnId="{9BB9EA82-AF98-41C4-979D-C677A6F7EAEC}">
      <dgm:prSet/>
      <dgm:spPr/>
      <dgm:t>
        <a:bodyPr/>
        <a:lstStyle/>
        <a:p>
          <a:endParaRPr lang="ru-RU" sz="1800" b="1">
            <a:latin typeface="Century Schoolbook" panose="02040604050505020304" pitchFamily="18" charset="0"/>
          </a:endParaRPr>
        </a:p>
      </dgm:t>
    </dgm:pt>
    <dgm:pt modelId="{583292AC-882F-4C71-9847-3DFE50FCDA59}" type="sibTrans" cxnId="{9BB9EA82-AF98-41C4-979D-C677A6F7EAEC}">
      <dgm:prSet/>
      <dgm:spPr/>
      <dgm:t>
        <a:bodyPr/>
        <a:lstStyle/>
        <a:p>
          <a:endParaRPr lang="ru-RU" sz="1800" b="1">
            <a:latin typeface="Century Schoolbook" panose="02040604050505020304" pitchFamily="18" charset="0"/>
          </a:endParaRPr>
        </a:p>
      </dgm:t>
    </dgm:pt>
    <dgm:pt modelId="{BFC0A4B3-5C4A-448A-9A50-80E5C31AA3F1}" type="pres">
      <dgm:prSet presAssocID="{AEC25D5B-7103-40D3-9D7F-2AC00B042E80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7584467-ACB3-4531-A417-8B78C4CCB067}" type="pres">
      <dgm:prSet presAssocID="{0B75C0B6-DFF3-4E78-A17C-5A1C562EE781}" presName="compNode" presStyleCnt="0"/>
      <dgm:spPr/>
    </dgm:pt>
    <dgm:pt modelId="{205D75C8-C0B3-49E8-9C44-B08A3BA1AC1A}" type="pres">
      <dgm:prSet presAssocID="{0B75C0B6-DFF3-4E78-A17C-5A1C562EE781}" presName="aNode" presStyleLbl="bgShp" presStyleIdx="0" presStyleCnt="1" custLinFactY="287034" custLinFactNeighborX="-38988" custLinFactNeighborY="300000"/>
      <dgm:spPr/>
      <dgm:t>
        <a:bodyPr/>
        <a:lstStyle/>
        <a:p>
          <a:endParaRPr lang="ru-RU"/>
        </a:p>
      </dgm:t>
    </dgm:pt>
    <dgm:pt modelId="{1DF1FB9F-5033-4BBB-9390-25D82D0E327B}" type="pres">
      <dgm:prSet presAssocID="{0B75C0B6-DFF3-4E78-A17C-5A1C562EE781}" presName="textNode" presStyleLbl="bgShp" presStyleIdx="0" presStyleCnt="1"/>
      <dgm:spPr/>
      <dgm:t>
        <a:bodyPr/>
        <a:lstStyle/>
        <a:p>
          <a:endParaRPr lang="ru-RU"/>
        </a:p>
      </dgm:t>
    </dgm:pt>
    <dgm:pt modelId="{18C54EB7-FE39-4B97-992C-2C47AEE5F3BD}" type="pres">
      <dgm:prSet presAssocID="{0B75C0B6-DFF3-4E78-A17C-5A1C562EE781}" presName="compChildNode" presStyleCnt="0"/>
      <dgm:spPr/>
    </dgm:pt>
    <dgm:pt modelId="{9BF0A104-BBFD-48CF-903D-C8C8B10C5738}" type="pres">
      <dgm:prSet presAssocID="{0B75C0B6-DFF3-4E78-A17C-5A1C562EE781}" presName="theInnerList" presStyleCnt="0"/>
      <dgm:spPr/>
    </dgm:pt>
    <dgm:pt modelId="{BA4A8279-097E-4100-97E4-75B878041EEE}" type="pres">
      <dgm:prSet presAssocID="{2AE7E1C7-8A57-42DD-BE2D-6C48B3DC5293}" presName="childNode" presStyleLbl="node1" presStyleIdx="0" presStyleCnt="1" custScaleY="858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2DCEEBB-9044-4388-BCC7-E47094D50857}" type="presOf" srcId="{2AE7E1C7-8A57-42DD-BE2D-6C48B3DC5293}" destId="{BA4A8279-097E-4100-97E4-75B878041EEE}" srcOrd="0" destOrd="0" presId="urn:microsoft.com/office/officeart/2005/8/layout/lProcess2"/>
    <dgm:cxn modelId="{AAEEFEDD-3F99-4C6E-9F27-378B549DAC23}" type="presOf" srcId="{AEC25D5B-7103-40D3-9D7F-2AC00B042E80}" destId="{BFC0A4B3-5C4A-448A-9A50-80E5C31AA3F1}" srcOrd="0" destOrd="0" presId="urn:microsoft.com/office/officeart/2005/8/layout/lProcess2"/>
    <dgm:cxn modelId="{9BB9EA82-AF98-41C4-979D-C677A6F7EAEC}" srcId="{0B75C0B6-DFF3-4E78-A17C-5A1C562EE781}" destId="{2AE7E1C7-8A57-42DD-BE2D-6C48B3DC5293}" srcOrd="0" destOrd="0" parTransId="{ECD2E15C-07C1-4691-A07B-2D6C7591C7E2}" sibTransId="{583292AC-882F-4C71-9847-3DFE50FCDA59}"/>
    <dgm:cxn modelId="{178A66A7-7E78-47B9-870C-65DA323D93FF}" srcId="{AEC25D5B-7103-40D3-9D7F-2AC00B042E80}" destId="{0B75C0B6-DFF3-4E78-A17C-5A1C562EE781}" srcOrd="0" destOrd="0" parTransId="{CD2512FA-57ED-4CF8-9670-78D11E305EE2}" sibTransId="{22C55366-25BD-4DF1-8FDD-E38AD03CA2B6}"/>
    <dgm:cxn modelId="{9E35E46D-6D6A-4875-A3C9-EA0A2BFBD7DF}" type="presOf" srcId="{0B75C0B6-DFF3-4E78-A17C-5A1C562EE781}" destId="{205D75C8-C0B3-49E8-9C44-B08A3BA1AC1A}" srcOrd="0" destOrd="0" presId="urn:microsoft.com/office/officeart/2005/8/layout/lProcess2"/>
    <dgm:cxn modelId="{9AB0F72C-7CAE-4B07-ABEF-6096B8FF76AE}" type="presOf" srcId="{0B75C0B6-DFF3-4E78-A17C-5A1C562EE781}" destId="{1DF1FB9F-5033-4BBB-9390-25D82D0E327B}" srcOrd="1" destOrd="0" presId="urn:microsoft.com/office/officeart/2005/8/layout/lProcess2"/>
    <dgm:cxn modelId="{0EC52803-ECDC-4F2A-A04D-32E4D1135C29}" type="presParOf" srcId="{BFC0A4B3-5C4A-448A-9A50-80E5C31AA3F1}" destId="{C7584467-ACB3-4531-A417-8B78C4CCB067}" srcOrd="0" destOrd="0" presId="urn:microsoft.com/office/officeart/2005/8/layout/lProcess2"/>
    <dgm:cxn modelId="{5A15252D-DA50-4791-A057-AF5A46EE3BF5}" type="presParOf" srcId="{C7584467-ACB3-4531-A417-8B78C4CCB067}" destId="{205D75C8-C0B3-49E8-9C44-B08A3BA1AC1A}" srcOrd="0" destOrd="0" presId="urn:microsoft.com/office/officeart/2005/8/layout/lProcess2"/>
    <dgm:cxn modelId="{ECA6425D-75F1-4410-B388-9C79B686AE12}" type="presParOf" srcId="{C7584467-ACB3-4531-A417-8B78C4CCB067}" destId="{1DF1FB9F-5033-4BBB-9390-25D82D0E327B}" srcOrd="1" destOrd="0" presId="urn:microsoft.com/office/officeart/2005/8/layout/lProcess2"/>
    <dgm:cxn modelId="{E86FDBB2-115E-4287-8EC6-BEAB4889BDDB}" type="presParOf" srcId="{C7584467-ACB3-4531-A417-8B78C4CCB067}" destId="{18C54EB7-FE39-4B97-992C-2C47AEE5F3BD}" srcOrd="2" destOrd="0" presId="urn:microsoft.com/office/officeart/2005/8/layout/lProcess2"/>
    <dgm:cxn modelId="{32F98604-4FD3-48D8-93A2-FB98527A418B}" type="presParOf" srcId="{18C54EB7-FE39-4B97-992C-2C47AEE5F3BD}" destId="{9BF0A104-BBFD-48CF-903D-C8C8B10C5738}" srcOrd="0" destOrd="0" presId="urn:microsoft.com/office/officeart/2005/8/layout/lProcess2"/>
    <dgm:cxn modelId="{57EEE8C6-4AD5-4A75-A513-378E656B241F}" type="presParOf" srcId="{9BF0A104-BBFD-48CF-903D-C8C8B10C5738}" destId="{BA4A8279-097E-4100-97E4-75B878041EEE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EC25D5B-7103-40D3-9D7F-2AC00B042E80}" type="doc">
      <dgm:prSet loTypeId="urn:microsoft.com/office/officeart/2005/8/layout/lProcess2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0B75C0B6-DFF3-4E78-A17C-5A1C562EE781}">
      <dgm:prSet phldrT="[Текст]" custT="1"/>
      <dgm:sp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</dgm:spPr>
      <dgm:t>
        <a:bodyPr/>
        <a:lstStyle/>
        <a:p>
          <a:r>
            <a:rPr lang="ru-RU" sz="1800" b="1" dirty="0" smtClean="0">
              <a:latin typeface="Century Schoolbook" panose="02040604050505020304" pitchFamily="18" charset="0"/>
            </a:rPr>
            <a:t>Муниципальный проект </a:t>
          </a:r>
          <a:endParaRPr lang="ru-RU" sz="1800" b="1" dirty="0">
            <a:latin typeface="Century Schoolbook" panose="02040604050505020304" pitchFamily="18" charset="0"/>
          </a:endParaRPr>
        </a:p>
      </dgm:t>
    </dgm:pt>
    <dgm:pt modelId="{CD2512FA-57ED-4CF8-9670-78D11E305EE2}" type="parTrans" cxnId="{178A66A7-7E78-47B9-870C-65DA323D93FF}">
      <dgm:prSet/>
      <dgm:spPr/>
      <dgm:t>
        <a:bodyPr/>
        <a:lstStyle/>
        <a:p>
          <a:endParaRPr lang="ru-RU" sz="1800" b="1">
            <a:latin typeface="Century Schoolbook" panose="02040604050505020304" pitchFamily="18" charset="0"/>
          </a:endParaRPr>
        </a:p>
      </dgm:t>
    </dgm:pt>
    <dgm:pt modelId="{22C55366-25BD-4DF1-8FDD-E38AD03CA2B6}" type="sibTrans" cxnId="{178A66A7-7E78-47B9-870C-65DA323D93FF}">
      <dgm:prSet/>
      <dgm:spPr/>
      <dgm:t>
        <a:bodyPr/>
        <a:lstStyle/>
        <a:p>
          <a:endParaRPr lang="ru-RU" sz="1800" b="1">
            <a:latin typeface="Century Schoolbook" panose="02040604050505020304" pitchFamily="18" charset="0"/>
          </a:endParaRPr>
        </a:p>
      </dgm:t>
    </dgm:pt>
    <dgm:pt modelId="{2AE7E1C7-8A57-42DD-BE2D-6C48B3DC5293}">
      <dgm:prSet phldrT="[Текст]" custT="1"/>
      <dgm:spPr/>
      <dgm:t>
        <a:bodyPr/>
        <a:lstStyle/>
        <a:p>
          <a:r>
            <a:rPr lang="ru-RU" sz="1800" b="1" dirty="0" smtClean="0">
              <a:latin typeface="Century Schoolbook" panose="02040604050505020304" pitchFamily="18" charset="0"/>
              <a:ea typeface="Times New Roman" panose="02020603050405020304" pitchFamily="18" charset="0"/>
            </a:rPr>
            <a:t>"Гореть – не сгорая"</a:t>
          </a:r>
          <a:endParaRPr lang="ru-RU" sz="1800" b="1" dirty="0">
            <a:latin typeface="Century Schoolbook" panose="02040604050505020304" pitchFamily="18" charset="0"/>
          </a:endParaRPr>
        </a:p>
      </dgm:t>
    </dgm:pt>
    <dgm:pt modelId="{ECD2E15C-07C1-4691-A07B-2D6C7591C7E2}" type="parTrans" cxnId="{9BB9EA82-AF98-41C4-979D-C677A6F7EAEC}">
      <dgm:prSet/>
      <dgm:spPr/>
      <dgm:t>
        <a:bodyPr/>
        <a:lstStyle/>
        <a:p>
          <a:endParaRPr lang="ru-RU" sz="1800" b="1">
            <a:latin typeface="Century Schoolbook" panose="02040604050505020304" pitchFamily="18" charset="0"/>
          </a:endParaRPr>
        </a:p>
      </dgm:t>
    </dgm:pt>
    <dgm:pt modelId="{583292AC-882F-4C71-9847-3DFE50FCDA59}" type="sibTrans" cxnId="{9BB9EA82-AF98-41C4-979D-C677A6F7EAEC}">
      <dgm:prSet/>
      <dgm:spPr/>
      <dgm:t>
        <a:bodyPr/>
        <a:lstStyle/>
        <a:p>
          <a:endParaRPr lang="ru-RU" sz="1800" b="1">
            <a:latin typeface="Century Schoolbook" panose="02040604050505020304" pitchFamily="18" charset="0"/>
          </a:endParaRPr>
        </a:p>
      </dgm:t>
    </dgm:pt>
    <dgm:pt modelId="{BFC0A4B3-5C4A-448A-9A50-80E5C31AA3F1}" type="pres">
      <dgm:prSet presAssocID="{AEC25D5B-7103-40D3-9D7F-2AC00B042E80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7584467-ACB3-4531-A417-8B78C4CCB067}" type="pres">
      <dgm:prSet presAssocID="{0B75C0B6-DFF3-4E78-A17C-5A1C562EE781}" presName="compNode" presStyleCnt="0"/>
      <dgm:spPr/>
    </dgm:pt>
    <dgm:pt modelId="{205D75C8-C0B3-49E8-9C44-B08A3BA1AC1A}" type="pres">
      <dgm:prSet presAssocID="{0B75C0B6-DFF3-4E78-A17C-5A1C562EE781}" presName="aNode" presStyleLbl="bgShp" presStyleIdx="0" presStyleCnt="1" custLinFactY="287034" custLinFactNeighborX="-38988" custLinFactNeighborY="300000"/>
      <dgm:spPr/>
      <dgm:t>
        <a:bodyPr/>
        <a:lstStyle/>
        <a:p>
          <a:endParaRPr lang="ru-RU"/>
        </a:p>
      </dgm:t>
    </dgm:pt>
    <dgm:pt modelId="{1DF1FB9F-5033-4BBB-9390-25D82D0E327B}" type="pres">
      <dgm:prSet presAssocID="{0B75C0B6-DFF3-4E78-A17C-5A1C562EE781}" presName="textNode" presStyleLbl="bgShp" presStyleIdx="0" presStyleCnt="1"/>
      <dgm:spPr/>
      <dgm:t>
        <a:bodyPr/>
        <a:lstStyle/>
        <a:p>
          <a:endParaRPr lang="ru-RU"/>
        </a:p>
      </dgm:t>
    </dgm:pt>
    <dgm:pt modelId="{18C54EB7-FE39-4B97-992C-2C47AEE5F3BD}" type="pres">
      <dgm:prSet presAssocID="{0B75C0B6-DFF3-4E78-A17C-5A1C562EE781}" presName="compChildNode" presStyleCnt="0"/>
      <dgm:spPr/>
    </dgm:pt>
    <dgm:pt modelId="{9BF0A104-BBFD-48CF-903D-C8C8B10C5738}" type="pres">
      <dgm:prSet presAssocID="{0B75C0B6-DFF3-4E78-A17C-5A1C562EE781}" presName="theInnerList" presStyleCnt="0"/>
      <dgm:spPr/>
    </dgm:pt>
    <dgm:pt modelId="{BA4A8279-097E-4100-97E4-75B878041EEE}" type="pres">
      <dgm:prSet presAssocID="{2AE7E1C7-8A57-42DD-BE2D-6C48B3DC5293}" presName="childNode" presStyleLbl="node1" presStyleIdx="0" presStyleCnt="1" custScaleY="85833" custLinFactNeighborX="744" custLinFactNeighborY="-68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2DCEEBB-9044-4388-BCC7-E47094D50857}" type="presOf" srcId="{2AE7E1C7-8A57-42DD-BE2D-6C48B3DC5293}" destId="{BA4A8279-097E-4100-97E4-75B878041EEE}" srcOrd="0" destOrd="0" presId="urn:microsoft.com/office/officeart/2005/8/layout/lProcess2"/>
    <dgm:cxn modelId="{AAEEFEDD-3F99-4C6E-9F27-378B549DAC23}" type="presOf" srcId="{AEC25D5B-7103-40D3-9D7F-2AC00B042E80}" destId="{BFC0A4B3-5C4A-448A-9A50-80E5C31AA3F1}" srcOrd="0" destOrd="0" presId="urn:microsoft.com/office/officeart/2005/8/layout/lProcess2"/>
    <dgm:cxn modelId="{9BB9EA82-AF98-41C4-979D-C677A6F7EAEC}" srcId="{0B75C0B6-DFF3-4E78-A17C-5A1C562EE781}" destId="{2AE7E1C7-8A57-42DD-BE2D-6C48B3DC5293}" srcOrd="0" destOrd="0" parTransId="{ECD2E15C-07C1-4691-A07B-2D6C7591C7E2}" sibTransId="{583292AC-882F-4C71-9847-3DFE50FCDA59}"/>
    <dgm:cxn modelId="{178A66A7-7E78-47B9-870C-65DA323D93FF}" srcId="{AEC25D5B-7103-40D3-9D7F-2AC00B042E80}" destId="{0B75C0B6-DFF3-4E78-A17C-5A1C562EE781}" srcOrd="0" destOrd="0" parTransId="{CD2512FA-57ED-4CF8-9670-78D11E305EE2}" sibTransId="{22C55366-25BD-4DF1-8FDD-E38AD03CA2B6}"/>
    <dgm:cxn modelId="{9E35E46D-6D6A-4875-A3C9-EA0A2BFBD7DF}" type="presOf" srcId="{0B75C0B6-DFF3-4E78-A17C-5A1C562EE781}" destId="{205D75C8-C0B3-49E8-9C44-B08A3BA1AC1A}" srcOrd="0" destOrd="0" presId="urn:microsoft.com/office/officeart/2005/8/layout/lProcess2"/>
    <dgm:cxn modelId="{9AB0F72C-7CAE-4B07-ABEF-6096B8FF76AE}" type="presOf" srcId="{0B75C0B6-DFF3-4E78-A17C-5A1C562EE781}" destId="{1DF1FB9F-5033-4BBB-9390-25D82D0E327B}" srcOrd="1" destOrd="0" presId="urn:microsoft.com/office/officeart/2005/8/layout/lProcess2"/>
    <dgm:cxn modelId="{0EC52803-ECDC-4F2A-A04D-32E4D1135C29}" type="presParOf" srcId="{BFC0A4B3-5C4A-448A-9A50-80E5C31AA3F1}" destId="{C7584467-ACB3-4531-A417-8B78C4CCB067}" srcOrd="0" destOrd="0" presId="urn:microsoft.com/office/officeart/2005/8/layout/lProcess2"/>
    <dgm:cxn modelId="{5A15252D-DA50-4791-A057-AF5A46EE3BF5}" type="presParOf" srcId="{C7584467-ACB3-4531-A417-8B78C4CCB067}" destId="{205D75C8-C0B3-49E8-9C44-B08A3BA1AC1A}" srcOrd="0" destOrd="0" presId="urn:microsoft.com/office/officeart/2005/8/layout/lProcess2"/>
    <dgm:cxn modelId="{ECA6425D-75F1-4410-B388-9C79B686AE12}" type="presParOf" srcId="{C7584467-ACB3-4531-A417-8B78C4CCB067}" destId="{1DF1FB9F-5033-4BBB-9390-25D82D0E327B}" srcOrd="1" destOrd="0" presId="urn:microsoft.com/office/officeart/2005/8/layout/lProcess2"/>
    <dgm:cxn modelId="{E86FDBB2-115E-4287-8EC6-BEAB4889BDDB}" type="presParOf" srcId="{C7584467-ACB3-4531-A417-8B78C4CCB067}" destId="{18C54EB7-FE39-4B97-992C-2C47AEE5F3BD}" srcOrd="2" destOrd="0" presId="urn:microsoft.com/office/officeart/2005/8/layout/lProcess2"/>
    <dgm:cxn modelId="{32F98604-4FD3-48D8-93A2-FB98527A418B}" type="presParOf" srcId="{18C54EB7-FE39-4B97-992C-2C47AEE5F3BD}" destId="{9BF0A104-BBFD-48CF-903D-C8C8B10C5738}" srcOrd="0" destOrd="0" presId="urn:microsoft.com/office/officeart/2005/8/layout/lProcess2"/>
    <dgm:cxn modelId="{57EEE8C6-4AD5-4A75-A513-378E656B241F}" type="presParOf" srcId="{9BF0A104-BBFD-48CF-903D-C8C8B10C5738}" destId="{BA4A8279-097E-4100-97E4-75B878041EEE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xmlns="" relId="rId2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720927D-ED10-44DC-84D1-6996F524E4B2}">
      <dsp:nvSpPr>
        <dsp:cNvPr id="0" name=""/>
        <dsp:cNvSpPr/>
      </dsp:nvSpPr>
      <dsp:spPr>
        <a:xfrm>
          <a:off x="0" y="611449"/>
          <a:ext cx="3508944" cy="95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F54485-8BF0-47CD-A117-69F0A0D37DE2}">
      <dsp:nvSpPr>
        <dsp:cNvPr id="0" name=""/>
        <dsp:cNvSpPr/>
      </dsp:nvSpPr>
      <dsp:spPr>
        <a:xfrm>
          <a:off x="175447" y="50569"/>
          <a:ext cx="2456260" cy="11217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2841" tIns="0" rIns="92841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Century Schoolbook" panose="02040604050505020304" pitchFamily="18" charset="0"/>
            </a:rPr>
            <a:t>Департамент образования Администрации городского округа "Город Архангельск"</a:t>
          </a:r>
          <a:endParaRPr lang="ru-RU" sz="1400" kern="1200" dirty="0">
            <a:latin typeface="Century Schoolbook" panose="02040604050505020304" pitchFamily="18" charset="0"/>
          </a:endParaRPr>
        </a:p>
      </dsp:txBody>
      <dsp:txXfrm>
        <a:off x="175447" y="50569"/>
        <a:ext cx="2456260" cy="1121760"/>
      </dsp:txXfrm>
    </dsp:sp>
    <dsp:sp modelId="{569EE9C7-1B99-4DC7-962F-6F1838B5D159}">
      <dsp:nvSpPr>
        <dsp:cNvPr id="0" name=""/>
        <dsp:cNvSpPr/>
      </dsp:nvSpPr>
      <dsp:spPr>
        <a:xfrm>
          <a:off x="0" y="2335129"/>
          <a:ext cx="3508944" cy="95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B0A2E1-5A5D-42A7-8377-24BC9CEBAF37}">
      <dsp:nvSpPr>
        <dsp:cNvPr id="0" name=""/>
        <dsp:cNvSpPr/>
      </dsp:nvSpPr>
      <dsp:spPr>
        <a:xfrm>
          <a:off x="175447" y="1774249"/>
          <a:ext cx="2456260" cy="11217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2841" tIns="0" rIns="92841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Century Schoolbook" panose="02040604050505020304" pitchFamily="18" charset="0"/>
            </a:rPr>
            <a:t>Кадровый центр по городу Архангельску</a:t>
          </a:r>
          <a:endParaRPr lang="ru-RU" sz="1400" kern="1200" dirty="0">
            <a:latin typeface="Century Schoolbook" panose="02040604050505020304" pitchFamily="18" charset="0"/>
          </a:endParaRPr>
        </a:p>
      </dsp:txBody>
      <dsp:txXfrm>
        <a:off x="175447" y="1774249"/>
        <a:ext cx="2456260" cy="1121760"/>
      </dsp:txXfrm>
    </dsp:sp>
    <dsp:sp modelId="{AC7D3889-0EFC-43E9-9090-D97A89241936}">
      <dsp:nvSpPr>
        <dsp:cNvPr id="0" name=""/>
        <dsp:cNvSpPr/>
      </dsp:nvSpPr>
      <dsp:spPr>
        <a:xfrm>
          <a:off x="0" y="4058809"/>
          <a:ext cx="3508944" cy="95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889A82-D88B-440E-8176-119D5A1D61CB}">
      <dsp:nvSpPr>
        <dsp:cNvPr id="0" name=""/>
        <dsp:cNvSpPr/>
      </dsp:nvSpPr>
      <dsp:spPr>
        <a:xfrm>
          <a:off x="175447" y="3497929"/>
          <a:ext cx="2456260" cy="11217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2841" tIns="0" rIns="92841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Century Schoolbook" panose="02040604050505020304" pitchFamily="18" charset="0"/>
            </a:rPr>
            <a:t>Учреждения здравоохранения Архангельской области</a:t>
          </a:r>
          <a:endParaRPr lang="ru-RU" sz="1400" kern="1200" dirty="0">
            <a:latin typeface="Century Schoolbook" panose="02040604050505020304" pitchFamily="18" charset="0"/>
          </a:endParaRPr>
        </a:p>
      </dsp:txBody>
      <dsp:txXfrm>
        <a:off x="175447" y="3497929"/>
        <a:ext cx="2456260" cy="112176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05D75C8-C0B3-49E8-9C44-B08A3BA1AC1A}">
      <dsp:nvSpPr>
        <dsp:cNvPr id="0" name=""/>
        <dsp:cNvSpPr/>
      </dsp:nvSpPr>
      <dsp:spPr>
        <a:xfrm>
          <a:off x="0" y="0"/>
          <a:ext cx="5740112" cy="1150938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Century Schoolbook" panose="02040604050505020304" pitchFamily="18" charset="0"/>
            </a:rPr>
            <a:t>Муниципальный проект </a:t>
          </a:r>
          <a:endParaRPr lang="ru-RU" sz="1800" b="1" kern="1200" dirty="0">
            <a:latin typeface="Century Schoolbook" panose="02040604050505020304" pitchFamily="18" charset="0"/>
          </a:endParaRPr>
        </a:p>
      </dsp:txBody>
      <dsp:txXfrm>
        <a:off x="0" y="0"/>
        <a:ext cx="5740112" cy="345281"/>
      </dsp:txXfrm>
    </dsp:sp>
    <dsp:sp modelId="{BA4A8279-097E-4100-97E4-75B878041EEE}">
      <dsp:nvSpPr>
        <dsp:cNvPr id="0" name=""/>
        <dsp:cNvSpPr/>
      </dsp:nvSpPr>
      <dsp:spPr>
        <a:xfrm>
          <a:off x="576816" y="398273"/>
          <a:ext cx="4592090" cy="64212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Century Schoolbook" panose="02040604050505020304" pitchFamily="18" charset="0"/>
            </a:rPr>
            <a:t>"Семья России – Семья Поморья"</a:t>
          </a:r>
          <a:endParaRPr lang="ru-RU" sz="1800" b="1" kern="1200" dirty="0">
            <a:latin typeface="Century Schoolbook" panose="02040604050505020304" pitchFamily="18" charset="0"/>
          </a:endParaRPr>
        </a:p>
      </dsp:txBody>
      <dsp:txXfrm>
        <a:off x="576816" y="398273"/>
        <a:ext cx="4592090" cy="642124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05D75C8-C0B3-49E8-9C44-B08A3BA1AC1A}">
      <dsp:nvSpPr>
        <dsp:cNvPr id="0" name=""/>
        <dsp:cNvSpPr/>
      </dsp:nvSpPr>
      <dsp:spPr>
        <a:xfrm>
          <a:off x="0" y="0"/>
          <a:ext cx="5775478" cy="1123657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Century Schoolbook" panose="02040604050505020304" pitchFamily="18" charset="0"/>
            </a:rPr>
            <a:t>Муниципальный проект </a:t>
          </a:r>
          <a:endParaRPr lang="ru-RU" sz="1800" b="1" kern="1200" dirty="0">
            <a:latin typeface="Century Schoolbook" panose="02040604050505020304" pitchFamily="18" charset="0"/>
          </a:endParaRPr>
        </a:p>
      </dsp:txBody>
      <dsp:txXfrm>
        <a:off x="0" y="0"/>
        <a:ext cx="5775478" cy="337097"/>
      </dsp:txXfrm>
    </dsp:sp>
    <dsp:sp modelId="{BA4A8279-097E-4100-97E4-75B878041EEE}">
      <dsp:nvSpPr>
        <dsp:cNvPr id="0" name=""/>
        <dsp:cNvSpPr/>
      </dsp:nvSpPr>
      <dsp:spPr>
        <a:xfrm>
          <a:off x="580370" y="388833"/>
          <a:ext cx="4620382" cy="62690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0000"/>
              </a:solidFill>
              <a:latin typeface="Century Schoolbook" panose="02040604050505020304" pitchFamily="18" charset="0"/>
            </a:rPr>
            <a:t>"Великая война – Великая Победа" </a:t>
          </a:r>
          <a:endParaRPr lang="ru-RU" sz="1800" b="1" kern="1200" dirty="0">
            <a:latin typeface="Century Schoolbook" panose="02040604050505020304" pitchFamily="18" charset="0"/>
          </a:endParaRPr>
        </a:p>
      </dsp:txBody>
      <dsp:txXfrm>
        <a:off x="580370" y="388833"/>
        <a:ext cx="4620382" cy="626904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05D75C8-C0B3-49E8-9C44-B08A3BA1AC1A}">
      <dsp:nvSpPr>
        <dsp:cNvPr id="0" name=""/>
        <dsp:cNvSpPr/>
      </dsp:nvSpPr>
      <dsp:spPr>
        <a:xfrm>
          <a:off x="0" y="0"/>
          <a:ext cx="5740112" cy="1150938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Century Schoolbook" panose="02040604050505020304" pitchFamily="18" charset="0"/>
            </a:rPr>
            <a:t>Муниципальный проект </a:t>
          </a:r>
          <a:endParaRPr lang="ru-RU" sz="1800" b="1" kern="1200" dirty="0">
            <a:latin typeface="Century Schoolbook" panose="02040604050505020304" pitchFamily="18" charset="0"/>
          </a:endParaRPr>
        </a:p>
      </dsp:txBody>
      <dsp:txXfrm>
        <a:off x="0" y="0"/>
        <a:ext cx="5740112" cy="345281"/>
      </dsp:txXfrm>
    </dsp:sp>
    <dsp:sp modelId="{BA4A8279-097E-4100-97E4-75B878041EEE}">
      <dsp:nvSpPr>
        <dsp:cNvPr id="0" name=""/>
        <dsp:cNvSpPr/>
      </dsp:nvSpPr>
      <dsp:spPr>
        <a:xfrm>
          <a:off x="576816" y="398273"/>
          <a:ext cx="4592090" cy="64212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Century Schoolbook" panose="02040604050505020304" pitchFamily="18" charset="0"/>
            </a:rPr>
            <a:t>"Клуб управленцев"</a:t>
          </a:r>
          <a:endParaRPr lang="ru-RU" sz="1800" b="1" kern="1200" dirty="0">
            <a:latin typeface="Century Schoolbook" panose="02040604050505020304" pitchFamily="18" charset="0"/>
          </a:endParaRPr>
        </a:p>
      </dsp:txBody>
      <dsp:txXfrm>
        <a:off x="576816" y="398273"/>
        <a:ext cx="4592090" cy="642124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05D75C8-C0B3-49E8-9C44-B08A3BA1AC1A}">
      <dsp:nvSpPr>
        <dsp:cNvPr id="0" name=""/>
        <dsp:cNvSpPr/>
      </dsp:nvSpPr>
      <dsp:spPr>
        <a:xfrm>
          <a:off x="0" y="0"/>
          <a:ext cx="5740112" cy="1150938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Century Schoolbook" panose="02040604050505020304" pitchFamily="18" charset="0"/>
            </a:rPr>
            <a:t>Муниципальный проект </a:t>
          </a:r>
          <a:endParaRPr lang="ru-RU" sz="1800" b="1" kern="1200" dirty="0">
            <a:latin typeface="Century Schoolbook" panose="02040604050505020304" pitchFamily="18" charset="0"/>
          </a:endParaRPr>
        </a:p>
      </dsp:txBody>
      <dsp:txXfrm>
        <a:off x="0" y="0"/>
        <a:ext cx="5740112" cy="345281"/>
      </dsp:txXfrm>
    </dsp:sp>
    <dsp:sp modelId="{BA4A8279-097E-4100-97E4-75B878041EEE}">
      <dsp:nvSpPr>
        <dsp:cNvPr id="0" name=""/>
        <dsp:cNvSpPr/>
      </dsp:nvSpPr>
      <dsp:spPr>
        <a:xfrm>
          <a:off x="610981" y="347297"/>
          <a:ext cx="4592090" cy="64212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Century Schoolbook" panose="02040604050505020304" pitchFamily="18" charset="0"/>
              <a:ea typeface="Times New Roman" panose="02020603050405020304" pitchFamily="18" charset="0"/>
            </a:rPr>
            <a:t>"Гореть – не сгорая"</a:t>
          </a:r>
          <a:endParaRPr lang="ru-RU" sz="1800" b="1" kern="1200" dirty="0">
            <a:latin typeface="Century Schoolbook" panose="02040604050505020304" pitchFamily="18" charset="0"/>
          </a:endParaRPr>
        </a:p>
      </dsp:txBody>
      <dsp:txXfrm>
        <a:off x="610981" y="347297"/>
        <a:ext cx="4592090" cy="6421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EC9B38-9923-4E7B-99CC-2CAE3320957B}" type="datetimeFigureOut">
              <a:rPr lang="ru-RU" smtClean="0"/>
              <a:pPr/>
              <a:t>09.12.2024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33488"/>
            <a:ext cx="5924550" cy="3333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51983"/>
            <a:ext cx="5438140" cy="388798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74D119-0DC8-416E-87ED-B6773A37B2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55345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20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Профориентация – одно из векторных направлений Школы </a:t>
            </a:r>
            <a:r>
              <a:rPr lang="ru-RU" baseline="0" dirty="0" err="1" smtClean="0"/>
              <a:t>Минпросвещения</a:t>
            </a:r>
            <a:r>
              <a:rPr lang="ru-RU" baseline="0" dirty="0" smtClean="0"/>
              <a:t>, и совсем не удивительно: один из главных запросов экономики и сферы здравоохранения нашей страны – это медицинские кадры. А они берут начало в школе. </a:t>
            </a:r>
            <a:r>
              <a:rPr lang="ru-RU" dirty="0" smtClean="0"/>
              <a:t>Позвольте</a:t>
            </a:r>
            <a:r>
              <a:rPr lang="ru-RU" baseline="0" dirty="0" smtClean="0"/>
              <a:t> представить опыт профориентационной работы школы № 33  в рамках муниципального проекта "</a:t>
            </a:r>
            <a:r>
              <a:rPr lang="ru-RU" baseline="0" dirty="0" err="1" smtClean="0"/>
              <a:t>Выбор.Путь.Профессия</a:t>
            </a:r>
            <a:r>
              <a:rPr lang="ru-RU" baseline="0" dirty="0" smtClean="0"/>
              <a:t>".</a:t>
            </a:r>
          </a:p>
          <a:p>
            <a:endParaRPr lang="ru-RU" baseline="0" dirty="0" smtClean="0"/>
          </a:p>
          <a:p>
            <a:r>
              <a:rPr lang="ru-RU" baseline="0" dirty="0" smtClean="0"/>
              <a:t>Из нашей школы на протяжении уже нескольких лет выпускаются химико-фармацевтические классы - будущие врачи. Это те, кто создает здоровые и счастливые улыбки, Те, кто помогает рождению на свет новых людей, те, кто спасает жизни и лечит наши сердца.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12AD2-BB32-485A-90CE-65F0B6486C7F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8965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20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2023-2024 учебном году МБОУ СШ №  33 приняло участие в муниципальном проекте "ПРОФОРИЕНТИР:  ВЫБОР. ПУТЬ. ПРОФЕССИЯ", который реализуется департаментом образования Администрации городского округа "Город Архангельск" при  поддержке ГКУ АО "Архангельский областной центр занятости" и медицинского сообщества. Этот опыт стал для школы</a:t>
            </a:r>
            <a:r>
              <a:rPr lang="ru-RU" baseline="0" dirty="0" smtClean="0"/>
              <a:t> и ребят бесценным. И вот почему.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12AD2-BB32-485A-90CE-65F0B6486C7F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3084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20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Во-первых,</a:t>
            </a:r>
            <a:r>
              <a:rPr lang="ru-RU" baseline="0" dirty="0" smtClean="0"/>
              <a:t> хотелось отметить уникальность проекта. В таком проекте мы участвовали впервые, подобного проекта мы не встречали. Чтобы одновременно партнерами был не только департамент образования, но и Кадровый центр и медицинская организация.</a:t>
            </a:r>
          </a:p>
          <a:p>
            <a:r>
              <a:rPr lang="ru-RU" baseline="0" dirty="0" smtClean="0"/>
              <a:t>Во-вторых, практикоориентированность проекта. Кадровый центр ребятам организовывал не только лекции, но и вовлекал учащихся в практику: беседы, тренинги, а также организовывал выезд к потенциальному работодателю – в Семейную клинику.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Необходимо отметить, что со старшеклассниками работали увлеченные специалисты, да еще и из числа активной молодежи. Их ребята, конечно, слушают куда охотнее.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Отличная организация. Работа на безвозмездной основе.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Ну и конечно, неоценимая польза. О чем говорят результаты нашего опроса.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12AD2-BB32-485A-90CE-65F0B6486C7F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1015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20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Согласно</a:t>
            </a:r>
            <a:r>
              <a:rPr lang="ru-RU" baseline="0" dirty="0" smtClean="0"/>
              <a:t> нашему опросу, проведённому в сентябре этого года, в</a:t>
            </a:r>
            <a:r>
              <a:rPr lang="ru-RU" dirty="0" smtClean="0"/>
              <a:t>изит в медицинскую организацию для ребят стал наиболее интересным. О нем ребята вспоминают до сих пор.</a:t>
            </a:r>
          </a:p>
          <a:p>
            <a:endParaRPr lang="ru-RU" dirty="0" smtClean="0"/>
          </a:p>
          <a:p>
            <a:r>
              <a:rPr lang="ru-RU" dirty="0" smtClean="0"/>
              <a:t>Ребята разделились на мини-группы и вместе с кураторами-врачами побывали на экскурсии по клинике, пообщались с врачами, осмотрели кабинеты, сделали рентген-исследование костей и 3D-томографию челюстей, провели функциональную диагностику, внимательно следили за процессом УЗИ щитовидной железы.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12AD2-BB32-485A-90CE-65F0B6486C7F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93244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20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 итогам участия в проекте мы получили положительные отзывы от старшеклассников. </a:t>
            </a:r>
          </a:p>
          <a:p>
            <a:r>
              <a:rPr lang="ru-RU" dirty="0" smtClean="0"/>
              <a:t>Своими</a:t>
            </a:r>
            <a:r>
              <a:rPr lang="ru-RU" baseline="0" dirty="0" smtClean="0"/>
              <a:t> впечатлениями еще весной поделилась Анастасия </a:t>
            </a:r>
            <a:r>
              <a:rPr lang="ru-RU" baseline="0" dirty="0" err="1" smtClean="0"/>
              <a:t>Галашева</a:t>
            </a:r>
            <a:r>
              <a:rPr lang="ru-RU" baseline="0" dirty="0" smtClean="0"/>
              <a:t> :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- Наш класс почти два месяца посещает занятия в Кадровом центре. Главной темой занятий стала важность самопрезентации. </a:t>
            </a:r>
            <a:br>
              <a:rPr lang="ru-RU" dirty="0" smtClean="0"/>
            </a:br>
            <a:r>
              <a:rPr lang="ru-RU" dirty="0" smtClean="0"/>
              <a:t>Мы обсуждали важность понимания сторон при общении, вербальном и невербальном. Узнали, что, оказывается, не так уж и просто оставить хорошее впечатление о себе, ведь на это влияет много факторов. Была и практика. На последней встрече мы разбирали ошибки при подаче себя на примере других людей. В этом нам помогал опытный </a:t>
            </a:r>
            <a:r>
              <a:rPr lang="ru-RU" dirty="0" err="1" smtClean="0"/>
              <a:t>коуч</a:t>
            </a:r>
            <a:r>
              <a:rPr lang="ru-RU" dirty="0" smtClean="0"/>
              <a:t> Роман, очень интересный и яркий молодой человек.  Знания, полученные в этом проекте, сильно помогут нам в дальнейшем трудоустройстве, важной частью которого является собеседование. Именно там нам и предстоит показать себя в лучшем свете, отразить наши положительные качества и достоинства.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12AD2-BB32-485A-90CE-65F0B6486C7F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48869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20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 впечатлениях рассказал также Кирилл, ученик нынешнего 11 класса:</a:t>
            </a:r>
          </a:p>
          <a:p>
            <a:endParaRPr lang="ru-RU" dirty="0" smtClean="0"/>
          </a:p>
          <a:p>
            <a:r>
              <a:rPr lang="ru-RU" dirty="0" smtClean="0"/>
              <a:t>- Наш класс посещал профориентационные занятия на протяжении полугода еженедельно. Во время занятий мы развили навыки самопрезентации и разобрали структуру составления резюме для приема на работу. В формате коллективных обсуждений мы разбирали частые ошибки, допускаемые соискателями при составлении резюме. Также рассмотрели примеры анкет на популярных сервисах для поиска работы, определили недочёты. Максимально полезно!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12AD2-BB32-485A-90CE-65F0B6486C7F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39157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20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Впечатлениями</a:t>
            </a:r>
            <a:r>
              <a:rPr lang="ru-RU" baseline="0" dirty="0" smtClean="0"/>
              <a:t> поделилась Оксана, ученица 11 класса:</a:t>
            </a:r>
            <a:endParaRPr lang="ru-RU" dirty="0" smtClean="0"/>
          </a:p>
          <a:p>
            <a:r>
              <a:rPr lang="ru-RU" dirty="0" smtClean="0"/>
              <a:t>- В формате тематических игр (бункер) мы применяли полученные навыки самопрезентации, выбирая роль и защищая свой выбор профессии. </a:t>
            </a:r>
          </a:p>
          <a:p>
            <a:r>
              <a:rPr lang="ru-RU" dirty="0" smtClean="0"/>
              <a:t>После прохождения теоретических занятий мы были приглашены на день открытых дверей в "Семейной клинике". Мы пообщались со специалистами, посетили рабочие кабинеты, узнали много нового об особенностях работы в учреждении, а также поучаствовали в мастер-классе от Архангельского медицинского колледжа. Очень интересно!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12AD2-BB32-485A-90CE-65F0B6486C7F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91874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20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Впечатлениями</a:t>
            </a:r>
            <a:r>
              <a:rPr lang="ru-RU" baseline="0" dirty="0" smtClean="0"/>
              <a:t> поделилась Ольга, ученица 11 класса:</a:t>
            </a:r>
            <a:endParaRPr lang="ru-RU" dirty="0" smtClean="0"/>
          </a:p>
          <a:p>
            <a:r>
              <a:rPr lang="ru-RU" dirty="0" smtClean="0"/>
              <a:t>- Благодаря проекту мы смогли подготовиться к ожидающим нас в будущем ситуациям, связанным с поиском работы, разобрали основные недочёты и пообщались со многими профессионалами своего дела. Спасибо!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12AD2-BB32-485A-90CE-65F0B6486C7F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4163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FC55-2981-4907-874D-36A15E39AA7F}" type="datetimeFigureOut">
              <a:rPr lang="ru-RU" smtClean="0"/>
              <a:pPr/>
              <a:t>09.12.2024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92C73-A54C-4F25-8574-66E3A30E56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40784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FC55-2981-4907-874D-36A15E39AA7F}" type="datetimeFigureOut">
              <a:rPr lang="ru-RU" smtClean="0"/>
              <a:pPr/>
              <a:t>09.12.2024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92C73-A54C-4F25-8574-66E3A30E56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28795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FC55-2981-4907-874D-36A15E39AA7F}" type="datetimeFigureOut">
              <a:rPr lang="ru-RU" smtClean="0"/>
              <a:pPr/>
              <a:t>09.12.2024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92C73-A54C-4F25-8574-66E3A30E56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27965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624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59412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80874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709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51205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12460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50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50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19157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59769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3253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5780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FC55-2981-4907-874D-36A15E39AA7F}" type="datetimeFigureOut">
              <a:rPr lang="ru-RU" smtClean="0"/>
              <a:pPr/>
              <a:t>09.12.2024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92C73-A54C-4F25-8574-66E3A30E56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618663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48225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74179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60282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61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47102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3333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709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93251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25290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49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49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44495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51193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2796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49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49" y="45896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FC55-2981-4907-874D-36A15E39AA7F}" type="datetimeFigureOut">
              <a:rPr lang="ru-RU" smtClean="0"/>
              <a:pPr/>
              <a:t>09.12.2024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92C73-A54C-4F25-8574-66E3A30E56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366332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08580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27488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35883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9423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594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71221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31557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706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68702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07861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48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48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69530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2706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FC55-2981-4907-874D-36A15E39AA7F}" type="datetimeFigureOut">
              <a:rPr lang="ru-RU" smtClean="0"/>
              <a:pPr/>
              <a:t>09.12.2024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92C73-A54C-4F25-8574-66E3A30E56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806966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27651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42651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00948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03042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43521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580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66864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47857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705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71292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45281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4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4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7923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FC55-2981-4907-874D-36A15E39AA7F}" type="datetimeFigureOut">
              <a:rPr lang="ru-RU" smtClean="0"/>
              <a:pPr/>
              <a:t>09.12.2024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92C73-A54C-4F25-8574-66E3A30E56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1906915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09062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26602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28646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80256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54687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55153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5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42503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8606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70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78592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3355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FC55-2981-4907-874D-36A15E39AA7F}" type="datetimeFigureOut">
              <a:rPr lang="ru-RU" smtClean="0"/>
              <a:pPr/>
              <a:t>09.12.2024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92C73-A54C-4F25-8574-66E3A30E56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9982192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43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43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730525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627683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32115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05791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81858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932227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667150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504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809066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396756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7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2394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FC55-2981-4907-874D-36A15E39AA7F}" type="datetimeFigureOut">
              <a:rPr lang="ru-RU" smtClean="0"/>
              <a:pPr/>
              <a:t>09.12.2024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92C73-A54C-4F25-8574-66E3A30E56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2129974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584533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42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42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642793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779795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074339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362477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06960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497624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783194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80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469219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0200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FC55-2981-4907-874D-36A15E39AA7F}" type="datetimeFigureOut">
              <a:rPr lang="ru-RU" smtClean="0"/>
              <a:pPr/>
              <a:t>09.12.2024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92C73-A54C-4F25-8574-66E3A30E56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44512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5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688407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42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40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40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14251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109596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401777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320513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38595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652885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868853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54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1167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FC55-2981-4907-874D-36A15E39AA7F}" type="datetimeFigureOut">
              <a:rPr lang="ru-RU" smtClean="0"/>
              <a:pPr/>
              <a:t>09.12.2024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92C73-A54C-4F25-8574-66E3A30E56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9511589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243889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2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410375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033634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8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8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169597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428001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057682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92983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930837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997653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395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5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0DFC55-2981-4907-874D-36A15E39AA7F}" type="datetimeFigureOut">
              <a:rPr lang="ru-RU" smtClean="0"/>
              <a:pPr/>
              <a:t>09.12.2024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5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5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92C73-A54C-4F25-8574-66E3A30E56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06611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54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54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54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6799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54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54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54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627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51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51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51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8893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50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50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50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994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4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4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4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3517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42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42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42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6285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40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40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40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676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7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7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7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5114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18" Type="http://schemas.microsoft.com/office/2007/relationships/diagramDrawing" Target="../diagrams/drawing4.xml"/><Relationship Id="rId3" Type="http://schemas.openxmlformats.org/officeDocument/2006/relationships/image" Target="../media/image3.jpeg"/><Relationship Id="rId21" Type="http://schemas.openxmlformats.org/officeDocument/2006/relationships/diagramQuickStyle" Target="../diagrams/quickStyle5.xml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17" Type="http://schemas.openxmlformats.org/officeDocument/2006/relationships/diagramColors" Target="../diagrams/colors4.xml"/><Relationship Id="rId2" Type="http://schemas.openxmlformats.org/officeDocument/2006/relationships/image" Target="../media/image18.png"/><Relationship Id="rId16" Type="http://schemas.openxmlformats.org/officeDocument/2006/relationships/diagramQuickStyle" Target="../diagrams/quickStyle4.xml"/><Relationship Id="rId20" Type="http://schemas.openxmlformats.org/officeDocument/2006/relationships/diagramLayout" Target="../diagrams/layout5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5" Type="http://schemas.openxmlformats.org/officeDocument/2006/relationships/diagramLayout" Target="../diagrams/layout4.xml"/><Relationship Id="rId23" Type="http://schemas.microsoft.com/office/2007/relationships/diagramDrawing" Target="../diagrams/drawing5.xml"/><Relationship Id="rId10" Type="http://schemas.openxmlformats.org/officeDocument/2006/relationships/diagramLayout" Target="../diagrams/layout3.xml"/><Relationship Id="rId19" Type="http://schemas.openxmlformats.org/officeDocument/2006/relationships/diagramData" Target="../diagrams/data5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Relationship Id="rId14" Type="http://schemas.openxmlformats.org/officeDocument/2006/relationships/diagramData" Target="../diagrams/data4.xml"/><Relationship Id="rId22" Type="http://schemas.openxmlformats.org/officeDocument/2006/relationships/diagramColors" Target="../diagrams/colors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6.jpeg"/><Relationship Id="rId4" Type="http://schemas.openxmlformats.org/officeDocument/2006/relationships/image" Target="../media/image5.png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3.jpe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0986" y="1844976"/>
            <a:ext cx="11254191" cy="4773582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74099" y="70646"/>
            <a:ext cx="9643797" cy="3463432"/>
          </a:xfrm>
        </p:spPr>
        <p:txBody>
          <a:bodyPr>
            <a:noAutofit/>
          </a:bodyPr>
          <a:lstStyle/>
          <a:p>
            <a:endParaRPr lang="ru-RU" sz="3000" b="1" dirty="0" smtClean="0">
              <a:solidFill>
                <a:schemeClr val="tx1"/>
              </a:solidFill>
              <a:latin typeface="Century Schoolbook" panose="02040604050505020304" pitchFamily="18" charset="0"/>
              <a:cs typeface="Arial" panose="020B0604020202020204" pitchFamily="34" charset="0"/>
            </a:endParaRPr>
          </a:p>
          <a:p>
            <a:r>
              <a:rPr lang="ru-RU" sz="3000" b="1" dirty="0" smtClean="0"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rPr>
              <a:t>"Профориентация МБОУ СШ № 33, или где начинается медицина"</a:t>
            </a:r>
          </a:p>
          <a:p>
            <a:r>
              <a:rPr lang="ru-RU" sz="3000" b="1" dirty="0" smtClean="0"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rPr>
              <a:t>(в рамках муниципального проекта</a:t>
            </a:r>
          </a:p>
          <a:p>
            <a:r>
              <a:rPr lang="ru-RU" sz="3000" b="1" dirty="0" smtClean="0"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rPr>
              <a:t>"</a:t>
            </a:r>
            <a:r>
              <a:rPr lang="ru-RU" sz="3000" b="1" dirty="0" err="1" smtClean="0"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rPr>
              <a:t>Профориентир</a:t>
            </a:r>
            <a:r>
              <a:rPr lang="ru-RU" sz="3000" b="1" dirty="0" smtClean="0">
                <a:solidFill>
                  <a:schemeClr val="tx1"/>
                </a:solidFill>
                <a:latin typeface="Century Schoolbook" panose="02040604050505020304" pitchFamily="18" charset="0"/>
                <a:cs typeface="Arial" panose="020B0604020202020204" pitchFamily="34" charset="0"/>
              </a:rPr>
              <a:t>: Выбор. Путь. Профессия")</a:t>
            </a:r>
            <a:endParaRPr lang="ru-RU" sz="3000" b="1" dirty="0">
              <a:solidFill>
                <a:schemeClr val="tx1"/>
              </a:solidFill>
              <a:latin typeface="Century Schoolbook" panose="020406040505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335360" y="260648"/>
            <a:ext cx="6528725" cy="2160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2600" strike="sngStrike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8780712" y="2925409"/>
            <a:ext cx="3648405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dirty="0">
              <a:solidFill>
                <a:prstClr val="black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3" y="55564"/>
            <a:ext cx="911225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635593" y="3178485"/>
            <a:ext cx="4282771" cy="108012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600" dirty="0" err="1">
                <a:latin typeface="Century Schoolbook" panose="02040604050505020304" pitchFamily="18" charset="0"/>
              </a:rPr>
              <a:t>Пинаевская</a:t>
            </a:r>
            <a:r>
              <a:rPr lang="ru-RU" sz="1600" dirty="0">
                <a:latin typeface="Century Schoolbook" panose="02040604050505020304" pitchFamily="18" charset="0"/>
              </a:rPr>
              <a:t> Наталья Александровна, директор МБОУ СШ № 33</a:t>
            </a:r>
            <a:r>
              <a:rPr lang="ru-RU" sz="1600" dirty="0" smtClean="0">
                <a:latin typeface="Century Schoolbook" panose="02040604050505020304" pitchFamily="18" charset="0"/>
              </a:rPr>
              <a:t>,                                     г. Архангельск</a:t>
            </a:r>
            <a:endParaRPr lang="ru-RU" sz="1600" dirty="0">
              <a:latin typeface="Century Schoolbook" panose="02040604050505020304" pitchFamily="18" charset="0"/>
            </a:endParaRPr>
          </a:p>
        </p:txBody>
      </p:sp>
      <p:pic>
        <p:nvPicPr>
          <p:cNvPr id="9" name="Picture 2" descr="\\cfs2\dfs\Documents\DO\dokis\public\Таразанова_Сетевое\3. ГОРОДСКАЯ КОНФЕРЕНЦИЯ\2024\Бренд буки\god_semi_logo.jpg"/>
          <p:cNvPicPr>
            <a:picLocks noChangeAspect="1" noChangeArrowheads="1"/>
          </p:cNvPicPr>
          <p:nvPr/>
        </p:nvPicPr>
        <p:blipFill rotWithShape="1">
          <a:blip r:embed="rId5" cstate="print"/>
          <a:srcRect l="17364" t="16769" r="25088" b="21300"/>
          <a:stretch/>
        </p:blipFill>
        <p:spPr bwMode="auto">
          <a:xfrm>
            <a:off x="10604914" y="49378"/>
            <a:ext cx="1486933" cy="9001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9222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613" y="43188"/>
            <a:ext cx="847725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\\cfs2\dfs\Documents\DO\dokis\public\Таразанова_Сетевое\3. ГОРОДСКАЯ КОНФЕРЕНЦИЯ\2024\Бренд буки\god_semi_logo.jpg"/>
          <p:cNvPicPr>
            <a:picLocks noChangeAspect="1" noChangeArrowheads="1"/>
          </p:cNvPicPr>
          <p:nvPr/>
        </p:nvPicPr>
        <p:blipFill rotWithShape="1">
          <a:blip r:embed="rId3" cstate="print"/>
          <a:srcRect l="17364" t="16769" r="25088" b="21300"/>
          <a:stretch/>
        </p:blipFill>
        <p:spPr bwMode="auto">
          <a:xfrm>
            <a:off x="10570362" y="14184"/>
            <a:ext cx="1486933" cy="90010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369713" y="464235"/>
            <a:ext cx="78174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Century Schoolbook" panose="02040604050505020304" pitchFamily="18" charset="0"/>
              </a:rPr>
              <a:t>Проектный календарь на 2025 год</a:t>
            </a:r>
            <a:endParaRPr lang="ru-RU" sz="3200" b="1" dirty="0">
              <a:latin typeface="Century Schoolbook" panose="02040604050505020304" pitchFamily="18" charset="0"/>
            </a:endParaRPr>
          </a:p>
        </p:txBody>
      </p:sp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xmlns="" val="1422083324"/>
              </p:ext>
            </p:extLst>
          </p:nvPr>
        </p:nvGraphicFramePr>
        <p:xfrm>
          <a:off x="267151" y="1052450"/>
          <a:ext cx="5745724" cy="1150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6119931" y="2144444"/>
            <a:ext cx="56767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000000"/>
                </a:solidFill>
                <a:latin typeface="Century Schoolbook" panose="02040604050505020304" pitchFamily="18" charset="0"/>
              </a:rPr>
              <a:t>Указ </a:t>
            </a:r>
            <a:r>
              <a:rPr lang="ru-RU" sz="1600" dirty="0">
                <a:solidFill>
                  <a:srgbClr val="000000"/>
                </a:solidFill>
                <a:latin typeface="Century Schoolbook" panose="02040604050505020304" pitchFamily="18" charset="0"/>
              </a:rPr>
              <a:t>Президента РФ от 31.07.2023 № 568 </a:t>
            </a:r>
            <a:r>
              <a:rPr lang="ru-RU" sz="1600" dirty="0" smtClean="0">
                <a:solidFill>
                  <a:srgbClr val="000000"/>
                </a:solidFill>
                <a:latin typeface="Century Schoolbook" panose="02040604050505020304" pitchFamily="18" charset="0"/>
              </a:rPr>
              <a:t>"О </a:t>
            </a:r>
            <a:r>
              <a:rPr lang="ru-RU" sz="1600" dirty="0">
                <a:solidFill>
                  <a:srgbClr val="000000"/>
                </a:solidFill>
                <a:latin typeface="Century Schoolbook" panose="02040604050505020304" pitchFamily="18" charset="0"/>
              </a:rPr>
              <a:t>подготовке и проведении празднования 80-й годовщины Победы </a:t>
            </a:r>
            <a:r>
              <a:rPr lang="ru-RU" sz="1600" dirty="0" smtClean="0">
                <a:solidFill>
                  <a:srgbClr val="000000"/>
                </a:solidFill>
                <a:latin typeface="Century Schoolbook" panose="02040604050505020304" pitchFamily="18" charset="0"/>
              </a:rPr>
              <a:t>в </a:t>
            </a:r>
            <a:r>
              <a:rPr lang="ru-RU" sz="1600" dirty="0">
                <a:solidFill>
                  <a:srgbClr val="000000"/>
                </a:solidFill>
                <a:latin typeface="Century Schoolbook" panose="02040604050505020304" pitchFamily="18" charset="0"/>
              </a:rPr>
              <a:t>Великой Отечественной войне  </a:t>
            </a:r>
            <a:r>
              <a:rPr lang="ru-RU" sz="1600" dirty="0" smtClean="0">
                <a:solidFill>
                  <a:srgbClr val="000000"/>
                </a:solidFill>
                <a:latin typeface="Century Schoolbook" panose="02040604050505020304" pitchFamily="18" charset="0"/>
              </a:rPr>
              <a:t>1941-1945 годов"</a:t>
            </a:r>
            <a:endParaRPr lang="ru-RU" sz="1600" dirty="0">
              <a:latin typeface="Century Schoolbook" panose="02040604050505020304" pitchFamily="18" charset="0"/>
            </a:endParaRPr>
          </a:p>
        </p:txBody>
      </p:sp>
      <p:graphicFrame>
        <p:nvGraphicFramePr>
          <p:cNvPr id="20" name="Схема 19"/>
          <p:cNvGraphicFramePr/>
          <p:nvPr>
            <p:extLst>
              <p:ext uri="{D42A27DB-BD31-4B8C-83A1-F6EECF244321}">
                <p14:modId xmlns:p14="http://schemas.microsoft.com/office/powerpoint/2010/main" xmlns="" val="1593416840"/>
              </p:ext>
            </p:extLst>
          </p:nvPr>
        </p:nvGraphicFramePr>
        <p:xfrm>
          <a:off x="6119931" y="1065534"/>
          <a:ext cx="5781124" cy="1123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21" name="Схема 20"/>
          <p:cNvGraphicFramePr/>
          <p:nvPr>
            <p:extLst>
              <p:ext uri="{D42A27DB-BD31-4B8C-83A1-F6EECF244321}">
                <p14:modId xmlns:p14="http://schemas.microsoft.com/office/powerpoint/2010/main" xmlns="" val="619456713"/>
              </p:ext>
            </p:extLst>
          </p:nvPr>
        </p:nvGraphicFramePr>
        <p:xfrm>
          <a:off x="211732" y="4012185"/>
          <a:ext cx="5745724" cy="1150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22" name="Схема 21"/>
          <p:cNvGraphicFramePr/>
          <p:nvPr>
            <p:extLst>
              <p:ext uri="{D42A27DB-BD31-4B8C-83A1-F6EECF244321}">
                <p14:modId xmlns:p14="http://schemas.microsoft.com/office/powerpoint/2010/main" xmlns="" val="4142208967"/>
              </p:ext>
            </p:extLst>
          </p:nvPr>
        </p:nvGraphicFramePr>
        <p:xfrm>
          <a:off x="6155331" y="4012185"/>
          <a:ext cx="5745724" cy="1150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sp>
        <p:nvSpPr>
          <p:cNvPr id="19" name="Прямоугольник 18"/>
          <p:cNvSpPr/>
          <p:nvPr/>
        </p:nvSpPr>
        <p:spPr>
          <a:xfrm>
            <a:off x="320611" y="5177802"/>
            <a:ext cx="55279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spc="-20" dirty="0" smtClean="0">
                <a:latin typeface="Century Schoolbook" panose="02040604050505020304" pitchFamily="18" charset="0"/>
                <a:ea typeface="Times New Roman" panose="02020603050405020304" pitchFamily="18" charset="0"/>
              </a:rPr>
              <a:t>Инициатива директоров </a:t>
            </a:r>
            <a:r>
              <a:rPr lang="ru-RU" sz="1600" spc="-20" dirty="0">
                <a:latin typeface="Century Schoolbook" panose="02040604050505020304" pitchFamily="18" charset="0"/>
                <a:ea typeface="Times New Roman" panose="02020603050405020304" pitchFamily="18" charset="0"/>
              </a:rPr>
              <a:t>школ - финалистов Всероссийского конкурса </a:t>
            </a:r>
            <a:r>
              <a:rPr lang="ru-RU" sz="1600" spc="-20" dirty="0" smtClean="0">
                <a:latin typeface="Century Schoolbook" panose="02040604050505020304" pitchFamily="18" charset="0"/>
                <a:ea typeface="Times New Roman" panose="02020603050405020304" pitchFamily="18" charset="0"/>
              </a:rPr>
              <a:t>"Директор года" </a:t>
            </a:r>
            <a:endParaRPr lang="ru-RU" sz="1600" dirty="0">
              <a:latin typeface="Century Schoolbook" panose="020406040505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237744" y="5163123"/>
            <a:ext cx="56633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Century Schoolbook" panose="02040604050505020304" pitchFamily="18" charset="0"/>
              </a:rPr>
              <a:t>Стабильность эмоционального интеллекта руководителя – залог успешного функционирования учреждения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391841" y="2332785"/>
            <a:ext cx="51361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spc="-20" dirty="0" smtClean="0">
                <a:latin typeface="Century Schoolbook" panose="02040604050505020304" pitchFamily="18" charset="0"/>
                <a:ea typeface="Times New Roman" panose="02020603050405020304" pitchFamily="18" charset="0"/>
              </a:rPr>
              <a:t>Эффективное взаимодействие с родительской общественностью, родители – равноправные партнеры в воспитании и  обучении детей </a:t>
            </a:r>
            <a:endParaRPr lang="ru-RU" sz="1600" dirty="0">
              <a:latin typeface="Century Schoolbook" panose="020406040505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7151" y="3305202"/>
            <a:ext cx="5745723" cy="5847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Century Schoolbook" panose="02040604050505020304" pitchFamily="18" charset="0"/>
              </a:rPr>
              <a:t>Целевая аудитория: воспитанники детских садов, педагоги, родители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19932" y="3313871"/>
            <a:ext cx="5781123" cy="58477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Century Schoolbook" panose="02040604050505020304" pitchFamily="18" charset="0"/>
              </a:rPr>
              <a:t>Целевая аудитория: учащиеся школ, </a:t>
            </a:r>
          </a:p>
          <a:p>
            <a:pPr algn="ctr"/>
            <a:r>
              <a:rPr lang="ru-RU" sz="1600" dirty="0" smtClean="0">
                <a:latin typeface="Century Schoolbook" panose="02040604050505020304" pitchFamily="18" charset="0"/>
              </a:rPr>
              <a:t>педагоги, родители</a:t>
            </a:r>
            <a:endParaRPr lang="ru-RU" sz="1600" dirty="0">
              <a:latin typeface="Century Schoolbook" panose="020406040505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1731" y="6026406"/>
            <a:ext cx="5745724" cy="584775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Century Schoolbook" panose="02040604050505020304" pitchFamily="18" charset="0"/>
              </a:rPr>
              <a:t>Целевая аудитория: руководители образовательных учреждений, кадровый резерв</a:t>
            </a:r>
            <a:endParaRPr lang="ru-RU" sz="1600" dirty="0">
              <a:latin typeface="Century Schoolbook" panose="020406040505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37631" y="6035495"/>
            <a:ext cx="5745724" cy="584775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Century Schoolbook" panose="02040604050505020304" pitchFamily="18" charset="0"/>
              </a:rPr>
              <a:t>Целевая аудитория: руководители, заместители руководителей образовательных учреждений, педагоги</a:t>
            </a:r>
            <a:endParaRPr lang="ru-RU" sz="1600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087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3262746" cy="26101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08473" y="23552"/>
            <a:ext cx="3208812" cy="256705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/>
          <a:srcRect t="5699"/>
          <a:stretch/>
        </p:blipFill>
        <p:spPr>
          <a:xfrm>
            <a:off x="8905962" y="4442424"/>
            <a:ext cx="3213834" cy="242454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/>
          <a:srcRect t="2869" b="2682"/>
          <a:stretch/>
        </p:blipFill>
        <p:spPr>
          <a:xfrm>
            <a:off x="26967" y="4433455"/>
            <a:ext cx="3208812" cy="24245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779" y="4449240"/>
            <a:ext cx="5667672" cy="240876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/>
          <a:srcRect l="3081"/>
          <a:stretch/>
        </p:blipFill>
        <p:spPr>
          <a:xfrm>
            <a:off x="3262746" y="35599"/>
            <a:ext cx="5826607" cy="255500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6967" y="2645795"/>
            <a:ext cx="4602031" cy="170419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9" cstate="print"/>
          <a:srcRect l="10072" r="8490"/>
          <a:stretch/>
        </p:blipFill>
        <p:spPr>
          <a:xfrm>
            <a:off x="10404395" y="2629249"/>
            <a:ext cx="1712890" cy="17558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42002" y="2626201"/>
            <a:ext cx="1816765" cy="176189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677239" y="2626201"/>
            <a:ext cx="2176461" cy="173751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2" cstate="print"/>
          <a:srcRect r="8485"/>
          <a:stretch/>
        </p:blipFill>
        <p:spPr>
          <a:xfrm>
            <a:off x="8703484" y="2627893"/>
            <a:ext cx="1805678" cy="172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5839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57905" y="302256"/>
            <a:ext cx="9940828" cy="60743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"ПРОФОРИЕНТИР</a:t>
            </a:r>
            <a:r>
              <a:rPr lang="ru-RU" sz="2800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:  ВЫБОР. ПУТЬ. </a:t>
            </a:r>
            <a:r>
              <a:rPr lang="ru-RU" sz="2800" b="1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ПРОФЕССИЯ"</a:t>
            </a: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719402" y="1844824"/>
            <a:ext cx="5856652" cy="41318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2300" dirty="0" smtClean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2162" y="176164"/>
            <a:ext cx="914479" cy="9022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85061" y="1690710"/>
            <a:ext cx="7239770" cy="4334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xmlns="" val="2658940860"/>
              </p:ext>
            </p:extLst>
          </p:nvPr>
        </p:nvGraphicFramePr>
        <p:xfrm>
          <a:off x="461796" y="1377254"/>
          <a:ext cx="3508944" cy="50669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9" name="Picture 2" descr="\\cfs2\dfs\Documents\DO\dokis\public\Таразанова_Сетевое\3. ГОРОДСКАЯ КОНФЕРЕНЦИЯ\2024\Бренд буки\god_semi_logo.jpg"/>
          <p:cNvPicPr>
            <a:picLocks noChangeAspect="1" noChangeArrowheads="1"/>
          </p:cNvPicPr>
          <p:nvPr/>
        </p:nvPicPr>
        <p:blipFill rotWithShape="1">
          <a:blip r:embed="rId10" cstate="print"/>
          <a:srcRect l="17364" t="16769" r="25088" b="21300"/>
          <a:stretch/>
        </p:blipFill>
        <p:spPr bwMode="auto">
          <a:xfrm>
            <a:off x="10973859" y="9584"/>
            <a:ext cx="1218141" cy="7373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24131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21545" y="297227"/>
            <a:ext cx="7549917" cy="865707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ПРЕИМУЩЕСТВА ПРОЕКТА</a:t>
            </a:r>
            <a:endParaRPr lang="ru-RU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719402" y="1844824"/>
            <a:ext cx="5856652" cy="41318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2300" dirty="0" smtClean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9402" y="1452349"/>
            <a:ext cx="1091300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AutoNum type="arabicPeriod"/>
            </a:pPr>
            <a:r>
              <a:rPr lang="ru-RU" sz="3200" dirty="0" smtClean="0">
                <a:solidFill>
                  <a:prstClr val="black"/>
                </a:solidFill>
                <a:latin typeface="Century Schoolbook" panose="02040604050505020304" pitchFamily="18" charset="0"/>
              </a:rPr>
              <a:t> Уникальность</a:t>
            </a:r>
          </a:p>
          <a:p>
            <a:pPr marL="342900" indent="-342900" algn="just">
              <a:buFontTx/>
              <a:buAutoNum type="arabicPeriod"/>
            </a:pPr>
            <a:r>
              <a:rPr lang="ru-RU" sz="3200" dirty="0" smtClean="0">
                <a:solidFill>
                  <a:prstClr val="black"/>
                </a:solidFill>
                <a:latin typeface="Century Schoolbook" panose="02040604050505020304" pitchFamily="18" charset="0"/>
              </a:rPr>
              <a:t> </a:t>
            </a:r>
            <a:r>
              <a:rPr lang="ru-RU" sz="3200" dirty="0" err="1" smtClean="0">
                <a:solidFill>
                  <a:prstClr val="black"/>
                </a:solidFill>
                <a:latin typeface="Century Schoolbook" panose="02040604050505020304" pitchFamily="18" charset="0"/>
              </a:rPr>
              <a:t>Практикоориентированность</a:t>
            </a:r>
            <a:endParaRPr lang="ru-RU" sz="3200" dirty="0" smtClean="0">
              <a:solidFill>
                <a:prstClr val="black"/>
              </a:solidFill>
              <a:latin typeface="Century Schoolbook" panose="02040604050505020304" pitchFamily="18" charset="0"/>
            </a:endParaRPr>
          </a:p>
          <a:p>
            <a:pPr marL="342900" indent="-342900" algn="just">
              <a:buFontTx/>
              <a:buAutoNum type="arabicPeriod"/>
            </a:pPr>
            <a:r>
              <a:rPr lang="ru-RU" sz="3200" dirty="0">
                <a:solidFill>
                  <a:prstClr val="black"/>
                </a:solidFill>
                <a:latin typeface="Century Schoolbook" panose="02040604050505020304" pitchFamily="18" charset="0"/>
              </a:rPr>
              <a:t> </a:t>
            </a:r>
            <a:r>
              <a:rPr lang="ru-RU" sz="3200" dirty="0" smtClean="0">
                <a:solidFill>
                  <a:prstClr val="black"/>
                </a:solidFill>
                <a:latin typeface="Century Schoolbook" panose="02040604050505020304" pitchFamily="18" charset="0"/>
              </a:rPr>
              <a:t>Разнообразие видов деятельности</a:t>
            </a:r>
          </a:p>
          <a:p>
            <a:pPr marL="342900" indent="-342900" algn="just">
              <a:buFontTx/>
              <a:buAutoNum type="arabicPeriod"/>
            </a:pPr>
            <a:r>
              <a:rPr lang="ru-RU" sz="3200" dirty="0">
                <a:solidFill>
                  <a:prstClr val="black"/>
                </a:solidFill>
                <a:latin typeface="Century Schoolbook" panose="02040604050505020304" pitchFamily="18" charset="0"/>
              </a:rPr>
              <a:t> </a:t>
            </a:r>
            <a:r>
              <a:rPr lang="ru-RU" sz="3200" dirty="0" smtClean="0">
                <a:solidFill>
                  <a:prstClr val="black"/>
                </a:solidFill>
                <a:latin typeface="Century Schoolbook" panose="02040604050505020304" pitchFamily="18" charset="0"/>
              </a:rPr>
              <a:t>Увлеченные наставники из числа молодежи</a:t>
            </a:r>
          </a:p>
          <a:p>
            <a:pPr marL="342900" indent="-342900" algn="just">
              <a:buFontTx/>
              <a:buAutoNum type="arabicPeriod"/>
            </a:pPr>
            <a:r>
              <a:rPr lang="ru-RU" sz="3200" dirty="0">
                <a:solidFill>
                  <a:prstClr val="black"/>
                </a:solidFill>
                <a:latin typeface="Century Schoolbook" panose="02040604050505020304" pitchFamily="18" charset="0"/>
              </a:rPr>
              <a:t> </a:t>
            </a:r>
            <a:r>
              <a:rPr lang="ru-RU" sz="3200" dirty="0" smtClean="0">
                <a:solidFill>
                  <a:prstClr val="black"/>
                </a:solidFill>
                <a:latin typeface="Century Schoolbook" panose="02040604050505020304" pitchFamily="18" charset="0"/>
              </a:rPr>
              <a:t>Отличная организация</a:t>
            </a:r>
          </a:p>
          <a:p>
            <a:pPr marL="342900" indent="-342900" algn="just">
              <a:buFontTx/>
              <a:buAutoNum type="arabicPeriod"/>
            </a:pPr>
            <a:r>
              <a:rPr lang="ru-RU" sz="3200" dirty="0" smtClean="0">
                <a:solidFill>
                  <a:prstClr val="black"/>
                </a:solidFill>
                <a:latin typeface="Century Schoolbook" panose="02040604050505020304" pitchFamily="18" charset="0"/>
              </a:rPr>
              <a:t>Общественная поддержка (ТВ, медицинское сообщество)</a:t>
            </a:r>
          </a:p>
          <a:p>
            <a:pPr marL="342900" indent="-342900" algn="just">
              <a:buFontTx/>
              <a:buAutoNum type="arabicPeriod"/>
            </a:pPr>
            <a:endParaRPr lang="ru-RU" sz="3200" dirty="0">
              <a:solidFill>
                <a:prstClr val="black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2162" y="260648"/>
            <a:ext cx="914479" cy="902286"/>
          </a:xfrm>
          <a:prstGeom prst="rect">
            <a:avLst/>
          </a:prstGeom>
        </p:spPr>
      </p:pic>
      <p:pic>
        <p:nvPicPr>
          <p:cNvPr id="8" name="Picture 2" descr="\\cfs2\dfs\Documents\DO\dokis\public\Таразанова_Сетевое\3. ГОРОДСКАЯ КОНФЕРЕНЦИЯ\2024\Бренд буки\god_semi_logo.jpg"/>
          <p:cNvPicPr>
            <a:picLocks noChangeAspect="1" noChangeArrowheads="1"/>
          </p:cNvPicPr>
          <p:nvPr/>
        </p:nvPicPr>
        <p:blipFill rotWithShape="1">
          <a:blip r:embed="rId4" cstate="print"/>
          <a:srcRect l="17364" t="16769" r="25088" b="21300"/>
          <a:stretch/>
        </p:blipFill>
        <p:spPr bwMode="auto">
          <a:xfrm>
            <a:off x="10530569" y="59804"/>
            <a:ext cx="1486933" cy="9001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3008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01728" y="0"/>
            <a:ext cx="10010990" cy="1728192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ВЫХОД В МЕДИЦИНСКУЮ ОРГАНИЗАЦИЮ</a:t>
            </a:r>
            <a:endParaRPr lang="ru-RU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3" y="55564"/>
            <a:ext cx="911225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/>
          <a:srcRect l="6409" t="13725" r="24163" b="18774"/>
          <a:stretch/>
        </p:blipFill>
        <p:spPr>
          <a:xfrm>
            <a:off x="0" y="4232081"/>
            <a:ext cx="4073233" cy="2227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75605" y="1695057"/>
            <a:ext cx="4063236" cy="2227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/>
          <a:srcRect b="3996"/>
          <a:stretch/>
        </p:blipFill>
        <p:spPr>
          <a:xfrm>
            <a:off x="8055143" y="1679379"/>
            <a:ext cx="4124976" cy="2243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327" y="1657418"/>
            <a:ext cx="4007905" cy="22320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 cstate="print"/>
          <a:srcRect l="6661" t="12663" r="24563" b="17904"/>
          <a:stretch/>
        </p:blipFill>
        <p:spPr>
          <a:xfrm>
            <a:off x="4073232" y="4198945"/>
            <a:ext cx="3879273" cy="22028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9" cstate="print"/>
          <a:srcRect l="5633" t="13219" r="24008" b="16959"/>
          <a:stretch/>
        </p:blipFill>
        <p:spPr>
          <a:xfrm>
            <a:off x="8138841" y="4189344"/>
            <a:ext cx="3873050" cy="2161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2" descr="\\cfs2\dfs\Documents\DO\dokis\public\Таразанова_Сетевое\3. ГОРОДСКАЯ КОНФЕРЕНЦИЯ\2024\Бренд буки\god_semi_logo.jpg"/>
          <p:cNvPicPr>
            <a:picLocks noChangeAspect="1" noChangeArrowheads="1"/>
          </p:cNvPicPr>
          <p:nvPr/>
        </p:nvPicPr>
        <p:blipFill rotWithShape="1">
          <a:blip r:embed="rId10" cstate="print"/>
          <a:srcRect l="17364" t="16769" r="25088" b="21300"/>
          <a:stretch/>
        </p:blipFill>
        <p:spPr bwMode="auto">
          <a:xfrm>
            <a:off x="10524958" y="55564"/>
            <a:ext cx="1486933" cy="9001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6241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Выноска-облако 11"/>
          <p:cNvSpPr/>
          <p:nvPr/>
        </p:nvSpPr>
        <p:spPr>
          <a:xfrm>
            <a:off x="954616" y="1371600"/>
            <a:ext cx="10184439" cy="467192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04109" y="145739"/>
            <a:ext cx="8395917" cy="1225861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МНЕНИЕ </a:t>
            </a:r>
            <a:r>
              <a:rPr lang="ru-RU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СТАРШЕКЛАССНИКОВ,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ГЛАВНЫХ </a:t>
            </a:r>
            <a:r>
              <a:rPr lang="ru-RU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УЧАСТНИКОВ </a:t>
            </a:r>
            <a:r>
              <a:rPr lang="ru-RU" b="1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ПРОЕКТА</a:t>
            </a:r>
            <a:endParaRPr lang="ru-RU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719402" y="1844824"/>
            <a:ext cx="5856652" cy="41318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2300" dirty="0" smtClean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990767" y="1628359"/>
            <a:ext cx="8640957" cy="33397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300" dirty="0" smtClean="0">
                <a:latin typeface="Century Schoolbook" panose="02040604050505020304" pitchFamily="18" charset="0"/>
              </a:rPr>
              <a:t>"…Знания</a:t>
            </a:r>
            <a:r>
              <a:rPr lang="ru-RU" sz="3300" dirty="0">
                <a:latin typeface="Century Schoolbook" panose="02040604050505020304" pitchFamily="18" charset="0"/>
              </a:rPr>
              <a:t>, полученные в этом проекте, </a:t>
            </a:r>
            <a:r>
              <a:rPr lang="ru-RU" sz="3300" dirty="0" smtClean="0">
                <a:latin typeface="Century Schoolbook" panose="02040604050505020304" pitchFamily="18" charset="0"/>
              </a:rPr>
              <a:t>помогут </a:t>
            </a:r>
            <a:r>
              <a:rPr lang="ru-RU" sz="3300" dirty="0">
                <a:latin typeface="Century Schoolbook" panose="02040604050505020304" pitchFamily="18" charset="0"/>
              </a:rPr>
              <a:t>нам </a:t>
            </a:r>
            <a:r>
              <a:rPr lang="ru-RU" sz="3300" dirty="0" smtClean="0">
                <a:latin typeface="Century Schoolbook" panose="02040604050505020304" pitchFamily="18" charset="0"/>
              </a:rPr>
              <a:t>при трудоустройстве</a:t>
            </a:r>
            <a:r>
              <a:rPr lang="ru-RU" sz="3300" dirty="0">
                <a:latin typeface="Century Schoolbook" panose="02040604050505020304" pitchFamily="18" charset="0"/>
              </a:rPr>
              <a:t>, важной частью которого является </a:t>
            </a:r>
            <a:r>
              <a:rPr lang="ru-RU" sz="3300" dirty="0" smtClean="0">
                <a:latin typeface="Century Schoolbook" panose="02040604050505020304" pitchFamily="18" charset="0"/>
              </a:rPr>
              <a:t>собеседование"</a:t>
            </a:r>
            <a:endParaRPr lang="ru-RU" sz="3300" dirty="0">
              <a:latin typeface="Century Schoolbook" panose="020406040505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0993" y="307741"/>
            <a:ext cx="914479" cy="902286"/>
          </a:xfrm>
          <a:prstGeom prst="rect">
            <a:avLst/>
          </a:prstGeom>
        </p:spPr>
      </p:pic>
      <p:pic>
        <p:nvPicPr>
          <p:cNvPr id="8" name="Picture 2" descr="\\cfs2\dfs\Documents\DO\dokis\public\Таразанова_Сетевое\3. ГОРОДСКАЯ КОНФЕРЕНЦИЯ\2024\Бренд буки\god_semi_logo.jpg"/>
          <p:cNvPicPr>
            <a:picLocks noChangeAspect="1" noChangeArrowheads="1"/>
          </p:cNvPicPr>
          <p:nvPr/>
        </p:nvPicPr>
        <p:blipFill rotWithShape="1">
          <a:blip r:embed="rId4" cstate="print"/>
          <a:srcRect l="17364" t="16769" r="25088" b="21300"/>
          <a:stretch/>
        </p:blipFill>
        <p:spPr bwMode="auto">
          <a:xfrm>
            <a:off x="10682069" y="0"/>
            <a:ext cx="1486933" cy="9001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9557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Выноска-облако 12"/>
          <p:cNvSpPr/>
          <p:nvPr/>
        </p:nvSpPr>
        <p:spPr>
          <a:xfrm>
            <a:off x="446348" y="1371600"/>
            <a:ext cx="10487011" cy="462497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719402" y="1844824"/>
            <a:ext cx="5856652" cy="41318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2300" dirty="0" smtClean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399309" y="1708676"/>
            <a:ext cx="8220873" cy="35404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>
                <a:solidFill>
                  <a:prstClr val="black"/>
                </a:solidFill>
                <a:latin typeface="Century Schoolbook" panose="02040604050505020304" pitchFamily="18" charset="0"/>
              </a:rPr>
              <a:t>"Во </a:t>
            </a:r>
            <a:r>
              <a:rPr lang="ru-RU" sz="2400" dirty="0">
                <a:solidFill>
                  <a:prstClr val="black"/>
                </a:solidFill>
                <a:latin typeface="Century Schoolbook" panose="02040604050505020304" pitchFamily="18" charset="0"/>
              </a:rPr>
              <a:t>время занятий мы развили навыки самопрезентации и разобрали структуру составления резюме для приема на работу. В формате коллективных обсуждений мы разбирали частые ошибки, допускаемые соискателями при составлении резюме. Также рассмотрели примеры анкет на популярных сервисах для поиска работы, определили недочёты. Максимально полезно</a:t>
            </a:r>
            <a:r>
              <a:rPr lang="ru-RU" sz="2400" dirty="0" smtClean="0">
                <a:solidFill>
                  <a:prstClr val="black"/>
                </a:solidFill>
                <a:latin typeface="Century Schoolbook" panose="02040604050505020304" pitchFamily="18" charset="0"/>
              </a:rPr>
              <a:t>!"</a:t>
            </a:r>
            <a:endParaRPr lang="ru-RU" sz="2400" dirty="0">
              <a:solidFill>
                <a:prstClr val="black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2162" y="350945"/>
            <a:ext cx="914479" cy="902286"/>
          </a:xfrm>
          <a:prstGeom prst="rect">
            <a:avLst/>
          </a:prstGeom>
        </p:spPr>
      </p:pic>
      <p:sp>
        <p:nvSpPr>
          <p:cNvPr id="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04109" y="145739"/>
            <a:ext cx="8395917" cy="1225861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МНЕНИЕ </a:t>
            </a:r>
            <a:r>
              <a:rPr lang="ru-RU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СТАРШЕКЛАССНИКОВ,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ГЛАВНЫХ </a:t>
            </a:r>
            <a:r>
              <a:rPr lang="ru-RU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УЧАСТНИКОВ </a:t>
            </a:r>
            <a:r>
              <a:rPr lang="ru-RU" b="1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ПРОЕКТА</a:t>
            </a:r>
            <a:endParaRPr lang="ru-RU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10" name="Picture 2" descr="\\cfs2\dfs\Documents\DO\dokis\public\Таразанова_Сетевое\3. ГОРОДСКАЯ КОНФЕРЕНЦИЯ\2024\Бренд буки\god_semi_logo.jpg"/>
          <p:cNvPicPr>
            <a:picLocks noChangeAspect="1" noChangeArrowheads="1"/>
          </p:cNvPicPr>
          <p:nvPr/>
        </p:nvPicPr>
        <p:blipFill rotWithShape="1">
          <a:blip r:embed="rId4" cstate="print"/>
          <a:srcRect l="17364" t="16769" r="25088" b="21300"/>
          <a:stretch/>
        </p:blipFill>
        <p:spPr bwMode="auto">
          <a:xfrm>
            <a:off x="10665051" y="76089"/>
            <a:ext cx="1486933" cy="9001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507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2"/>
          <p:cNvSpPr txBox="1">
            <a:spLocks/>
          </p:cNvSpPr>
          <p:nvPr/>
        </p:nvSpPr>
        <p:spPr>
          <a:xfrm>
            <a:off x="719402" y="1844824"/>
            <a:ext cx="5856652" cy="41318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2300" dirty="0" smtClean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079418" y="2332919"/>
            <a:ext cx="7133855" cy="25589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>
                <a:solidFill>
                  <a:prstClr val="black"/>
                </a:solidFill>
                <a:latin typeface="Century Schoolbook" panose="02040604050505020304" pitchFamily="18" charset="0"/>
              </a:rPr>
              <a:t>"В </a:t>
            </a:r>
            <a:r>
              <a:rPr lang="ru-RU" sz="2400" dirty="0">
                <a:solidFill>
                  <a:prstClr val="black"/>
                </a:solidFill>
                <a:latin typeface="Century Schoolbook" panose="02040604050505020304" pitchFamily="18" charset="0"/>
              </a:rPr>
              <a:t>формате тематических игр (бункер) мы применяли полученные навыки самопрезентации, выбирая роль и защищая свой выбор профессии. </a:t>
            </a:r>
            <a:endParaRPr lang="ru-RU" sz="2400" dirty="0" smtClean="0">
              <a:solidFill>
                <a:prstClr val="black"/>
              </a:solidFill>
              <a:latin typeface="Century Schoolbook" panose="02040604050505020304" pitchFamily="18" charset="0"/>
            </a:endParaRPr>
          </a:p>
          <a:p>
            <a:endParaRPr lang="ru-RU" sz="2400" dirty="0">
              <a:solidFill>
                <a:prstClr val="black"/>
              </a:solidFill>
              <a:latin typeface="Century Schoolbook" panose="02040604050505020304" pitchFamily="18" charset="0"/>
            </a:endParaRPr>
          </a:p>
          <a:p>
            <a:r>
              <a:rPr lang="ru-RU" sz="2400" dirty="0">
                <a:solidFill>
                  <a:prstClr val="black"/>
                </a:solidFill>
                <a:latin typeface="Century Schoolbook" panose="02040604050505020304" pitchFamily="18" charset="0"/>
              </a:rPr>
              <a:t>После прохождения теоретических занятий мы были приглашены на день открытых дверей в </a:t>
            </a:r>
            <a:r>
              <a:rPr lang="ru-RU" sz="2400" dirty="0" smtClean="0">
                <a:solidFill>
                  <a:prstClr val="black"/>
                </a:solidFill>
                <a:latin typeface="Century Schoolbook" panose="02040604050505020304" pitchFamily="18" charset="0"/>
              </a:rPr>
              <a:t>"Семейной клинике". Очень </a:t>
            </a:r>
            <a:r>
              <a:rPr lang="ru-RU" sz="2400" dirty="0">
                <a:solidFill>
                  <a:prstClr val="black"/>
                </a:solidFill>
                <a:latin typeface="Century Schoolbook" panose="02040604050505020304" pitchFamily="18" charset="0"/>
              </a:rPr>
              <a:t>интересно</a:t>
            </a:r>
            <a:r>
              <a:rPr lang="ru-RU" sz="2400" dirty="0" smtClean="0">
                <a:solidFill>
                  <a:prstClr val="black"/>
                </a:solidFill>
                <a:latin typeface="Century Schoolbook" panose="02040604050505020304" pitchFamily="18" charset="0"/>
              </a:rPr>
              <a:t>!"</a:t>
            </a:r>
            <a:endParaRPr lang="ru-RU" sz="2400" dirty="0">
              <a:solidFill>
                <a:prstClr val="black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8375" y="216746"/>
            <a:ext cx="914479" cy="902286"/>
          </a:xfrm>
          <a:prstGeom prst="rect">
            <a:avLst/>
          </a:prstGeom>
        </p:spPr>
      </p:pic>
      <p:sp>
        <p:nvSpPr>
          <p:cNvPr id="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04109" y="145739"/>
            <a:ext cx="8395917" cy="1225861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МНЕНИЕ </a:t>
            </a:r>
            <a:r>
              <a:rPr lang="ru-RU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СТАРШЕКЛАССНИКОВ,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ГЛАВНЫХ </a:t>
            </a:r>
            <a:r>
              <a:rPr lang="ru-RU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УЧАСТНИКОВ </a:t>
            </a:r>
            <a:r>
              <a:rPr lang="ru-RU" b="1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ПРОЕКТА</a:t>
            </a:r>
            <a:endParaRPr lang="ru-RU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5" name="Выноска-облако 4"/>
          <p:cNvSpPr/>
          <p:nvPr/>
        </p:nvSpPr>
        <p:spPr>
          <a:xfrm>
            <a:off x="719403" y="1510145"/>
            <a:ext cx="9893180" cy="4548088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 descr="\\cfs2\dfs\Documents\DO\dokis\public\Таразанова_Сетевое\3. ГОРОДСКАЯ КОНФЕРЕНЦИЯ\2024\Бренд буки\god_semi_logo.jpg"/>
          <p:cNvPicPr>
            <a:picLocks noChangeAspect="1" noChangeArrowheads="1"/>
          </p:cNvPicPr>
          <p:nvPr/>
        </p:nvPicPr>
        <p:blipFill rotWithShape="1">
          <a:blip r:embed="rId4" cstate="print"/>
          <a:srcRect l="17364" t="16769" r="25088" b="21300"/>
          <a:stretch/>
        </p:blipFill>
        <p:spPr bwMode="auto">
          <a:xfrm>
            <a:off x="10612583" y="90718"/>
            <a:ext cx="1486933" cy="9001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80734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Выноска-облако 2"/>
          <p:cNvSpPr/>
          <p:nvPr/>
        </p:nvSpPr>
        <p:spPr>
          <a:xfrm>
            <a:off x="719401" y="1608212"/>
            <a:ext cx="10612582" cy="4605064"/>
          </a:xfrm>
          <a:prstGeom prst="cloud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719402" y="1844824"/>
            <a:ext cx="5856652" cy="41318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2300" dirty="0" smtClean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931493" y="1960666"/>
            <a:ext cx="8168533" cy="33397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solidFill>
                  <a:prstClr val="black"/>
                </a:solidFill>
                <a:latin typeface="Century Schoolbook" panose="02040604050505020304" pitchFamily="18" charset="0"/>
              </a:rPr>
              <a:t>"Благодаря </a:t>
            </a:r>
            <a:r>
              <a:rPr lang="ru-RU" sz="2800" dirty="0">
                <a:solidFill>
                  <a:prstClr val="black"/>
                </a:solidFill>
                <a:latin typeface="Century Schoolbook" panose="02040604050505020304" pitchFamily="18" charset="0"/>
              </a:rPr>
              <a:t>проекту мы смогли подготовиться к ожидающим нас в будущем ситуациям, связанным с поиском работы, разобрали основные недочёты и пообщались со многими профессионалами своего дела. Спасибо</a:t>
            </a:r>
            <a:r>
              <a:rPr lang="ru-RU" sz="2800" dirty="0" smtClean="0">
                <a:solidFill>
                  <a:prstClr val="black"/>
                </a:solidFill>
                <a:latin typeface="Century Schoolbook" panose="02040604050505020304" pitchFamily="18" charset="0"/>
              </a:rPr>
              <a:t>!"</a:t>
            </a:r>
            <a:endParaRPr lang="ru-RU" sz="2800" dirty="0">
              <a:solidFill>
                <a:prstClr val="black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2162" y="260648"/>
            <a:ext cx="914479" cy="902286"/>
          </a:xfrm>
          <a:prstGeom prst="rect">
            <a:avLst/>
          </a:prstGeom>
        </p:spPr>
      </p:pic>
      <p:sp>
        <p:nvSpPr>
          <p:cNvPr id="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04109" y="145739"/>
            <a:ext cx="8395917" cy="1225861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МНЕНИЕ </a:t>
            </a:r>
            <a:r>
              <a:rPr lang="ru-RU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СТАРШЕКЛАССНИКОВ,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ГЛАВНЫХ </a:t>
            </a:r>
            <a:r>
              <a:rPr lang="ru-RU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УЧАСТНИКОВ </a:t>
            </a:r>
            <a:r>
              <a:rPr lang="ru-RU" b="1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ПРОЕКТА</a:t>
            </a:r>
            <a:endParaRPr lang="ru-RU" b="1" dirty="0">
              <a:solidFill>
                <a:schemeClr val="tx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10" name="Picture 2" descr="\\cfs2\dfs\Documents\DO\dokis\public\Таразанова_Сетевое\3. ГОРОДСКАЯ КОНФЕРЕНЦИЯ\2024\Бренд буки\god_semi_logo.jpg"/>
          <p:cNvPicPr>
            <a:picLocks noChangeAspect="1" noChangeArrowheads="1"/>
          </p:cNvPicPr>
          <p:nvPr/>
        </p:nvPicPr>
        <p:blipFill rotWithShape="1">
          <a:blip r:embed="rId4" cstate="print"/>
          <a:srcRect l="17364" t="16769" r="25088" b="21300"/>
          <a:stretch/>
        </p:blipFill>
        <p:spPr bwMode="auto">
          <a:xfrm>
            <a:off x="10588516" y="35419"/>
            <a:ext cx="1486933" cy="9001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4199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3"/>
          <p:cNvPicPr>
            <a:picLocks noChangeAspect="1" noChangeArrowheads="1"/>
          </p:cNvPicPr>
          <p:nvPr/>
        </p:nvPicPr>
        <p:blipFill>
          <a:blip r:embed="rId2" cstate="print"/>
          <a:srcRect l="8495" t="7272" r="25449" b="4259"/>
          <a:stretch>
            <a:fillRect/>
          </a:stretch>
        </p:blipFill>
        <p:spPr bwMode="auto">
          <a:xfrm>
            <a:off x="40224" y="0"/>
            <a:ext cx="6919383" cy="393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0" name="Picture 4"/>
          <p:cNvPicPr>
            <a:picLocks noChangeAspect="1" noChangeArrowheads="1"/>
          </p:cNvPicPr>
          <p:nvPr/>
        </p:nvPicPr>
        <p:blipFill>
          <a:blip r:embed="rId3" cstate="print"/>
          <a:srcRect l="30000" t="28525" r="14490" b="39917"/>
          <a:stretch>
            <a:fillRect/>
          </a:stretch>
        </p:blipFill>
        <p:spPr bwMode="auto">
          <a:xfrm>
            <a:off x="814919" y="4076700"/>
            <a:ext cx="11017249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5"/>
          <p:cNvPicPr>
            <a:picLocks noChangeAspect="1" noChangeArrowheads="1"/>
          </p:cNvPicPr>
          <p:nvPr/>
        </p:nvPicPr>
        <p:blipFill>
          <a:blip r:embed="rId4" cstate="print"/>
          <a:srcRect l="36215" t="47887" r="41922" b="16745"/>
          <a:stretch>
            <a:fillRect/>
          </a:stretch>
        </p:blipFill>
        <p:spPr bwMode="auto">
          <a:xfrm>
            <a:off x="7152219" y="692151"/>
            <a:ext cx="5031316" cy="325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\\cfs2\dfs\Documents\DO\dokis\public\Таразанова_Сетевое\3. ГОРОДСКАЯ КОНФЕРЕНЦИЯ\2024\Бренд буки\god_semi_logo.jpg"/>
          <p:cNvPicPr>
            <a:picLocks noChangeAspect="1" noChangeArrowheads="1"/>
          </p:cNvPicPr>
          <p:nvPr/>
        </p:nvPicPr>
        <p:blipFill rotWithShape="1">
          <a:blip r:embed="rId5" cstate="print"/>
          <a:srcRect l="17364" t="16769" r="25088" b="21300"/>
          <a:stretch/>
        </p:blipFill>
        <p:spPr bwMode="auto">
          <a:xfrm>
            <a:off x="10753859" y="35420"/>
            <a:ext cx="1321590" cy="8000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2763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18381</TotalTime>
  <Words>976</Words>
  <Application>Microsoft Office PowerPoint</Application>
  <PresentationFormat>Произвольный</PresentationFormat>
  <Paragraphs>81</Paragraphs>
  <Slides>11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9</vt:i4>
      </vt:variant>
      <vt:variant>
        <vt:lpstr>Заголовки слайдов</vt:lpstr>
      </vt:variant>
      <vt:variant>
        <vt:i4>11</vt:i4>
      </vt:variant>
    </vt:vector>
  </HeadingPairs>
  <TitlesOfParts>
    <vt:vector size="20" baseType="lpstr">
      <vt:lpstr>Тема Office</vt:lpstr>
      <vt:lpstr>2_Тема Office</vt:lpstr>
      <vt:lpstr>3_Тема Office</vt:lpstr>
      <vt:lpstr>5_Тема Office</vt:lpstr>
      <vt:lpstr>6_Тема Office</vt:lpstr>
      <vt:lpstr>9_Тема Office</vt:lpstr>
      <vt:lpstr>10_Тема Office</vt:lpstr>
      <vt:lpstr>11_Тема Office</vt:lpstr>
      <vt:lpstr>12_Тема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Галина Николаевна Миронова</dc:creator>
  <cp:lastModifiedBy>User</cp:lastModifiedBy>
  <cp:revision>234</cp:revision>
  <cp:lastPrinted>2024-10-10T06:21:13Z</cp:lastPrinted>
  <dcterms:created xsi:type="dcterms:W3CDTF">2024-09-25T08:19:15Z</dcterms:created>
  <dcterms:modified xsi:type="dcterms:W3CDTF">2024-12-09T07:18:23Z</dcterms:modified>
</cp:coreProperties>
</file>