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13" r:id="rId3"/>
    <p:sldId id="322" r:id="rId4"/>
    <p:sldId id="323" r:id="rId5"/>
    <p:sldId id="324" r:id="rId6"/>
    <p:sldId id="383" r:id="rId7"/>
    <p:sldId id="325" r:id="rId8"/>
    <p:sldId id="326" r:id="rId9"/>
    <p:sldId id="327" r:id="rId10"/>
    <p:sldId id="328" r:id="rId11"/>
    <p:sldId id="263" r:id="rId12"/>
    <p:sldId id="270" r:id="rId13"/>
    <p:sldId id="271" r:id="rId14"/>
    <p:sldId id="277" r:id="rId15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view3D>
      <c:rotX val="75"/>
      <c:perspective val="30"/>
    </c:view3D>
    <c:plotArea>
      <c:layout>
        <c:manualLayout>
          <c:layoutTarget val="inner"/>
          <c:xMode val="edge"/>
          <c:yMode val="edge"/>
          <c:x val="1.5714800132770823E-2"/>
          <c:y val="1.8164397437295202E-2"/>
          <c:w val="0.60504083172276013"/>
          <c:h val="0.94320866580484108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Val val="1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Лист2!$F$2:$F$6</c:f>
              <c:strCache>
                <c:ptCount val="5"/>
                <c:pt idx="0">
                  <c:v>Выпуски городского детского радио</c:v>
                </c:pt>
                <c:pt idx="1">
                  <c:v>Выпуски городского детского телевидения </c:v>
                </c:pt>
                <c:pt idx="2">
                  <c:v>Выпуски городской детской газеты </c:v>
                </c:pt>
                <c:pt idx="3">
                  <c:v>Созданы комиксы</c:v>
                </c:pt>
                <c:pt idx="4">
                  <c:v>Созданы мультфильмы</c:v>
                </c:pt>
              </c:strCache>
            </c:strRef>
          </c:cat>
          <c:val>
            <c:numRef>
              <c:f>Лист2!$G$2:$G$6</c:f>
              <c:numCache>
                <c:formatCode>General</c:formatCode>
                <c:ptCount val="5"/>
                <c:pt idx="0">
                  <c:v>16</c:v>
                </c:pt>
                <c:pt idx="1">
                  <c:v>12</c:v>
                </c:pt>
                <c:pt idx="2">
                  <c:v>12</c:v>
                </c:pt>
                <c:pt idx="3">
                  <c:v>9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67-4790-B6A5-B79109CA869C}"/>
            </c:ext>
          </c:extLst>
        </c:ser>
        <c:dLbls/>
      </c:pie3DChart>
    </c:plotArea>
    <c:legend>
      <c:legendPos val="r"/>
      <c:layout>
        <c:manualLayout>
          <c:xMode val="edge"/>
          <c:yMode val="edge"/>
          <c:x val="0.64889080225616536"/>
          <c:y val="2.059922478663373E-2"/>
          <c:w val="0.33620475342239881"/>
          <c:h val="0.96562239686692208"/>
        </c:manualLayout>
      </c:layout>
    </c:legend>
    <c:plotVisOnly val="1"/>
    <c:dispBlanksAs val="zero"/>
  </c:chart>
  <c:spPr>
    <a:ln w="28575">
      <a:solidFill>
        <a:srgbClr val="0070C0"/>
      </a:solidFill>
    </a:ln>
  </c:spPr>
  <c:txPr>
    <a:bodyPr/>
    <a:lstStyle/>
    <a:p>
      <a:pPr>
        <a:defRPr sz="1400">
          <a:latin typeface="Century Schoolbook" panose="02040604050505020304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26-4795-8A1A-D96F35E08566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326-4795-8A1A-D96F35E08566}"/>
              </c:ext>
            </c:extLst>
          </c:dPt>
          <c:dLbls>
            <c:dLbl>
              <c:idx val="0"/>
              <c:layout>
                <c:manualLayout>
                  <c:x val="-4.3257837145110417E-2"/>
                  <c:y val="-0.2430894822241444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326-4795-8A1A-D96F35E08566}"/>
                </c:ext>
              </c:extLst>
            </c:dLbl>
            <c:dLbl>
              <c:idx val="1"/>
              <c:layout>
                <c:manualLayout>
                  <c:x val="2.6687450709779188E-2"/>
                  <c:y val="-0.12121801387722632"/>
                </c:manualLayout>
              </c:layout>
              <c:dLblPos val="bestFit"/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326-4795-8A1A-D96F35E085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2"/>
                    </a:solidFill>
                    <a:latin typeface="Century Schoolbook" panose="020406040505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Val val="1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Архангельск</c:v>
                </c:pt>
                <c:pt idx="1">
                  <c:v>Витебск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174</c:v>
                </c:pt>
                <c:pt idx="1">
                  <c:v>163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26-4795-8A1A-D96F35E08566}"/>
            </c:ext>
          </c:extLst>
        </c:ser>
        <c:dLbls/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2"/>
              </a:solidFill>
              <a:latin typeface="Century Schoolbook" panose="0204060405050502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100">
          <a:latin typeface="Century Schoolbook" panose="02040604050505020304" pitchFamily="18" charset="0"/>
        </a:defRPr>
      </a:pPr>
      <a:endParaRPr lang="ru-RU"/>
    </a:p>
  </c:txPr>
  <c:externalData r:id="rId1"/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064F36-CBD3-4828-A12E-3EAF823093C5}" type="doc">
      <dgm:prSet loTypeId="urn:microsoft.com/office/officeart/2005/8/layout/lProcess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8AC7A23-327C-429D-8829-7DECC0F3B718}">
      <dgm:prSet phldrT="[Текст]" custT="1"/>
      <dgm:spPr/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</a:rPr>
            <a:t>"</a:t>
          </a:r>
          <a:r>
            <a:rPr lang="ru-RU" sz="1800" b="1" dirty="0" err="1" smtClean="0">
              <a:latin typeface="Century Schoolbook" panose="02040604050505020304" pitchFamily="18" charset="0"/>
            </a:rPr>
            <a:t>Медиаграмотный</a:t>
          </a:r>
          <a:r>
            <a:rPr lang="ru-RU" sz="1800" b="1" dirty="0" smtClean="0">
              <a:latin typeface="Century Schoolbook" panose="02040604050505020304" pitchFamily="18" charset="0"/>
            </a:rPr>
            <a:t> Я"</a:t>
          </a:r>
          <a:endParaRPr lang="ru-RU" sz="1800" b="1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45470858-880F-4DAF-A350-80A6AF7950C5}" type="parTrans" cxnId="{75C977A3-B7EB-46C6-A1EA-85C476012891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14A3E2FB-949D-4E3E-B62B-A9C084D7BFAA}" type="sibTrans" cxnId="{75C977A3-B7EB-46C6-A1EA-85C476012891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A560294B-D56C-4291-B383-B4316985F663}">
      <dgm:prSet custT="1"/>
      <dgm:spPr/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</a:rPr>
            <a:t>"В </a:t>
          </a:r>
          <a:r>
            <a:rPr lang="ru-RU" sz="1800" b="1" dirty="0">
              <a:latin typeface="Century Schoolbook" panose="02040604050505020304" pitchFamily="18" charset="0"/>
            </a:rPr>
            <a:t>эфире дети </a:t>
          </a:r>
          <a:r>
            <a:rPr lang="ru-RU" sz="1800" b="1" dirty="0" smtClean="0">
              <a:latin typeface="Century Schoolbook" panose="02040604050505020304" pitchFamily="18" charset="0"/>
            </a:rPr>
            <a:t>России"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1A8C65EC-F453-4DE1-9C82-A40C943290D8}" type="parTrans" cxnId="{6B71E7B6-06CD-4D6C-8B4A-E0FC7C656F88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3359F895-FF2C-4D1F-9559-0A2EF558360C}" type="sibTrans" cxnId="{6B71E7B6-06CD-4D6C-8B4A-E0FC7C656F88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3E15ECD5-52CF-4E35-8B56-1C83A52A5792}">
      <dgm:prSet phldrT="[Текст]" custT="1"/>
      <dgm:spPr/>
      <dgm:t>
        <a:bodyPr/>
        <a:lstStyle/>
        <a:p>
          <a:r>
            <a:rPr lang="ru-RU" sz="1600" dirty="0" err="1">
              <a:latin typeface="Century Schoolbook" panose="02040604050505020304" pitchFamily="18" charset="0"/>
            </a:rPr>
            <a:t>Медиашкола</a:t>
          </a:r>
          <a:endParaRPr lang="ru-RU" sz="16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F9E20EE9-2333-46A4-B395-AEAF640855A3}" type="parTrans" cxnId="{37DDFDB8-CA9F-44D0-A447-4D9DE79C0BEC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087D67BD-A376-492D-BE41-0BBA7D396F5C}" type="sibTrans" cxnId="{37DDFDB8-CA9F-44D0-A447-4D9DE79C0BEC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E8B61590-95CE-4CB2-8F79-7785221ECA74}">
      <dgm:prSet custT="1"/>
      <dgm:spPr/>
      <dgm:t>
        <a:bodyPr/>
        <a:lstStyle/>
        <a:p>
          <a:r>
            <a:rPr lang="ru-RU" sz="16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Детская </a:t>
          </a:r>
          <a:r>
            <a:rPr lang="ru-RU" sz="1600" dirty="0" err="1" smtClean="0">
              <a:latin typeface="Century Schoolbook" panose="02040604050505020304" pitchFamily="18" charset="0"/>
              <a:cs typeface="Times New Roman" panose="02020603050405020304" pitchFamily="18" charset="0"/>
            </a:rPr>
            <a:t>мультстудия</a:t>
          </a:r>
          <a:r>
            <a:rPr lang="ru-RU" sz="16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 </a:t>
          </a:r>
          <a:endParaRPr lang="ru-RU" sz="16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FCB633FE-0D2D-484A-BE6D-5CD9B1E91902}" type="parTrans" cxnId="{97DA544E-40C1-4879-9365-8329FF1B5634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ADE06413-047A-45BC-B7F3-B250911E8DDA}" type="sibTrans" cxnId="{97DA544E-40C1-4879-9365-8329FF1B5634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EA35AFB5-9BA4-49D3-A4A1-148106F1A86A}">
      <dgm:prSet custT="1"/>
      <dgm:spPr/>
      <dgm:t>
        <a:bodyPr/>
        <a:lstStyle/>
        <a:p>
          <a:r>
            <a:rPr lang="ru-RU" sz="16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Детская студия </a:t>
          </a:r>
          <a:r>
            <a:rPr lang="ru-RU" sz="1600" dirty="0">
              <a:latin typeface="Century Schoolbook" panose="02040604050505020304" pitchFamily="18" charset="0"/>
              <a:cs typeface="Times New Roman" panose="02020603050405020304" pitchFamily="18" charset="0"/>
            </a:rPr>
            <a:t>комиксов </a:t>
          </a:r>
        </a:p>
      </dgm:t>
    </dgm:pt>
    <dgm:pt modelId="{48830EB8-9D41-48F2-99F2-C7E4E220F645}" type="parTrans" cxnId="{896E3F8C-F2E3-4578-AB94-41F83BB3D3EB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ED6FF769-A6CA-4FAA-BEE4-3F3C3E954F74}" type="sibTrans" cxnId="{896E3F8C-F2E3-4578-AB94-41F83BB3D3EB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A2D02D23-2441-4BF0-B0D3-2979CCFA153D}">
      <dgm:prSet custT="1"/>
      <dgm:spPr/>
      <dgm:t>
        <a:bodyPr/>
        <a:lstStyle/>
        <a:p>
          <a:r>
            <a:rPr lang="ru-RU" sz="1600" dirty="0">
              <a:latin typeface="Century Schoolbook" panose="02040604050505020304" pitchFamily="18" charset="0"/>
              <a:cs typeface="Times New Roman" panose="02020603050405020304" pitchFamily="18" charset="0"/>
            </a:rPr>
            <a:t>Детское городское телевидение </a:t>
          </a:r>
        </a:p>
      </dgm:t>
    </dgm:pt>
    <dgm:pt modelId="{15FBC23A-D834-4F3F-B288-192D6374BCAE}" type="parTrans" cxnId="{F715C6EC-9CB0-4900-881D-9B0B0FDC3CB4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4998D85F-F7BF-46F6-9212-FED0FE952229}" type="sibTrans" cxnId="{F715C6EC-9CB0-4900-881D-9B0B0FDC3CB4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401963EA-B615-479E-A046-1A8893DDCACC}">
      <dgm:prSet custT="1"/>
      <dgm:spPr/>
      <dgm:t>
        <a:bodyPr/>
        <a:lstStyle/>
        <a:p>
          <a:r>
            <a:rPr lang="ru-RU" sz="1600" dirty="0">
              <a:latin typeface="Century Schoolbook" panose="02040604050505020304" pitchFamily="18" charset="0"/>
              <a:cs typeface="Times New Roman" panose="02020603050405020304" pitchFamily="18" charset="0"/>
            </a:rPr>
            <a:t>Детская городская газета</a:t>
          </a:r>
        </a:p>
      </dgm:t>
    </dgm:pt>
    <dgm:pt modelId="{9004E6C4-AED7-41AE-9CD8-22C8FAFB716A}" type="parTrans" cxnId="{640686F8-8EF5-4DBB-B3F7-154F75DD6974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DCB51A10-1629-4183-96B8-BDE0D5DF0D77}" type="sibTrans" cxnId="{640686F8-8EF5-4DBB-B3F7-154F75DD6974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81D9B267-80D6-4023-863D-16AF614FA4C4}">
      <dgm:prSet custT="1"/>
      <dgm:spPr/>
      <dgm:t>
        <a:bodyPr/>
        <a:lstStyle/>
        <a:p>
          <a:r>
            <a:rPr lang="ru-RU" sz="1600" dirty="0">
              <a:latin typeface="Century Schoolbook" panose="02040604050505020304" pitchFamily="18" charset="0"/>
              <a:cs typeface="Times New Roman" panose="02020603050405020304" pitchFamily="18" charset="0"/>
            </a:rPr>
            <a:t>Детское радиовещание </a:t>
          </a:r>
        </a:p>
      </dgm:t>
    </dgm:pt>
    <dgm:pt modelId="{1D994B34-A8DD-4CFB-8D73-553E7E2BE5AB}" type="parTrans" cxnId="{4732C4D1-EB3F-4326-94F0-7A3332702458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0BE93677-9A6F-40FE-AC3A-2C0B65C18B6D}" type="sibTrans" cxnId="{4732C4D1-EB3F-4326-94F0-7A3332702458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A32B13C9-242E-46F9-8F17-C7238505BA7F}">
      <dgm:prSet phldrT="[Текст]" custT="1"/>
      <dgm:spPr/>
      <dgm:t>
        <a:bodyPr/>
        <a:lstStyle/>
        <a:p>
          <a:r>
            <a:rPr lang="ru-RU" sz="1600" dirty="0">
              <a:latin typeface="Century Schoolbook" panose="02040604050505020304" pitchFamily="18" charset="0"/>
            </a:rPr>
            <a:t>Пресс-конференции</a:t>
          </a:r>
          <a:endParaRPr lang="ru-RU" sz="14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10638B55-C383-487B-B60F-AD27F7D539B0}" type="parTrans" cxnId="{C8DF16ED-FBCF-4E13-8853-BC96B388536E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3018D1AB-C40C-4B44-A80F-6817465BCC8F}" type="sibTrans" cxnId="{C8DF16ED-FBCF-4E13-8853-BC96B388536E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AF01E426-4A48-4872-97B7-90D9655C21C8}">
      <dgm:prSet phldrT="[Текст]" custT="1"/>
      <dgm:spPr/>
      <dgm:t>
        <a:bodyPr/>
        <a:lstStyle/>
        <a:p>
          <a:r>
            <a:rPr lang="ru-RU" sz="1600" dirty="0">
              <a:latin typeface="Century Schoolbook" panose="02040604050505020304" pitchFamily="18" charset="0"/>
            </a:rPr>
            <a:t>Мастер-классы</a:t>
          </a:r>
          <a:endParaRPr lang="ru-RU" sz="16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BA227E2A-A80F-4163-B37F-A12ABC7EACCB}" type="parTrans" cxnId="{B737750F-8921-4F7E-980B-6F56F64EB304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93D22324-7896-40E3-9C76-9AF477902F0E}" type="sibTrans" cxnId="{B737750F-8921-4F7E-980B-6F56F64EB304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3A2A006C-A1EF-4612-B44C-2A7E53FF9A79}">
      <dgm:prSet phldrT="[Текст]" custT="1"/>
      <dgm:spPr/>
      <dgm:t>
        <a:bodyPr/>
        <a:lstStyle/>
        <a:p>
          <a:r>
            <a:rPr lang="ru-RU" sz="1600" dirty="0">
              <a:latin typeface="Century Schoolbook" panose="02040604050505020304" pitchFamily="18" charset="0"/>
            </a:rPr>
            <a:t>Обучающие мероприятия </a:t>
          </a:r>
          <a:endParaRPr lang="ru-RU" sz="16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5559D27E-DB86-420D-B085-D47E60C49563}" type="parTrans" cxnId="{228BA646-B862-42E3-BB51-0B58494AB3CA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B51008CD-DB1D-41DF-9159-704B80E575E0}" type="sibTrans" cxnId="{228BA646-B862-42E3-BB51-0B58494AB3CA}">
      <dgm:prSet/>
      <dgm:spPr/>
      <dgm:t>
        <a:bodyPr/>
        <a:lstStyle/>
        <a:p>
          <a:endParaRPr lang="ru-RU">
            <a:latin typeface="Century Schoolbook" panose="02040604050505020304" pitchFamily="18" charset="0"/>
          </a:endParaRPr>
        </a:p>
      </dgm:t>
    </dgm:pt>
    <dgm:pt modelId="{21C1D1F2-4AFC-4303-A0BB-4EF5483D59B5}">
      <dgm:prSet custT="1"/>
      <dgm:spPr/>
      <dgm:t>
        <a:bodyPr/>
        <a:lstStyle/>
        <a:p>
          <a:r>
            <a:rPr lang="ru-RU" sz="1800" b="1" dirty="0" smtClean="0">
              <a:latin typeface="Century Schoolbook" panose="02040604050505020304" pitchFamily="18" charset="0"/>
            </a:rPr>
            <a:t>"Вызов принят" </a:t>
          </a:r>
          <a:endParaRPr lang="ru-RU" sz="1800" b="1" dirty="0">
            <a:latin typeface="Century Schoolbook" panose="02040604050505020304" pitchFamily="18" charset="0"/>
          </a:endParaRPr>
        </a:p>
      </dgm:t>
    </dgm:pt>
    <dgm:pt modelId="{9105A64C-2B85-40F2-974B-6CC43B2A0D84}" type="sibTrans" cxnId="{99B8EC84-31B1-4D2A-A15D-33E6FC40233A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E6091FAA-2050-4D7C-88BB-B2028AEC789A}" type="parTrans" cxnId="{99B8EC84-31B1-4D2A-A15D-33E6FC40233A}">
      <dgm:prSet/>
      <dgm:spPr/>
      <dgm:t>
        <a:bodyPr/>
        <a:lstStyle/>
        <a:p>
          <a:endParaRPr lang="ru-RU">
            <a:latin typeface="Century Schoolbook" panose="02040604050505020304" pitchFamily="18" charset="0"/>
            <a:cs typeface="Times New Roman" panose="02020603050405020304" pitchFamily="18" charset="0"/>
          </a:endParaRPr>
        </a:p>
      </dgm:t>
    </dgm:pt>
    <dgm:pt modelId="{E44C80F5-153D-4CB0-835C-FDBBCA342259}" type="pres">
      <dgm:prSet presAssocID="{FC064F36-CBD3-4828-A12E-3EAF823093C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DD3F52-17F8-4E18-BBE0-D10EB33CB70A}" type="pres">
      <dgm:prSet presAssocID="{68AC7A23-327C-429D-8829-7DECC0F3B718}" presName="compNode" presStyleCnt="0"/>
      <dgm:spPr/>
      <dgm:t>
        <a:bodyPr/>
        <a:lstStyle/>
        <a:p>
          <a:endParaRPr lang="ru-RU"/>
        </a:p>
      </dgm:t>
    </dgm:pt>
    <dgm:pt modelId="{F0C36AD0-614F-4963-A2CD-49B04D8B40AE}" type="pres">
      <dgm:prSet presAssocID="{68AC7A23-327C-429D-8829-7DECC0F3B718}" presName="aNode" presStyleLbl="bgShp" presStyleIdx="0" presStyleCnt="3"/>
      <dgm:spPr/>
      <dgm:t>
        <a:bodyPr/>
        <a:lstStyle/>
        <a:p>
          <a:endParaRPr lang="ru-RU"/>
        </a:p>
      </dgm:t>
    </dgm:pt>
    <dgm:pt modelId="{E145D0E1-9B70-408F-93B0-639B115369BA}" type="pres">
      <dgm:prSet presAssocID="{68AC7A23-327C-429D-8829-7DECC0F3B718}" presName="textNode" presStyleLbl="bgShp" presStyleIdx="0" presStyleCnt="3"/>
      <dgm:spPr/>
      <dgm:t>
        <a:bodyPr/>
        <a:lstStyle/>
        <a:p>
          <a:endParaRPr lang="ru-RU"/>
        </a:p>
      </dgm:t>
    </dgm:pt>
    <dgm:pt modelId="{71A18C49-BA9C-44B6-B9C4-B30DC8C52D08}" type="pres">
      <dgm:prSet presAssocID="{68AC7A23-327C-429D-8829-7DECC0F3B718}" presName="compChildNode" presStyleCnt="0"/>
      <dgm:spPr/>
      <dgm:t>
        <a:bodyPr/>
        <a:lstStyle/>
        <a:p>
          <a:endParaRPr lang="ru-RU"/>
        </a:p>
      </dgm:t>
    </dgm:pt>
    <dgm:pt modelId="{4308AD03-E5E3-4905-A3DC-ABA6916CB29D}" type="pres">
      <dgm:prSet presAssocID="{68AC7A23-327C-429D-8829-7DECC0F3B718}" presName="theInnerList" presStyleCnt="0"/>
      <dgm:spPr/>
      <dgm:t>
        <a:bodyPr/>
        <a:lstStyle/>
        <a:p>
          <a:endParaRPr lang="ru-RU"/>
        </a:p>
      </dgm:t>
    </dgm:pt>
    <dgm:pt modelId="{AD4710F0-B860-4368-80BF-2A69D5331565}" type="pres">
      <dgm:prSet presAssocID="{3E15ECD5-52CF-4E35-8B56-1C83A52A5792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23629-51C5-4D5A-A51E-D99F908A506D}" type="pres">
      <dgm:prSet presAssocID="{3E15ECD5-52CF-4E35-8B56-1C83A52A5792}" presName="aSpace2" presStyleCnt="0"/>
      <dgm:spPr/>
      <dgm:t>
        <a:bodyPr/>
        <a:lstStyle/>
        <a:p>
          <a:endParaRPr lang="ru-RU"/>
        </a:p>
      </dgm:t>
    </dgm:pt>
    <dgm:pt modelId="{0B41DA17-7166-428E-8DB3-12B6306BF080}" type="pres">
      <dgm:prSet presAssocID="{A32B13C9-242E-46F9-8F17-C7238505BA7F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E2D8F4-1536-4964-B10A-8A53ED03151F}" type="pres">
      <dgm:prSet presAssocID="{A32B13C9-242E-46F9-8F17-C7238505BA7F}" presName="aSpace2" presStyleCnt="0"/>
      <dgm:spPr/>
      <dgm:t>
        <a:bodyPr/>
        <a:lstStyle/>
        <a:p>
          <a:endParaRPr lang="ru-RU"/>
        </a:p>
      </dgm:t>
    </dgm:pt>
    <dgm:pt modelId="{CA445579-5BB7-4B01-9890-723DD08ABE83}" type="pres">
      <dgm:prSet presAssocID="{AF01E426-4A48-4872-97B7-90D9655C21C8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A5C165-CD90-461D-BEEA-D8094C50FE5A}" type="pres">
      <dgm:prSet presAssocID="{AF01E426-4A48-4872-97B7-90D9655C21C8}" presName="aSpace2" presStyleCnt="0"/>
      <dgm:spPr/>
      <dgm:t>
        <a:bodyPr/>
        <a:lstStyle/>
        <a:p>
          <a:endParaRPr lang="ru-RU"/>
        </a:p>
      </dgm:t>
    </dgm:pt>
    <dgm:pt modelId="{9F35F779-CE30-4530-A423-7484D410AD7B}" type="pres">
      <dgm:prSet presAssocID="{3A2A006C-A1EF-4612-B44C-2A7E53FF9A79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78F11A-B6E7-451D-B4FE-A536F498564F}" type="pres">
      <dgm:prSet presAssocID="{68AC7A23-327C-429D-8829-7DECC0F3B718}" presName="aSpace" presStyleCnt="0"/>
      <dgm:spPr/>
      <dgm:t>
        <a:bodyPr/>
        <a:lstStyle/>
        <a:p>
          <a:endParaRPr lang="ru-RU"/>
        </a:p>
      </dgm:t>
    </dgm:pt>
    <dgm:pt modelId="{23C735DC-E22B-460E-BDBE-C44B7B40656F}" type="pres">
      <dgm:prSet presAssocID="{21C1D1F2-4AFC-4303-A0BB-4EF5483D59B5}" presName="compNode" presStyleCnt="0"/>
      <dgm:spPr/>
      <dgm:t>
        <a:bodyPr/>
        <a:lstStyle/>
        <a:p>
          <a:endParaRPr lang="ru-RU"/>
        </a:p>
      </dgm:t>
    </dgm:pt>
    <dgm:pt modelId="{A9996B11-5B47-4778-8FE2-B62D1A27CE5C}" type="pres">
      <dgm:prSet presAssocID="{21C1D1F2-4AFC-4303-A0BB-4EF5483D59B5}" presName="aNode" presStyleLbl="bgShp" presStyleIdx="1" presStyleCnt="3"/>
      <dgm:spPr/>
      <dgm:t>
        <a:bodyPr/>
        <a:lstStyle/>
        <a:p>
          <a:endParaRPr lang="ru-RU"/>
        </a:p>
      </dgm:t>
    </dgm:pt>
    <dgm:pt modelId="{2F6B7E1F-DB8E-4509-87C4-5F3EDC7016BE}" type="pres">
      <dgm:prSet presAssocID="{21C1D1F2-4AFC-4303-A0BB-4EF5483D59B5}" presName="textNode" presStyleLbl="bgShp" presStyleIdx="1" presStyleCnt="3"/>
      <dgm:spPr/>
      <dgm:t>
        <a:bodyPr/>
        <a:lstStyle/>
        <a:p>
          <a:endParaRPr lang="ru-RU"/>
        </a:p>
      </dgm:t>
    </dgm:pt>
    <dgm:pt modelId="{B1827969-0208-40E3-A275-1ACF82D375A4}" type="pres">
      <dgm:prSet presAssocID="{21C1D1F2-4AFC-4303-A0BB-4EF5483D59B5}" presName="compChildNode" presStyleCnt="0"/>
      <dgm:spPr/>
      <dgm:t>
        <a:bodyPr/>
        <a:lstStyle/>
        <a:p>
          <a:endParaRPr lang="ru-RU"/>
        </a:p>
      </dgm:t>
    </dgm:pt>
    <dgm:pt modelId="{551FA915-B592-406B-93DF-60792A29458C}" type="pres">
      <dgm:prSet presAssocID="{21C1D1F2-4AFC-4303-A0BB-4EF5483D59B5}" presName="theInnerList" presStyleCnt="0"/>
      <dgm:spPr/>
      <dgm:t>
        <a:bodyPr/>
        <a:lstStyle/>
        <a:p>
          <a:endParaRPr lang="ru-RU"/>
        </a:p>
      </dgm:t>
    </dgm:pt>
    <dgm:pt modelId="{5D3670C7-D532-4E58-8D78-531349CAF943}" type="pres">
      <dgm:prSet presAssocID="{E8B61590-95CE-4CB2-8F79-7785221ECA74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934CB-9070-41F8-B5B9-77FE388383A3}" type="pres">
      <dgm:prSet presAssocID="{E8B61590-95CE-4CB2-8F79-7785221ECA74}" presName="aSpace2" presStyleCnt="0"/>
      <dgm:spPr/>
      <dgm:t>
        <a:bodyPr/>
        <a:lstStyle/>
        <a:p>
          <a:endParaRPr lang="ru-RU"/>
        </a:p>
      </dgm:t>
    </dgm:pt>
    <dgm:pt modelId="{92E8416B-4A7C-43FE-8A8E-FEE612BD6DC4}" type="pres">
      <dgm:prSet presAssocID="{EA35AFB5-9BA4-49D3-A4A1-148106F1A86A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4BC21-213E-4EA9-8297-47C9F98D11DA}" type="pres">
      <dgm:prSet presAssocID="{21C1D1F2-4AFC-4303-A0BB-4EF5483D59B5}" presName="aSpace" presStyleCnt="0"/>
      <dgm:spPr/>
      <dgm:t>
        <a:bodyPr/>
        <a:lstStyle/>
        <a:p>
          <a:endParaRPr lang="ru-RU"/>
        </a:p>
      </dgm:t>
    </dgm:pt>
    <dgm:pt modelId="{DA92FC6E-CC12-4E00-A689-86961027E9F4}" type="pres">
      <dgm:prSet presAssocID="{A560294B-D56C-4291-B383-B4316985F663}" presName="compNode" presStyleCnt="0"/>
      <dgm:spPr/>
      <dgm:t>
        <a:bodyPr/>
        <a:lstStyle/>
        <a:p>
          <a:endParaRPr lang="ru-RU"/>
        </a:p>
      </dgm:t>
    </dgm:pt>
    <dgm:pt modelId="{CF68C6E0-4525-4073-AE6E-1DA3E994F8A8}" type="pres">
      <dgm:prSet presAssocID="{A560294B-D56C-4291-B383-B4316985F663}" presName="aNode" presStyleLbl="bgShp" presStyleIdx="2" presStyleCnt="3"/>
      <dgm:spPr/>
      <dgm:t>
        <a:bodyPr/>
        <a:lstStyle/>
        <a:p>
          <a:endParaRPr lang="ru-RU"/>
        </a:p>
      </dgm:t>
    </dgm:pt>
    <dgm:pt modelId="{70B0F71B-670E-4ED6-9D21-482D6CA88ED5}" type="pres">
      <dgm:prSet presAssocID="{A560294B-D56C-4291-B383-B4316985F663}" presName="textNode" presStyleLbl="bgShp" presStyleIdx="2" presStyleCnt="3"/>
      <dgm:spPr/>
      <dgm:t>
        <a:bodyPr/>
        <a:lstStyle/>
        <a:p>
          <a:endParaRPr lang="ru-RU"/>
        </a:p>
      </dgm:t>
    </dgm:pt>
    <dgm:pt modelId="{0FBA3CCD-3121-4CB0-857A-6A7F1EBF6B94}" type="pres">
      <dgm:prSet presAssocID="{A560294B-D56C-4291-B383-B4316985F663}" presName="compChildNode" presStyleCnt="0"/>
      <dgm:spPr/>
      <dgm:t>
        <a:bodyPr/>
        <a:lstStyle/>
        <a:p>
          <a:endParaRPr lang="ru-RU"/>
        </a:p>
      </dgm:t>
    </dgm:pt>
    <dgm:pt modelId="{81EA7A98-E174-4EE3-B074-123546EBD5C8}" type="pres">
      <dgm:prSet presAssocID="{A560294B-D56C-4291-B383-B4316985F663}" presName="theInnerList" presStyleCnt="0"/>
      <dgm:spPr/>
      <dgm:t>
        <a:bodyPr/>
        <a:lstStyle/>
        <a:p>
          <a:endParaRPr lang="ru-RU"/>
        </a:p>
      </dgm:t>
    </dgm:pt>
    <dgm:pt modelId="{5E42C527-0F4B-4042-8433-87F9EC87701C}" type="pres">
      <dgm:prSet presAssocID="{A2D02D23-2441-4BF0-B0D3-2979CCFA153D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B6FA8E-629E-4C0E-842B-480F05F3A843}" type="pres">
      <dgm:prSet presAssocID="{A2D02D23-2441-4BF0-B0D3-2979CCFA153D}" presName="aSpace2" presStyleCnt="0"/>
      <dgm:spPr/>
      <dgm:t>
        <a:bodyPr/>
        <a:lstStyle/>
        <a:p>
          <a:endParaRPr lang="ru-RU"/>
        </a:p>
      </dgm:t>
    </dgm:pt>
    <dgm:pt modelId="{6659CD6A-C31F-495C-9E23-F5354751FB7B}" type="pres">
      <dgm:prSet presAssocID="{401963EA-B615-479E-A046-1A8893DDCACC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6F885-75E9-4B2B-A6F6-71C580E8455A}" type="pres">
      <dgm:prSet presAssocID="{401963EA-B615-479E-A046-1A8893DDCACC}" presName="aSpace2" presStyleCnt="0"/>
      <dgm:spPr/>
      <dgm:t>
        <a:bodyPr/>
        <a:lstStyle/>
        <a:p>
          <a:endParaRPr lang="ru-RU"/>
        </a:p>
      </dgm:t>
    </dgm:pt>
    <dgm:pt modelId="{16D80A69-FB9D-4014-A105-3F62A8C74D03}" type="pres">
      <dgm:prSet presAssocID="{81D9B267-80D6-4023-863D-16AF614FA4C4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8BA646-B862-42E3-BB51-0B58494AB3CA}" srcId="{68AC7A23-327C-429D-8829-7DECC0F3B718}" destId="{3A2A006C-A1EF-4612-B44C-2A7E53FF9A79}" srcOrd="3" destOrd="0" parTransId="{5559D27E-DB86-420D-B085-D47E60C49563}" sibTransId="{B51008CD-DB1D-41DF-9159-704B80E575E0}"/>
    <dgm:cxn modelId="{F715C6EC-9CB0-4900-881D-9B0B0FDC3CB4}" srcId="{A560294B-D56C-4291-B383-B4316985F663}" destId="{A2D02D23-2441-4BF0-B0D3-2979CCFA153D}" srcOrd="0" destOrd="0" parTransId="{15FBC23A-D834-4F3F-B288-192D6374BCAE}" sibTransId="{4998D85F-F7BF-46F6-9212-FED0FE952229}"/>
    <dgm:cxn modelId="{D225962C-E988-491A-BCEE-D7D0DD307044}" type="presOf" srcId="{FC064F36-CBD3-4828-A12E-3EAF823093C5}" destId="{E44C80F5-153D-4CB0-835C-FDBBCA342259}" srcOrd="0" destOrd="0" presId="urn:microsoft.com/office/officeart/2005/8/layout/lProcess2"/>
    <dgm:cxn modelId="{4732C4D1-EB3F-4326-94F0-7A3332702458}" srcId="{A560294B-D56C-4291-B383-B4316985F663}" destId="{81D9B267-80D6-4023-863D-16AF614FA4C4}" srcOrd="2" destOrd="0" parTransId="{1D994B34-A8DD-4CFB-8D73-553E7E2BE5AB}" sibTransId="{0BE93677-9A6F-40FE-AC3A-2C0B65C18B6D}"/>
    <dgm:cxn modelId="{0B174BC3-C0ED-4FD7-A25C-D6A83AA837D2}" type="presOf" srcId="{A2D02D23-2441-4BF0-B0D3-2979CCFA153D}" destId="{5E42C527-0F4B-4042-8433-87F9EC87701C}" srcOrd="0" destOrd="0" presId="urn:microsoft.com/office/officeart/2005/8/layout/lProcess2"/>
    <dgm:cxn modelId="{76E33CE4-A4A4-4609-B7D8-F65B5F3B816D}" type="presOf" srcId="{A32B13C9-242E-46F9-8F17-C7238505BA7F}" destId="{0B41DA17-7166-428E-8DB3-12B6306BF080}" srcOrd="0" destOrd="0" presId="urn:microsoft.com/office/officeart/2005/8/layout/lProcess2"/>
    <dgm:cxn modelId="{75C977A3-B7EB-46C6-A1EA-85C476012891}" srcId="{FC064F36-CBD3-4828-A12E-3EAF823093C5}" destId="{68AC7A23-327C-429D-8829-7DECC0F3B718}" srcOrd="0" destOrd="0" parTransId="{45470858-880F-4DAF-A350-80A6AF7950C5}" sibTransId="{14A3E2FB-949D-4E3E-B62B-A9C084D7BFAA}"/>
    <dgm:cxn modelId="{3B4EE0D0-70FB-4599-80B3-0A2F247D8A38}" type="presOf" srcId="{21C1D1F2-4AFC-4303-A0BB-4EF5483D59B5}" destId="{2F6B7E1F-DB8E-4509-87C4-5F3EDC7016BE}" srcOrd="1" destOrd="0" presId="urn:microsoft.com/office/officeart/2005/8/layout/lProcess2"/>
    <dgm:cxn modelId="{8B3F8560-87CB-444E-96C9-7DD65CDDE08B}" type="presOf" srcId="{81D9B267-80D6-4023-863D-16AF614FA4C4}" destId="{16D80A69-FB9D-4014-A105-3F62A8C74D03}" srcOrd="0" destOrd="0" presId="urn:microsoft.com/office/officeart/2005/8/layout/lProcess2"/>
    <dgm:cxn modelId="{47FEFE3F-7537-413B-8AF3-B8C4A583E861}" type="presOf" srcId="{AF01E426-4A48-4872-97B7-90D9655C21C8}" destId="{CA445579-5BB7-4B01-9890-723DD08ABE83}" srcOrd="0" destOrd="0" presId="urn:microsoft.com/office/officeart/2005/8/layout/lProcess2"/>
    <dgm:cxn modelId="{97DA544E-40C1-4879-9365-8329FF1B5634}" srcId="{21C1D1F2-4AFC-4303-A0BB-4EF5483D59B5}" destId="{E8B61590-95CE-4CB2-8F79-7785221ECA74}" srcOrd="0" destOrd="0" parTransId="{FCB633FE-0D2D-484A-BE6D-5CD9B1E91902}" sibTransId="{ADE06413-047A-45BC-B7F3-B250911E8DDA}"/>
    <dgm:cxn modelId="{B737750F-8921-4F7E-980B-6F56F64EB304}" srcId="{68AC7A23-327C-429D-8829-7DECC0F3B718}" destId="{AF01E426-4A48-4872-97B7-90D9655C21C8}" srcOrd="2" destOrd="0" parTransId="{BA227E2A-A80F-4163-B37F-A12ABC7EACCB}" sibTransId="{93D22324-7896-40E3-9C76-9AF477902F0E}"/>
    <dgm:cxn modelId="{FA26E395-7713-45C4-8FFA-0290569A1F39}" type="presOf" srcId="{3A2A006C-A1EF-4612-B44C-2A7E53FF9A79}" destId="{9F35F779-CE30-4530-A423-7484D410AD7B}" srcOrd="0" destOrd="0" presId="urn:microsoft.com/office/officeart/2005/8/layout/lProcess2"/>
    <dgm:cxn modelId="{83574A69-A467-4271-B4A1-550F1A8FCFF8}" type="presOf" srcId="{68AC7A23-327C-429D-8829-7DECC0F3B718}" destId="{E145D0E1-9B70-408F-93B0-639B115369BA}" srcOrd="1" destOrd="0" presId="urn:microsoft.com/office/officeart/2005/8/layout/lProcess2"/>
    <dgm:cxn modelId="{D52274FA-90BB-400C-AA0B-89922B5BDC6F}" type="presOf" srcId="{A560294B-D56C-4291-B383-B4316985F663}" destId="{70B0F71B-670E-4ED6-9D21-482D6CA88ED5}" srcOrd="1" destOrd="0" presId="urn:microsoft.com/office/officeart/2005/8/layout/lProcess2"/>
    <dgm:cxn modelId="{74BCFA12-9365-4B8F-9014-E03BE7363B94}" type="presOf" srcId="{E8B61590-95CE-4CB2-8F79-7785221ECA74}" destId="{5D3670C7-D532-4E58-8D78-531349CAF943}" srcOrd="0" destOrd="0" presId="urn:microsoft.com/office/officeart/2005/8/layout/lProcess2"/>
    <dgm:cxn modelId="{99B8EC84-31B1-4D2A-A15D-33E6FC40233A}" srcId="{FC064F36-CBD3-4828-A12E-3EAF823093C5}" destId="{21C1D1F2-4AFC-4303-A0BB-4EF5483D59B5}" srcOrd="1" destOrd="0" parTransId="{E6091FAA-2050-4D7C-88BB-B2028AEC789A}" sibTransId="{9105A64C-2B85-40F2-974B-6CC43B2A0D84}"/>
    <dgm:cxn modelId="{640686F8-8EF5-4DBB-B3F7-154F75DD6974}" srcId="{A560294B-D56C-4291-B383-B4316985F663}" destId="{401963EA-B615-479E-A046-1A8893DDCACC}" srcOrd="1" destOrd="0" parTransId="{9004E6C4-AED7-41AE-9CD8-22C8FAFB716A}" sibTransId="{DCB51A10-1629-4183-96B8-BDE0D5DF0D77}"/>
    <dgm:cxn modelId="{582C234B-D221-41EB-BDF5-244CC832E126}" type="presOf" srcId="{21C1D1F2-4AFC-4303-A0BB-4EF5483D59B5}" destId="{A9996B11-5B47-4778-8FE2-B62D1A27CE5C}" srcOrd="0" destOrd="0" presId="urn:microsoft.com/office/officeart/2005/8/layout/lProcess2"/>
    <dgm:cxn modelId="{1E5AE62A-4126-4F89-B087-628ACAD4870D}" type="presOf" srcId="{3E15ECD5-52CF-4E35-8B56-1C83A52A5792}" destId="{AD4710F0-B860-4368-80BF-2A69D5331565}" srcOrd="0" destOrd="0" presId="urn:microsoft.com/office/officeart/2005/8/layout/lProcess2"/>
    <dgm:cxn modelId="{896E3F8C-F2E3-4578-AB94-41F83BB3D3EB}" srcId="{21C1D1F2-4AFC-4303-A0BB-4EF5483D59B5}" destId="{EA35AFB5-9BA4-49D3-A4A1-148106F1A86A}" srcOrd="1" destOrd="0" parTransId="{48830EB8-9D41-48F2-99F2-C7E4E220F645}" sibTransId="{ED6FF769-A6CA-4FAA-BEE4-3F3C3E954F74}"/>
    <dgm:cxn modelId="{37DDFDB8-CA9F-44D0-A447-4D9DE79C0BEC}" srcId="{68AC7A23-327C-429D-8829-7DECC0F3B718}" destId="{3E15ECD5-52CF-4E35-8B56-1C83A52A5792}" srcOrd="0" destOrd="0" parTransId="{F9E20EE9-2333-46A4-B395-AEAF640855A3}" sibTransId="{087D67BD-A376-492D-BE41-0BBA7D396F5C}"/>
    <dgm:cxn modelId="{2827B888-4FE3-414E-8FC3-023AD8A9943D}" type="presOf" srcId="{68AC7A23-327C-429D-8829-7DECC0F3B718}" destId="{F0C36AD0-614F-4963-A2CD-49B04D8B40AE}" srcOrd="0" destOrd="0" presId="urn:microsoft.com/office/officeart/2005/8/layout/lProcess2"/>
    <dgm:cxn modelId="{65C49F49-75CA-45CC-9F27-D45FD7CE88DE}" type="presOf" srcId="{401963EA-B615-479E-A046-1A8893DDCACC}" destId="{6659CD6A-C31F-495C-9E23-F5354751FB7B}" srcOrd="0" destOrd="0" presId="urn:microsoft.com/office/officeart/2005/8/layout/lProcess2"/>
    <dgm:cxn modelId="{ED7CCD82-BC33-40D5-A53F-A6F2B7745BA8}" type="presOf" srcId="{A560294B-D56C-4291-B383-B4316985F663}" destId="{CF68C6E0-4525-4073-AE6E-1DA3E994F8A8}" srcOrd="0" destOrd="0" presId="urn:microsoft.com/office/officeart/2005/8/layout/lProcess2"/>
    <dgm:cxn modelId="{342C4E16-BBBA-41CD-B4CF-00C0786DE5AD}" type="presOf" srcId="{EA35AFB5-9BA4-49D3-A4A1-148106F1A86A}" destId="{92E8416B-4A7C-43FE-8A8E-FEE612BD6DC4}" srcOrd="0" destOrd="0" presId="urn:microsoft.com/office/officeart/2005/8/layout/lProcess2"/>
    <dgm:cxn modelId="{6B71E7B6-06CD-4D6C-8B4A-E0FC7C656F88}" srcId="{FC064F36-CBD3-4828-A12E-3EAF823093C5}" destId="{A560294B-D56C-4291-B383-B4316985F663}" srcOrd="2" destOrd="0" parTransId="{1A8C65EC-F453-4DE1-9C82-A40C943290D8}" sibTransId="{3359F895-FF2C-4D1F-9559-0A2EF558360C}"/>
    <dgm:cxn modelId="{C8DF16ED-FBCF-4E13-8853-BC96B388536E}" srcId="{68AC7A23-327C-429D-8829-7DECC0F3B718}" destId="{A32B13C9-242E-46F9-8F17-C7238505BA7F}" srcOrd="1" destOrd="0" parTransId="{10638B55-C383-487B-B60F-AD27F7D539B0}" sibTransId="{3018D1AB-C40C-4B44-A80F-6817465BCC8F}"/>
    <dgm:cxn modelId="{56CED14D-A78F-40A7-8509-2DD55AD6F96F}" type="presParOf" srcId="{E44C80F5-153D-4CB0-835C-FDBBCA342259}" destId="{C2DD3F52-17F8-4E18-BBE0-D10EB33CB70A}" srcOrd="0" destOrd="0" presId="urn:microsoft.com/office/officeart/2005/8/layout/lProcess2"/>
    <dgm:cxn modelId="{1A8440C9-3A65-4424-913C-A3795ADF486D}" type="presParOf" srcId="{C2DD3F52-17F8-4E18-BBE0-D10EB33CB70A}" destId="{F0C36AD0-614F-4963-A2CD-49B04D8B40AE}" srcOrd="0" destOrd="0" presId="urn:microsoft.com/office/officeart/2005/8/layout/lProcess2"/>
    <dgm:cxn modelId="{DBDF9665-AE9D-4332-8043-970570884212}" type="presParOf" srcId="{C2DD3F52-17F8-4E18-BBE0-D10EB33CB70A}" destId="{E145D0E1-9B70-408F-93B0-639B115369BA}" srcOrd="1" destOrd="0" presId="urn:microsoft.com/office/officeart/2005/8/layout/lProcess2"/>
    <dgm:cxn modelId="{55052D03-5190-4AFB-8A4A-92721425BAD6}" type="presParOf" srcId="{C2DD3F52-17F8-4E18-BBE0-D10EB33CB70A}" destId="{71A18C49-BA9C-44B6-B9C4-B30DC8C52D08}" srcOrd="2" destOrd="0" presId="urn:microsoft.com/office/officeart/2005/8/layout/lProcess2"/>
    <dgm:cxn modelId="{72CEBED5-783B-4A21-B63E-4EC449DFA1C2}" type="presParOf" srcId="{71A18C49-BA9C-44B6-B9C4-B30DC8C52D08}" destId="{4308AD03-E5E3-4905-A3DC-ABA6916CB29D}" srcOrd="0" destOrd="0" presId="urn:microsoft.com/office/officeart/2005/8/layout/lProcess2"/>
    <dgm:cxn modelId="{B59F9A51-4647-4971-88AE-2385202694E9}" type="presParOf" srcId="{4308AD03-E5E3-4905-A3DC-ABA6916CB29D}" destId="{AD4710F0-B860-4368-80BF-2A69D5331565}" srcOrd="0" destOrd="0" presId="urn:microsoft.com/office/officeart/2005/8/layout/lProcess2"/>
    <dgm:cxn modelId="{B9DADC57-80C5-469A-84D1-C67268DAF18A}" type="presParOf" srcId="{4308AD03-E5E3-4905-A3DC-ABA6916CB29D}" destId="{C3323629-51C5-4D5A-A51E-D99F908A506D}" srcOrd="1" destOrd="0" presId="urn:microsoft.com/office/officeart/2005/8/layout/lProcess2"/>
    <dgm:cxn modelId="{2C634E39-CE15-435F-B814-44B356EE8A02}" type="presParOf" srcId="{4308AD03-E5E3-4905-A3DC-ABA6916CB29D}" destId="{0B41DA17-7166-428E-8DB3-12B6306BF080}" srcOrd="2" destOrd="0" presId="urn:microsoft.com/office/officeart/2005/8/layout/lProcess2"/>
    <dgm:cxn modelId="{6D36F9DC-F961-47F4-8EBF-CBF5A12B8230}" type="presParOf" srcId="{4308AD03-E5E3-4905-A3DC-ABA6916CB29D}" destId="{7BE2D8F4-1536-4964-B10A-8A53ED03151F}" srcOrd="3" destOrd="0" presId="urn:microsoft.com/office/officeart/2005/8/layout/lProcess2"/>
    <dgm:cxn modelId="{69F78945-4834-444F-999C-793119BE8CC4}" type="presParOf" srcId="{4308AD03-E5E3-4905-A3DC-ABA6916CB29D}" destId="{CA445579-5BB7-4B01-9890-723DD08ABE83}" srcOrd="4" destOrd="0" presId="urn:microsoft.com/office/officeart/2005/8/layout/lProcess2"/>
    <dgm:cxn modelId="{D542DD23-554E-473E-A449-0A048A7D14E5}" type="presParOf" srcId="{4308AD03-E5E3-4905-A3DC-ABA6916CB29D}" destId="{94A5C165-CD90-461D-BEEA-D8094C50FE5A}" srcOrd="5" destOrd="0" presId="urn:microsoft.com/office/officeart/2005/8/layout/lProcess2"/>
    <dgm:cxn modelId="{58BB9B45-AB8C-45E7-A4B3-D4690F4E5EFB}" type="presParOf" srcId="{4308AD03-E5E3-4905-A3DC-ABA6916CB29D}" destId="{9F35F779-CE30-4530-A423-7484D410AD7B}" srcOrd="6" destOrd="0" presId="urn:microsoft.com/office/officeart/2005/8/layout/lProcess2"/>
    <dgm:cxn modelId="{BAED288B-0181-45C1-AB03-F746A028C8DF}" type="presParOf" srcId="{E44C80F5-153D-4CB0-835C-FDBBCA342259}" destId="{CB78F11A-B6E7-451D-B4FE-A536F498564F}" srcOrd="1" destOrd="0" presId="urn:microsoft.com/office/officeart/2005/8/layout/lProcess2"/>
    <dgm:cxn modelId="{BF4B8BFD-80DC-45F6-99C7-882816D88764}" type="presParOf" srcId="{E44C80F5-153D-4CB0-835C-FDBBCA342259}" destId="{23C735DC-E22B-460E-BDBE-C44B7B40656F}" srcOrd="2" destOrd="0" presId="urn:microsoft.com/office/officeart/2005/8/layout/lProcess2"/>
    <dgm:cxn modelId="{E2F4AC94-7C19-4589-8F04-E4E8713C921D}" type="presParOf" srcId="{23C735DC-E22B-460E-BDBE-C44B7B40656F}" destId="{A9996B11-5B47-4778-8FE2-B62D1A27CE5C}" srcOrd="0" destOrd="0" presId="urn:microsoft.com/office/officeart/2005/8/layout/lProcess2"/>
    <dgm:cxn modelId="{F3585F31-BEF5-4FC4-B78E-9296E527FB03}" type="presParOf" srcId="{23C735DC-E22B-460E-BDBE-C44B7B40656F}" destId="{2F6B7E1F-DB8E-4509-87C4-5F3EDC7016BE}" srcOrd="1" destOrd="0" presId="urn:microsoft.com/office/officeart/2005/8/layout/lProcess2"/>
    <dgm:cxn modelId="{1B1C899D-20DB-4C08-8DF5-77CE3EFE3676}" type="presParOf" srcId="{23C735DC-E22B-460E-BDBE-C44B7B40656F}" destId="{B1827969-0208-40E3-A275-1ACF82D375A4}" srcOrd="2" destOrd="0" presId="urn:microsoft.com/office/officeart/2005/8/layout/lProcess2"/>
    <dgm:cxn modelId="{580C59E3-A989-422B-8738-DFE41D6031D0}" type="presParOf" srcId="{B1827969-0208-40E3-A275-1ACF82D375A4}" destId="{551FA915-B592-406B-93DF-60792A29458C}" srcOrd="0" destOrd="0" presId="urn:microsoft.com/office/officeart/2005/8/layout/lProcess2"/>
    <dgm:cxn modelId="{F425FA9F-373D-4406-A449-88FE8FD668AD}" type="presParOf" srcId="{551FA915-B592-406B-93DF-60792A29458C}" destId="{5D3670C7-D532-4E58-8D78-531349CAF943}" srcOrd="0" destOrd="0" presId="urn:microsoft.com/office/officeart/2005/8/layout/lProcess2"/>
    <dgm:cxn modelId="{8A4B8997-1C0E-435C-BED7-6C1BD3DCBB7D}" type="presParOf" srcId="{551FA915-B592-406B-93DF-60792A29458C}" destId="{D0B934CB-9070-41F8-B5B9-77FE388383A3}" srcOrd="1" destOrd="0" presId="urn:microsoft.com/office/officeart/2005/8/layout/lProcess2"/>
    <dgm:cxn modelId="{2A927CCC-A5F7-416D-BC41-B5D0DE80638D}" type="presParOf" srcId="{551FA915-B592-406B-93DF-60792A29458C}" destId="{92E8416B-4A7C-43FE-8A8E-FEE612BD6DC4}" srcOrd="2" destOrd="0" presId="urn:microsoft.com/office/officeart/2005/8/layout/lProcess2"/>
    <dgm:cxn modelId="{11E364A6-F181-4191-A211-B806FC816D02}" type="presParOf" srcId="{E44C80F5-153D-4CB0-835C-FDBBCA342259}" destId="{64E4BC21-213E-4EA9-8297-47C9F98D11DA}" srcOrd="3" destOrd="0" presId="urn:microsoft.com/office/officeart/2005/8/layout/lProcess2"/>
    <dgm:cxn modelId="{CA17F011-AD06-434D-A51C-42A5B3C61C92}" type="presParOf" srcId="{E44C80F5-153D-4CB0-835C-FDBBCA342259}" destId="{DA92FC6E-CC12-4E00-A689-86961027E9F4}" srcOrd="4" destOrd="0" presId="urn:microsoft.com/office/officeart/2005/8/layout/lProcess2"/>
    <dgm:cxn modelId="{2A076FDC-B592-47C6-A96A-DBD3D459EBE4}" type="presParOf" srcId="{DA92FC6E-CC12-4E00-A689-86961027E9F4}" destId="{CF68C6E0-4525-4073-AE6E-1DA3E994F8A8}" srcOrd="0" destOrd="0" presId="urn:microsoft.com/office/officeart/2005/8/layout/lProcess2"/>
    <dgm:cxn modelId="{BAF68448-FB79-47B7-8725-C604F25C05D2}" type="presParOf" srcId="{DA92FC6E-CC12-4E00-A689-86961027E9F4}" destId="{70B0F71B-670E-4ED6-9D21-482D6CA88ED5}" srcOrd="1" destOrd="0" presId="urn:microsoft.com/office/officeart/2005/8/layout/lProcess2"/>
    <dgm:cxn modelId="{7BB69E71-A353-4201-8D7D-8E43FC00AC12}" type="presParOf" srcId="{DA92FC6E-CC12-4E00-A689-86961027E9F4}" destId="{0FBA3CCD-3121-4CB0-857A-6A7F1EBF6B94}" srcOrd="2" destOrd="0" presId="urn:microsoft.com/office/officeart/2005/8/layout/lProcess2"/>
    <dgm:cxn modelId="{9EBBC9E6-817E-42EF-B006-72682F11E8E6}" type="presParOf" srcId="{0FBA3CCD-3121-4CB0-857A-6A7F1EBF6B94}" destId="{81EA7A98-E174-4EE3-B074-123546EBD5C8}" srcOrd="0" destOrd="0" presId="urn:microsoft.com/office/officeart/2005/8/layout/lProcess2"/>
    <dgm:cxn modelId="{6DBA8EFA-530D-428F-B166-BA64C0F47C7C}" type="presParOf" srcId="{81EA7A98-E174-4EE3-B074-123546EBD5C8}" destId="{5E42C527-0F4B-4042-8433-87F9EC87701C}" srcOrd="0" destOrd="0" presId="urn:microsoft.com/office/officeart/2005/8/layout/lProcess2"/>
    <dgm:cxn modelId="{F69A6279-E6D0-4074-8D9A-6D3CA9E7B08C}" type="presParOf" srcId="{81EA7A98-E174-4EE3-B074-123546EBD5C8}" destId="{84B6FA8E-629E-4C0E-842B-480F05F3A843}" srcOrd="1" destOrd="0" presId="urn:microsoft.com/office/officeart/2005/8/layout/lProcess2"/>
    <dgm:cxn modelId="{F3549373-03E6-4F2B-BEA2-76AD296B718A}" type="presParOf" srcId="{81EA7A98-E174-4EE3-B074-123546EBD5C8}" destId="{6659CD6A-C31F-495C-9E23-F5354751FB7B}" srcOrd="2" destOrd="0" presId="urn:microsoft.com/office/officeart/2005/8/layout/lProcess2"/>
    <dgm:cxn modelId="{CC15F056-4898-411F-8942-CA94C8A3AC89}" type="presParOf" srcId="{81EA7A98-E174-4EE3-B074-123546EBD5C8}" destId="{7F46F885-75E9-4B2B-A6F6-71C580E8455A}" srcOrd="3" destOrd="0" presId="urn:microsoft.com/office/officeart/2005/8/layout/lProcess2"/>
    <dgm:cxn modelId="{9FEE61DC-228C-4E24-BD18-A91CEA1B9D8B}" type="presParOf" srcId="{81EA7A98-E174-4EE3-B074-123546EBD5C8}" destId="{16D80A69-FB9D-4014-A105-3F62A8C74D03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CDFB86-F976-4B3F-8329-1799B391CE2C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D228174-27DC-40AF-AAA4-430ACCAA0271}">
      <dgm:prSet phldrT="[Текст]" custT="1"/>
      <dgm:spPr/>
      <dgm:t>
        <a:bodyPr/>
        <a:lstStyle/>
        <a:p>
          <a:r>
            <a:rPr lang="ru-RU" sz="1400" b="1" dirty="0">
              <a:latin typeface="Century Schoolbook" panose="02040604050505020304" pitchFamily="18" charset="0"/>
            </a:rPr>
            <a:t>ВГТРК </a:t>
          </a:r>
          <a:r>
            <a:rPr lang="ru-RU" sz="1400" b="1" dirty="0" smtClean="0">
              <a:latin typeface="Century Schoolbook" panose="02040604050505020304" pitchFamily="18" charset="0"/>
            </a:rPr>
            <a:t>"Поморье"</a:t>
          </a:r>
          <a:endParaRPr lang="ru-RU" sz="1400" b="1" dirty="0">
            <a:latin typeface="Century Schoolbook" panose="02040604050505020304" pitchFamily="18" charset="0"/>
          </a:endParaRPr>
        </a:p>
      </dgm:t>
    </dgm:pt>
    <dgm:pt modelId="{83B8A958-8597-4D49-8DEB-787CC7A8A49D}" type="parTrans" cxnId="{68A42E71-5341-465B-95FD-0BE36644D960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234CB0AD-047B-4E30-AD2D-5077F705704D}" type="sibTrans" cxnId="{68A42E71-5341-465B-95FD-0BE36644D960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08896E5A-5545-4CA9-BADD-CC470EAAE01B}">
      <dgm:prSet custT="1"/>
      <dgm:spPr/>
      <dgm:t>
        <a:bodyPr/>
        <a:lstStyle/>
        <a:p>
          <a:r>
            <a:rPr lang="ru-RU" sz="1400" b="1">
              <a:latin typeface="Century Schoolbook" panose="02040604050505020304" pitchFamily="18" charset="0"/>
            </a:rPr>
            <a:t>кафедра журналистики, рекламы и связей с общественностью, САФУ</a:t>
          </a:r>
          <a:endParaRPr lang="ru-RU" sz="1400" b="1" dirty="0">
            <a:latin typeface="Century Schoolbook" panose="02040604050505020304" pitchFamily="18" charset="0"/>
          </a:endParaRPr>
        </a:p>
      </dgm:t>
    </dgm:pt>
    <dgm:pt modelId="{889BD650-840E-4171-8A25-C2BB2B19376F}" type="parTrans" cxnId="{3294E078-A351-493B-A00D-BE2336A474D0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80117B8F-B30C-4311-9B8E-005040F9D027}" type="sibTrans" cxnId="{3294E078-A351-493B-A00D-BE2336A474D0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9F5B7E64-9FF9-4BC9-9D7D-B9490161CD51}">
      <dgm:prSet custT="1"/>
      <dgm:spPr/>
      <dgm:t>
        <a:bodyPr/>
        <a:lstStyle/>
        <a:p>
          <a:r>
            <a:rPr lang="ru-RU" sz="1400" b="1" dirty="0">
              <a:latin typeface="Century Schoolbook" panose="02040604050505020304" pitchFamily="18" charset="0"/>
            </a:rPr>
            <a:t>детская телестудия </a:t>
          </a:r>
          <a:r>
            <a:rPr lang="ru-RU" sz="1400" b="1" dirty="0" smtClean="0">
              <a:latin typeface="Century Schoolbook" panose="02040604050505020304" pitchFamily="18" charset="0"/>
            </a:rPr>
            <a:t>"Лиса" </a:t>
          </a:r>
          <a:r>
            <a:rPr lang="ru-RU" sz="1400" b="1" dirty="0">
              <a:latin typeface="Century Schoolbook" panose="02040604050505020304" pitchFamily="18" charset="0"/>
            </a:rPr>
            <a:t>МАУ ДО </a:t>
          </a:r>
          <a:r>
            <a:rPr lang="ru-RU" sz="1400" b="1" dirty="0" smtClean="0">
              <a:latin typeface="Century Schoolbook" panose="02040604050505020304" pitchFamily="18" charset="0"/>
            </a:rPr>
            <a:t>"Центр Архангел"</a:t>
          </a:r>
          <a:endParaRPr lang="ru-RU" sz="1400" b="1" dirty="0">
            <a:latin typeface="Century Schoolbook" panose="02040604050505020304" pitchFamily="18" charset="0"/>
          </a:endParaRPr>
        </a:p>
      </dgm:t>
    </dgm:pt>
    <dgm:pt modelId="{8A0C897B-1F19-47ED-8611-BF0004274CE8}" type="parTrans" cxnId="{7072D60C-15EC-4D9E-A831-17699E7793BE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E8BEBB7D-2D14-420D-A4D9-B5025534C274}" type="sibTrans" cxnId="{7072D60C-15EC-4D9E-A831-17699E7793BE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2CD55A30-5DE0-4412-A397-F2E106C7710F}">
      <dgm:prSet custT="1"/>
      <dgm:spPr/>
      <dgm:t>
        <a:bodyPr/>
        <a:lstStyle/>
        <a:p>
          <a:r>
            <a:rPr lang="ru-RU" sz="1400" b="1" dirty="0">
              <a:latin typeface="Century Schoolbook" panose="02040604050505020304" pitchFamily="18" charset="0"/>
            </a:rPr>
            <a:t>газета </a:t>
          </a:r>
          <a:r>
            <a:rPr lang="ru-RU" sz="1400" b="1" dirty="0" smtClean="0">
              <a:latin typeface="Century Schoolbook" panose="02040604050505020304" pitchFamily="18" charset="0"/>
            </a:rPr>
            <a:t>"Архангельск </a:t>
          </a:r>
          <a:r>
            <a:rPr lang="ru-RU" sz="1400" b="1" dirty="0">
              <a:latin typeface="Century Schoolbook" panose="02040604050505020304" pitchFamily="18" charset="0"/>
            </a:rPr>
            <a:t>– город воинской </a:t>
          </a:r>
          <a:r>
            <a:rPr lang="ru-RU" sz="1400" b="1" dirty="0" smtClean="0">
              <a:latin typeface="Century Schoolbook" panose="02040604050505020304" pitchFamily="18" charset="0"/>
            </a:rPr>
            <a:t>славы"</a:t>
          </a:r>
          <a:endParaRPr lang="ru-RU" sz="1400" b="1" dirty="0">
            <a:latin typeface="Century Schoolbook" panose="02040604050505020304" pitchFamily="18" charset="0"/>
          </a:endParaRPr>
        </a:p>
      </dgm:t>
    </dgm:pt>
    <dgm:pt modelId="{3DE88224-5AC9-4789-967C-D635A58FB712}" type="parTrans" cxnId="{6708AB70-D248-4BCD-B0F4-8B2E0B955F9F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FC143250-C155-48AE-AF98-C1AB47A88222}" type="sibTrans" cxnId="{6708AB70-D248-4BCD-B0F4-8B2E0B955F9F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874A14F9-CF8F-4100-AC06-2FDB531B08C2}">
      <dgm:prSet custT="1"/>
      <dgm:spPr/>
      <dgm:t>
        <a:bodyPr/>
        <a:lstStyle/>
        <a:p>
          <a:r>
            <a:rPr lang="ru-RU" sz="1400" b="1">
              <a:latin typeface="Century Schoolbook" panose="02040604050505020304" pitchFamily="18" charset="0"/>
            </a:rPr>
            <a:t>Архангельская городская Дума</a:t>
          </a:r>
          <a:endParaRPr lang="ru-RU" sz="1400" b="1" dirty="0">
            <a:latin typeface="Century Schoolbook" panose="02040604050505020304" pitchFamily="18" charset="0"/>
          </a:endParaRPr>
        </a:p>
      </dgm:t>
    </dgm:pt>
    <dgm:pt modelId="{F842D268-B50A-461F-86DC-5428BBEFCB0D}" type="parTrans" cxnId="{0E91C0F8-CEFC-4E31-896C-A7CA95BD90DB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16115823-9C07-4830-9A1C-1E0571D9F476}" type="sibTrans" cxnId="{0E91C0F8-CEFC-4E31-896C-A7CA95BD90DB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C0D1BFF2-605F-419B-987B-FF33A06FD983}">
      <dgm:prSet phldrT="[Текст]" custT="1"/>
      <dgm:spPr/>
      <dgm:t>
        <a:bodyPr/>
        <a:lstStyle/>
        <a:p>
          <a:r>
            <a:rPr lang="ru-RU" sz="1400" b="1" dirty="0">
              <a:latin typeface="Century Schoolbook" panose="02040604050505020304" pitchFamily="18" charset="0"/>
            </a:rPr>
            <a:t>телеканал </a:t>
          </a:r>
          <a:r>
            <a:rPr lang="ru-RU" sz="1400" b="1" dirty="0" smtClean="0">
              <a:latin typeface="Century Schoolbook" panose="02040604050505020304" pitchFamily="18" charset="0"/>
            </a:rPr>
            <a:t>"Регион 29"</a:t>
          </a:r>
          <a:endParaRPr lang="ru-RU" sz="1400" b="1" dirty="0">
            <a:latin typeface="Century Schoolbook" panose="02040604050505020304" pitchFamily="18" charset="0"/>
          </a:endParaRPr>
        </a:p>
      </dgm:t>
    </dgm:pt>
    <dgm:pt modelId="{8AAC9C22-2794-4B76-90E7-A7512FB126EE}" type="parTrans" cxnId="{6D364349-135C-4C62-B78B-95E85E9912A7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06780752-EF64-4B10-87D3-EA593ABA9FBB}" type="sibTrans" cxnId="{6D364349-135C-4C62-B78B-95E85E9912A7}">
      <dgm:prSet/>
      <dgm:spPr/>
      <dgm:t>
        <a:bodyPr/>
        <a:lstStyle/>
        <a:p>
          <a:endParaRPr lang="ru-RU" sz="1400" b="1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E270B16C-5C23-4E3F-8DF9-87D66160A6F3}" type="pres">
      <dgm:prSet presAssocID="{5FCDFB86-F976-4B3F-8329-1799B391CE2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11A5021-78E7-4A2B-81E1-454D9478E559}" type="pres">
      <dgm:prSet presAssocID="{5FCDFB86-F976-4B3F-8329-1799B391CE2C}" presName="Name1" presStyleCnt="0"/>
      <dgm:spPr/>
    </dgm:pt>
    <dgm:pt modelId="{6123AA03-0874-45DC-9FFA-7FA5BE384F86}" type="pres">
      <dgm:prSet presAssocID="{5FCDFB86-F976-4B3F-8329-1799B391CE2C}" presName="cycle" presStyleCnt="0"/>
      <dgm:spPr/>
    </dgm:pt>
    <dgm:pt modelId="{C3F55C6F-C459-43C6-A58A-B80E7468AA46}" type="pres">
      <dgm:prSet presAssocID="{5FCDFB86-F976-4B3F-8329-1799B391CE2C}" presName="srcNode" presStyleLbl="node1" presStyleIdx="0" presStyleCnt="6"/>
      <dgm:spPr/>
    </dgm:pt>
    <dgm:pt modelId="{2F2A6ADF-0136-4F5D-89BA-FBCCA145604E}" type="pres">
      <dgm:prSet presAssocID="{5FCDFB86-F976-4B3F-8329-1799B391CE2C}" presName="conn" presStyleLbl="parChTrans1D2" presStyleIdx="0" presStyleCnt="1"/>
      <dgm:spPr/>
      <dgm:t>
        <a:bodyPr/>
        <a:lstStyle/>
        <a:p>
          <a:endParaRPr lang="ru-RU"/>
        </a:p>
      </dgm:t>
    </dgm:pt>
    <dgm:pt modelId="{F7F3A81A-149D-4F41-B741-D8CA3ECB2DCE}" type="pres">
      <dgm:prSet presAssocID="{5FCDFB86-F976-4B3F-8329-1799B391CE2C}" presName="extraNode" presStyleLbl="node1" presStyleIdx="0" presStyleCnt="6"/>
      <dgm:spPr/>
    </dgm:pt>
    <dgm:pt modelId="{FB731843-2038-4FB6-823A-0B27F03B17E5}" type="pres">
      <dgm:prSet presAssocID="{5FCDFB86-F976-4B3F-8329-1799B391CE2C}" presName="dstNode" presStyleLbl="node1" presStyleIdx="0" presStyleCnt="6"/>
      <dgm:spPr/>
    </dgm:pt>
    <dgm:pt modelId="{848910E9-2928-46F8-ADCA-426E68F7969E}" type="pres">
      <dgm:prSet presAssocID="{AD228174-27DC-40AF-AAA4-430ACCAA0271}" presName="text_1" presStyleLbl="node1" presStyleIdx="0" presStyleCnt="6" custScaleY="136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E3E194-B6EC-4123-9449-FF5E4DE2D36B}" type="pres">
      <dgm:prSet presAssocID="{AD228174-27DC-40AF-AAA4-430ACCAA0271}" presName="accent_1" presStyleCnt="0"/>
      <dgm:spPr/>
    </dgm:pt>
    <dgm:pt modelId="{903AABD8-83B4-42B5-B664-27A01B4533DF}" type="pres">
      <dgm:prSet presAssocID="{AD228174-27DC-40AF-AAA4-430ACCAA0271}" presName="accentRepeatNode" presStyleLbl="solidFgAcc1" presStyleIdx="0" presStyleCnt="6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32B416C4-2406-423D-A694-6BB7C0673FB7}" type="pres">
      <dgm:prSet presAssocID="{C0D1BFF2-605F-419B-987B-FF33A06FD983}" presName="text_2" presStyleLbl="node1" presStyleIdx="1" presStyleCnt="6" custScaleY="136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D08B3-7172-4EDE-8F55-87405642892D}" type="pres">
      <dgm:prSet presAssocID="{C0D1BFF2-605F-419B-987B-FF33A06FD983}" presName="accent_2" presStyleCnt="0"/>
      <dgm:spPr/>
    </dgm:pt>
    <dgm:pt modelId="{FB5F69D5-607C-47E8-B4B6-FAA2E069E55B}" type="pres">
      <dgm:prSet presAssocID="{C0D1BFF2-605F-419B-987B-FF33A06FD983}" presName="accentRepeatNode" presStyleLbl="solidFgAcc1" presStyleIdx="1" presStyleCnt="6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</dgm:pt>
    <dgm:pt modelId="{8177443C-D3B3-402F-8A2A-4EC6BF053715}" type="pres">
      <dgm:prSet presAssocID="{08896E5A-5545-4CA9-BADD-CC470EAAE01B}" presName="text_3" presStyleLbl="node1" presStyleIdx="2" presStyleCnt="6" custScaleY="136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3A6756-B235-4D7B-A660-085CE6923701}" type="pres">
      <dgm:prSet presAssocID="{08896E5A-5545-4CA9-BADD-CC470EAAE01B}" presName="accent_3" presStyleCnt="0"/>
      <dgm:spPr/>
    </dgm:pt>
    <dgm:pt modelId="{71350C7F-4807-49AB-B48D-CCDFA7536E66}" type="pres">
      <dgm:prSet presAssocID="{08896E5A-5545-4CA9-BADD-CC470EAAE01B}" presName="accentRepeatNode" presStyleLbl="solidFgAcc1" presStyleIdx="2" presStyleCnt="6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2349BC65-624C-4A5A-9080-F933FC20CC31}" type="pres">
      <dgm:prSet presAssocID="{9F5B7E64-9FF9-4BC9-9D7D-B9490161CD51}" presName="text_4" presStyleLbl="node1" presStyleIdx="3" presStyleCnt="6" custScaleY="136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7451A-0258-4D05-8544-1B5F7E52FB1B}" type="pres">
      <dgm:prSet presAssocID="{9F5B7E64-9FF9-4BC9-9D7D-B9490161CD51}" presName="accent_4" presStyleCnt="0"/>
      <dgm:spPr/>
    </dgm:pt>
    <dgm:pt modelId="{2D68B2C1-A67D-42DB-9354-063ABCF0C804}" type="pres">
      <dgm:prSet presAssocID="{9F5B7E64-9FF9-4BC9-9D7D-B9490161CD51}" presName="accentRepeatNode" presStyleLbl="solidFgAcc1" presStyleIdx="3" presStyleCnt="6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F15A904E-E2DA-40E0-914B-B2A0BD668FB0}" type="pres">
      <dgm:prSet presAssocID="{2CD55A30-5DE0-4412-A397-F2E106C7710F}" presName="text_5" presStyleLbl="node1" presStyleIdx="4" presStyleCnt="6" custScaleY="136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DD3C11-780A-43E1-B70F-3D8668E27E58}" type="pres">
      <dgm:prSet presAssocID="{2CD55A30-5DE0-4412-A397-F2E106C7710F}" presName="accent_5" presStyleCnt="0"/>
      <dgm:spPr/>
    </dgm:pt>
    <dgm:pt modelId="{7F3B5A4D-1918-4BBD-A42A-3559729244FE}" type="pres">
      <dgm:prSet presAssocID="{2CD55A30-5DE0-4412-A397-F2E106C7710F}" presName="accentRepeatNode" presStyleLbl="solidFgAcc1" presStyleIdx="4" presStyleCnt="6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</dgm:pt>
    <dgm:pt modelId="{A2546B49-BD1D-4B1B-B535-5D69D705E093}" type="pres">
      <dgm:prSet presAssocID="{874A14F9-CF8F-4100-AC06-2FDB531B08C2}" presName="text_6" presStyleLbl="node1" presStyleIdx="5" presStyleCnt="6" custScaleY="1367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744ED0-47C5-45D3-8729-8DE82B2A74E0}" type="pres">
      <dgm:prSet presAssocID="{874A14F9-CF8F-4100-AC06-2FDB531B08C2}" presName="accent_6" presStyleCnt="0"/>
      <dgm:spPr/>
    </dgm:pt>
    <dgm:pt modelId="{C894ADC3-8384-433A-8E0F-09E2EF906A5C}" type="pres">
      <dgm:prSet presAssocID="{874A14F9-CF8F-4100-AC06-2FDB531B08C2}" presName="accentRepeatNode" presStyleLbl="solidFgAcc1" presStyleIdx="5" presStyleCnt="6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</dgm:pt>
  </dgm:ptLst>
  <dgm:cxnLst>
    <dgm:cxn modelId="{0E91C0F8-CEFC-4E31-896C-A7CA95BD90DB}" srcId="{5FCDFB86-F976-4B3F-8329-1799B391CE2C}" destId="{874A14F9-CF8F-4100-AC06-2FDB531B08C2}" srcOrd="5" destOrd="0" parTransId="{F842D268-B50A-461F-86DC-5428BBEFCB0D}" sibTransId="{16115823-9C07-4830-9A1C-1E0571D9F476}"/>
    <dgm:cxn modelId="{E8590F9A-61DB-4B54-9BCC-59AE7E812396}" type="presOf" srcId="{C0D1BFF2-605F-419B-987B-FF33A06FD983}" destId="{32B416C4-2406-423D-A694-6BB7C0673FB7}" srcOrd="0" destOrd="0" presId="urn:microsoft.com/office/officeart/2008/layout/VerticalCurvedList"/>
    <dgm:cxn modelId="{3294E078-A351-493B-A00D-BE2336A474D0}" srcId="{5FCDFB86-F976-4B3F-8329-1799B391CE2C}" destId="{08896E5A-5545-4CA9-BADD-CC470EAAE01B}" srcOrd="2" destOrd="0" parTransId="{889BD650-840E-4171-8A25-C2BB2B19376F}" sibTransId="{80117B8F-B30C-4311-9B8E-005040F9D027}"/>
    <dgm:cxn modelId="{6708AB70-D248-4BCD-B0F4-8B2E0B955F9F}" srcId="{5FCDFB86-F976-4B3F-8329-1799B391CE2C}" destId="{2CD55A30-5DE0-4412-A397-F2E106C7710F}" srcOrd="4" destOrd="0" parTransId="{3DE88224-5AC9-4789-967C-D635A58FB712}" sibTransId="{FC143250-C155-48AE-AF98-C1AB47A88222}"/>
    <dgm:cxn modelId="{7072D60C-15EC-4D9E-A831-17699E7793BE}" srcId="{5FCDFB86-F976-4B3F-8329-1799B391CE2C}" destId="{9F5B7E64-9FF9-4BC9-9D7D-B9490161CD51}" srcOrd="3" destOrd="0" parTransId="{8A0C897B-1F19-47ED-8611-BF0004274CE8}" sibTransId="{E8BEBB7D-2D14-420D-A4D9-B5025534C274}"/>
    <dgm:cxn modelId="{B0BD07C9-5653-463A-B09A-93271622A706}" type="presOf" srcId="{9F5B7E64-9FF9-4BC9-9D7D-B9490161CD51}" destId="{2349BC65-624C-4A5A-9080-F933FC20CC31}" srcOrd="0" destOrd="0" presId="urn:microsoft.com/office/officeart/2008/layout/VerticalCurvedList"/>
    <dgm:cxn modelId="{6D364349-135C-4C62-B78B-95E85E9912A7}" srcId="{5FCDFB86-F976-4B3F-8329-1799B391CE2C}" destId="{C0D1BFF2-605F-419B-987B-FF33A06FD983}" srcOrd="1" destOrd="0" parTransId="{8AAC9C22-2794-4B76-90E7-A7512FB126EE}" sibTransId="{06780752-EF64-4B10-87D3-EA593ABA9FBB}"/>
    <dgm:cxn modelId="{B9092226-2506-414B-84DE-4273CEAD0657}" type="presOf" srcId="{2CD55A30-5DE0-4412-A397-F2E106C7710F}" destId="{F15A904E-E2DA-40E0-914B-B2A0BD668FB0}" srcOrd="0" destOrd="0" presId="urn:microsoft.com/office/officeart/2008/layout/VerticalCurvedList"/>
    <dgm:cxn modelId="{92BCBD9D-9309-4855-B557-E6A3CEC9736F}" type="presOf" srcId="{234CB0AD-047B-4E30-AD2D-5077F705704D}" destId="{2F2A6ADF-0136-4F5D-89BA-FBCCA145604E}" srcOrd="0" destOrd="0" presId="urn:microsoft.com/office/officeart/2008/layout/VerticalCurvedList"/>
    <dgm:cxn modelId="{CAB5B80F-A4D6-437C-92C3-B04CD0F69D10}" type="presOf" srcId="{5FCDFB86-F976-4B3F-8329-1799B391CE2C}" destId="{E270B16C-5C23-4E3F-8DF9-87D66160A6F3}" srcOrd="0" destOrd="0" presId="urn:microsoft.com/office/officeart/2008/layout/VerticalCurvedList"/>
    <dgm:cxn modelId="{68A42E71-5341-465B-95FD-0BE36644D960}" srcId="{5FCDFB86-F976-4B3F-8329-1799B391CE2C}" destId="{AD228174-27DC-40AF-AAA4-430ACCAA0271}" srcOrd="0" destOrd="0" parTransId="{83B8A958-8597-4D49-8DEB-787CC7A8A49D}" sibTransId="{234CB0AD-047B-4E30-AD2D-5077F705704D}"/>
    <dgm:cxn modelId="{56E1AD30-8D28-43F4-BB32-0A68F84C0302}" type="presOf" srcId="{AD228174-27DC-40AF-AAA4-430ACCAA0271}" destId="{848910E9-2928-46F8-ADCA-426E68F7969E}" srcOrd="0" destOrd="0" presId="urn:microsoft.com/office/officeart/2008/layout/VerticalCurvedList"/>
    <dgm:cxn modelId="{BD4F7973-1E9C-4643-84C3-C8AA444FB179}" type="presOf" srcId="{08896E5A-5545-4CA9-BADD-CC470EAAE01B}" destId="{8177443C-D3B3-402F-8A2A-4EC6BF053715}" srcOrd="0" destOrd="0" presId="urn:microsoft.com/office/officeart/2008/layout/VerticalCurvedList"/>
    <dgm:cxn modelId="{7F162D43-93BC-4530-8465-75E9C089640C}" type="presOf" srcId="{874A14F9-CF8F-4100-AC06-2FDB531B08C2}" destId="{A2546B49-BD1D-4B1B-B535-5D69D705E093}" srcOrd="0" destOrd="0" presId="urn:microsoft.com/office/officeart/2008/layout/VerticalCurvedList"/>
    <dgm:cxn modelId="{DD9ED9B5-8211-4C66-A241-5D56B742E075}" type="presParOf" srcId="{E270B16C-5C23-4E3F-8DF9-87D66160A6F3}" destId="{811A5021-78E7-4A2B-81E1-454D9478E559}" srcOrd="0" destOrd="0" presId="urn:microsoft.com/office/officeart/2008/layout/VerticalCurvedList"/>
    <dgm:cxn modelId="{3E132173-C79A-4873-B7E4-20A5CF86ED9B}" type="presParOf" srcId="{811A5021-78E7-4A2B-81E1-454D9478E559}" destId="{6123AA03-0874-45DC-9FFA-7FA5BE384F86}" srcOrd="0" destOrd="0" presId="urn:microsoft.com/office/officeart/2008/layout/VerticalCurvedList"/>
    <dgm:cxn modelId="{FD6B980B-AF94-4112-A69B-41B107C69F9F}" type="presParOf" srcId="{6123AA03-0874-45DC-9FFA-7FA5BE384F86}" destId="{C3F55C6F-C459-43C6-A58A-B80E7468AA46}" srcOrd="0" destOrd="0" presId="urn:microsoft.com/office/officeart/2008/layout/VerticalCurvedList"/>
    <dgm:cxn modelId="{D210034E-A800-49EE-9B7A-209DB73D89F4}" type="presParOf" srcId="{6123AA03-0874-45DC-9FFA-7FA5BE384F86}" destId="{2F2A6ADF-0136-4F5D-89BA-FBCCA145604E}" srcOrd="1" destOrd="0" presId="urn:microsoft.com/office/officeart/2008/layout/VerticalCurvedList"/>
    <dgm:cxn modelId="{D62773F0-24B4-4F03-8FF9-33B2AFD2DB7E}" type="presParOf" srcId="{6123AA03-0874-45DC-9FFA-7FA5BE384F86}" destId="{F7F3A81A-149D-4F41-B741-D8CA3ECB2DCE}" srcOrd="2" destOrd="0" presId="urn:microsoft.com/office/officeart/2008/layout/VerticalCurvedList"/>
    <dgm:cxn modelId="{9D3E09D4-B636-477C-ADB1-F967AD0E2380}" type="presParOf" srcId="{6123AA03-0874-45DC-9FFA-7FA5BE384F86}" destId="{FB731843-2038-4FB6-823A-0B27F03B17E5}" srcOrd="3" destOrd="0" presId="urn:microsoft.com/office/officeart/2008/layout/VerticalCurvedList"/>
    <dgm:cxn modelId="{8A589823-85E2-46A6-8C00-C23CA01199B9}" type="presParOf" srcId="{811A5021-78E7-4A2B-81E1-454D9478E559}" destId="{848910E9-2928-46F8-ADCA-426E68F7969E}" srcOrd="1" destOrd="0" presId="urn:microsoft.com/office/officeart/2008/layout/VerticalCurvedList"/>
    <dgm:cxn modelId="{FBA1071F-F084-4C83-8115-E70F13FA14AE}" type="presParOf" srcId="{811A5021-78E7-4A2B-81E1-454D9478E559}" destId="{22E3E194-B6EC-4123-9449-FF5E4DE2D36B}" srcOrd="2" destOrd="0" presId="urn:microsoft.com/office/officeart/2008/layout/VerticalCurvedList"/>
    <dgm:cxn modelId="{EECE8A83-D972-4B1A-B5D3-54A42073A234}" type="presParOf" srcId="{22E3E194-B6EC-4123-9449-FF5E4DE2D36B}" destId="{903AABD8-83B4-42B5-B664-27A01B4533DF}" srcOrd="0" destOrd="0" presId="urn:microsoft.com/office/officeart/2008/layout/VerticalCurvedList"/>
    <dgm:cxn modelId="{8A36099D-C7FC-4CDF-A71F-5B065D7309CB}" type="presParOf" srcId="{811A5021-78E7-4A2B-81E1-454D9478E559}" destId="{32B416C4-2406-423D-A694-6BB7C0673FB7}" srcOrd="3" destOrd="0" presId="urn:microsoft.com/office/officeart/2008/layout/VerticalCurvedList"/>
    <dgm:cxn modelId="{72D71FC0-44E5-474B-8E58-F0EF53CD7A5A}" type="presParOf" srcId="{811A5021-78E7-4A2B-81E1-454D9478E559}" destId="{CBED08B3-7172-4EDE-8F55-87405642892D}" srcOrd="4" destOrd="0" presId="urn:microsoft.com/office/officeart/2008/layout/VerticalCurvedList"/>
    <dgm:cxn modelId="{EC543132-591C-4B94-8D37-5070EBCAFC03}" type="presParOf" srcId="{CBED08B3-7172-4EDE-8F55-87405642892D}" destId="{FB5F69D5-607C-47E8-B4B6-FAA2E069E55B}" srcOrd="0" destOrd="0" presId="urn:microsoft.com/office/officeart/2008/layout/VerticalCurvedList"/>
    <dgm:cxn modelId="{0FAEC251-F83C-4504-9A7A-1CA19A8A91E7}" type="presParOf" srcId="{811A5021-78E7-4A2B-81E1-454D9478E559}" destId="{8177443C-D3B3-402F-8A2A-4EC6BF053715}" srcOrd="5" destOrd="0" presId="urn:microsoft.com/office/officeart/2008/layout/VerticalCurvedList"/>
    <dgm:cxn modelId="{BC9FEAEE-59E5-4B82-BCC9-E874CD495FD9}" type="presParOf" srcId="{811A5021-78E7-4A2B-81E1-454D9478E559}" destId="{A43A6756-B235-4D7B-A660-085CE6923701}" srcOrd="6" destOrd="0" presId="urn:microsoft.com/office/officeart/2008/layout/VerticalCurvedList"/>
    <dgm:cxn modelId="{4685634F-C8F1-4DE6-A01B-3A4F24C7FC1B}" type="presParOf" srcId="{A43A6756-B235-4D7B-A660-085CE6923701}" destId="{71350C7F-4807-49AB-B48D-CCDFA7536E66}" srcOrd="0" destOrd="0" presId="urn:microsoft.com/office/officeart/2008/layout/VerticalCurvedList"/>
    <dgm:cxn modelId="{FBE43129-D8A1-4669-9C59-2B8A1E645170}" type="presParOf" srcId="{811A5021-78E7-4A2B-81E1-454D9478E559}" destId="{2349BC65-624C-4A5A-9080-F933FC20CC31}" srcOrd="7" destOrd="0" presId="urn:microsoft.com/office/officeart/2008/layout/VerticalCurvedList"/>
    <dgm:cxn modelId="{AC278961-662A-405B-98EF-E454D46BF349}" type="presParOf" srcId="{811A5021-78E7-4A2B-81E1-454D9478E559}" destId="{F717451A-0258-4D05-8544-1B5F7E52FB1B}" srcOrd="8" destOrd="0" presId="urn:microsoft.com/office/officeart/2008/layout/VerticalCurvedList"/>
    <dgm:cxn modelId="{FF6C9574-308F-443F-9E5B-D131B75D974E}" type="presParOf" srcId="{F717451A-0258-4D05-8544-1B5F7E52FB1B}" destId="{2D68B2C1-A67D-42DB-9354-063ABCF0C804}" srcOrd="0" destOrd="0" presId="urn:microsoft.com/office/officeart/2008/layout/VerticalCurvedList"/>
    <dgm:cxn modelId="{8487C0BB-B60F-4D4C-9EFA-B2BE8E496B1E}" type="presParOf" srcId="{811A5021-78E7-4A2B-81E1-454D9478E559}" destId="{F15A904E-E2DA-40E0-914B-B2A0BD668FB0}" srcOrd="9" destOrd="0" presId="urn:microsoft.com/office/officeart/2008/layout/VerticalCurvedList"/>
    <dgm:cxn modelId="{ADEF7DFB-B9AA-405B-B27C-A1AA889A1BC9}" type="presParOf" srcId="{811A5021-78E7-4A2B-81E1-454D9478E559}" destId="{8BDD3C11-780A-43E1-B70F-3D8668E27E58}" srcOrd="10" destOrd="0" presId="urn:microsoft.com/office/officeart/2008/layout/VerticalCurvedList"/>
    <dgm:cxn modelId="{D08AB2A6-6EF8-46D4-B846-D856D108519D}" type="presParOf" srcId="{8BDD3C11-780A-43E1-B70F-3D8668E27E58}" destId="{7F3B5A4D-1918-4BBD-A42A-3559729244FE}" srcOrd="0" destOrd="0" presId="urn:microsoft.com/office/officeart/2008/layout/VerticalCurvedList"/>
    <dgm:cxn modelId="{78FB0363-1AA6-4E71-8244-5AF59B789B5E}" type="presParOf" srcId="{811A5021-78E7-4A2B-81E1-454D9478E559}" destId="{A2546B49-BD1D-4B1B-B535-5D69D705E093}" srcOrd="11" destOrd="0" presId="urn:microsoft.com/office/officeart/2008/layout/VerticalCurvedList"/>
    <dgm:cxn modelId="{B1638530-22CE-47D4-AA16-39E19FECCA02}" type="presParOf" srcId="{811A5021-78E7-4A2B-81E1-454D9478E559}" destId="{1E744ED0-47C5-45D3-8729-8DE82B2A74E0}" srcOrd="12" destOrd="0" presId="urn:microsoft.com/office/officeart/2008/layout/VerticalCurvedList"/>
    <dgm:cxn modelId="{3934E248-7508-4D55-8F60-73558CC89641}" type="presParOf" srcId="{1E744ED0-47C5-45D3-8729-8DE82B2A74E0}" destId="{C894ADC3-8384-433A-8E0F-09E2EF906A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507663-8307-4AF1-93F1-E5E7DAFE18C1}" type="doc">
      <dgm:prSet loTypeId="urn:microsoft.com/office/officeart/2011/layout/RadialPictureList" loCatId="officeonlin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EDFBBCB-DD69-4125-91B8-CF7FAF8D8D90}">
      <dgm:prSet phldrT="[Текст]" custT="1"/>
      <dgm:spPr/>
      <dgm:t>
        <a:bodyPr/>
        <a:lstStyle/>
        <a:p>
          <a:r>
            <a:rPr lang="ru-RU" sz="1800" b="1" dirty="0">
              <a:latin typeface="Century Schoolbook" panose="02040604050505020304" pitchFamily="18" charset="0"/>
            </a:rPr>
            <a:t>СМИ о проекте</a:t>
          </a:r>
          <a:endParaRPr lang="ru-RU" sz="1800" dirty="0">
            <a:latin typeface="Century Schoolbook" panose="02040604050505020304" pitchFamily="18" charset="0"/>
          </a:endParaRPr>
        </a:p>
      </dgm:t>
    </dgm:pt>
    <dgm:pt modelId="{1E18DCA6-8082-4455-A2AD-1DDC308DEEF1}" type="parTrans" cxnId="{ADD242B3-07E2-47FF-B648-0753E6EA24E3}">
      <dgm:prSet/>
      <dgm:spPr/>
      <dgm:t>
        <a:bodyPr/>
        <a:lstStyle/>
        <a:p>
          <a:endParaRPr lang="ru-RU" sz="2000">
            <a:latin typeface="Century Schoolbook" panose="02040604050505020304" pitchFamily="18" charset="0"/>
          </a:endParaRPr>
        </a:p>
      </dgm:t>
    </dgm:pt>
    <dgm:pt modelId="{455828DB-00D7-4545-A615-87451C120668}" type="sibTrans" cxnId="{ADD242B3-07E2-47FF-B648-0753E6EA24E3}">
      <dgm:prSet/>
      <dgm:spPr/>
      <dgm:t>
        <a:bodyPr/>
        <a:lstStyle/>
        <a:p>
          <a:endParaRPr lang="ru-RU" sz="2000">
            <a:latin typeface="Century Schoolbook" panose="02040604050505020304" pitchFamily="18" charset="0"/>
          </a:endParaRPr>
        </a:p>
      </dgm:t>
    </dgm:pt>
    <dgm:pt modelId="{B8A7DA2F-2887-4658-A43B-AF98C4449049}">
      <dgm:prSet phldrT="[Текст]" custT="1"/>
      <dgm:spPr/>
      <dgm:t>
        <a:bodyPr/>
        <a:lstStyle/>
        <a:p>
          <a:r>
            <a:rPr lang="ru-RU" sz="1050" b="1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публикация в социальных сетях </a:t>
          </a:r>
        </a:p>
      </dgm:t>
    </dgm:pt>
    <dgm:pt modelId="{C0176542-E105-42C8-B99E-22A1A9AFD4F4}" type="parTrans" cxnId="{17819F8A-824B-43C3-9AAA-76426459448C}">
      <dgm:prSet/>
      <dgm:spPr/>
      <dgm:t>
        <a:bodyPr/>
        <a:lstStyle/>
        <a:p>
          <a:endParaRPr lang="ru-RU" sz="2000">
            <a:latin typeface="Century Schoolbook" panose="02040604050505020304" pitchFamily="18" charset="0"/>
          </a:endParaRPr>
        </a:p>
      </dgm:t>
    </dgm:pt>
    <dgm:pt modelId="{22BCF5F4-FAC5-4FE6-9363-F34BF8172815}" type="sibTrans" cxnId="{17819F8A-824B-43C3-9AAA-76426459448C}">
      <dgm:prSet/>
      <dgm:spPr/>
      <dgm:t>
        <a:bodyPr/>
        <a:lstStyle/>
        <a:p>
          <a:endParaRPr lang="ru-RU" sz="2000">
            <a:latin typeface="Century Schoolbook" panose="02040604050505020304" pitchFamily="18" charset="0"/>
          </a:endParaRPr>
        </a:p>
      </dgm:t>
    </dgm:pt>
    <dgm:pt modelId="{1D0ADBE6-F5B4-4AA4-B830-45571D91EE07}">
      <dgm:prSet phldrT="[Текст]" custT="1"/>
      <dgm:spPr/>
      <dgm:t>
        <a:bodyPr/>
        <a:lstStyle/>
        <a:p>
          <a:r>
            <a:rPr lang="ru-RU" sz="1050" b="1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выпуски ВГТРК </a:t>
          </a:r>
          <a:r>
            <a:rPr lang="ru-RU" sz="1050" b="1" dirty="0" smtClean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"Поморье" </a:t>
          </a:r>
          <a:r>
            <a:rPr lang="ru-RU" sz="1050" b="1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и </a:t>
          </a:r>
          <a:r>
            <a:rPr lang="ru-RU" sz="1050" b="1" dirty="0" smtClean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"Регион 29"</a:t>
          </a:r>
          <a:endParaRPr lang="ru-RU" sz="1050" b="1" dirty="0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gm:t>
    </dgm:pt>
    <dgm:pt modelId="{4076684C-AD7F-4D69-BB94-755464C3B59C}" type="parTrans" cxnId="{67475D73-E672-4D2A-82AA-F48E7A2A74D3}">
      <dgm:prSet/>
      <dgm:spPr/>
      <dgm:t>
        <a:bodyPr/>
        <a:lstStyle/>
        <a:p>
          <a:endParaRPr lang="ru-RU" sz="2000">
            <a:latin typeface="Century Schoolbook" panose="02040604050505020304" pitchFamily="18" charset="0"/>
          </a:endParaRPr>
        </a:p>
      </dgm:t>
    </dgm:pt>
    <dgm:pt modelId="{77817904-50CE-4166-8B8A-50F096D520CF}" type="sibTrans" cxnId="{67475D73-E672-4D2A-82AA-F48E7A2A74D3}">
      <dgm:prSet/>
      <dgm:spPr/>
      <dgm:t>
        <a:bodyPr/>
        <a:lstStyle/>
        <a:p>
          <a:endParaRPr lang="ru-RU" sz="2000">
            <a:latin typeface="Century Schoolbook" panose="02040604050505020304" pitchFamily="18" charset="0"/>
          </a:endParaRPr>
        </a:p>
      </dgm:t>
    </dgm:pt>
    <dgm:pt modelId="{0E8F964D-7336-41B0-8AAA-EFA69584EF23}">
      <dgm:prSet phldrT="[Текст]" custT="1"/>
      <dgm:spPr/>
      <dgm:t>
        <a:bodyPr/>
        <a:lstStyle/>
        <a:p>
          <a:pPr rtl="0"/>
          <a:r>
            <a:rPr lang="ru-RU" sz="1050" b="1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интервью в рамках деятельности проекта</a:t>
          </a:r>
        </a:p>
      </dgm:t>
    </dgm:pt>
    <dgm:pt modelId="{2DDD2928-DBD5-4CE6-A4A4-81AB373A75EA}" type="parTrans" cxnId="{71F02E39-95C6-4B06-A545-9FE8563603AF}">
      <dgm:prSet/>
      <dgm:spPr/>
      <dgm:t>
        <a:bodyPr/>
        <a:lstStyle/>
        <a:p>
          <a:endParaRPr lang="ru-RU" sz="2000">
            <a:latin typeface="Century Schoolbook" panose="02040604050505020304" pitchFamily="18" charset="0"/>
          </a:endParaRPr>
        </a:p>
      </dgm:t>
    </dgm:pt>
    <dgm:pt modelId="{30537629-E36A-4D1B-BCDF-88AD5B780017}" type="sibTrans" cxnId="{71F02E39-95C6-4B06-A545-9FE8563603AF}">
      <dgm:prSet/>
      <dgm:spPr/>
      <dgm:t>
        <a:bodyPr/>
        <a:lstStyle/>
        <a:p>
          <a:endParaRPr lang="ru-RU" sz="2000">
            <a:latin typeface="Century Schoolbook" panose="02040604050505020304" pitchFamily="18" charset="0"/>
          </a:endParaRPr>
        </a:p>
      </dgm:t>
    </dgm:pt>
    <dgm:pt modelId="{7C112209-B9E5-4D8E-918F-9E314956F3DA}" type="pres">
      <dgm:prSet presAssocID="{62507663-8307-4AF1-93F1-E5E7DAFE18C1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D670D8D-72EE-48CC-935A-132D59AFD1BC}" type="pres">
      <dgm:prSet presAssocID="{3EDFBBCB-DD69-4125-91B8-CF7FAF8D8D90}" presName="Parent" presStyleLbl="node1" presStyleIdx="0" presStyleCnt="2" custScaleX="139286" custScaleY="123898" custLinFactNeighborX="-28630" custLinFactNeighborY="-2106">
        <dgm:presLayoutVars>
          <dgm:chMax val="4"/>
          <dgm:chPref val="3"/>
        </dgm:presLayoutVars>
      </dgm:prSet>
      <dgm:spPr/>
      <dgm:t>
        <a:bodyPr/>
        <a:lstStyle/>
        <a:p>
          <a:endParaRPr lang="ru-RU"/>
        </a:p>
      </dgm:t>
    </dgm:pt>
    <dgm:pt modelId="{0AABBA8E-BC8E-4FE9-B810-3FF005B57C07}" type="pres">
      <dgm:prSet presAssocID="{B8A7DA2F-2887-4658-A43B-AF98C4449049}" presName="Accent" presStyleLbl="node1" presStyleIdx="1" presStyleCnt="2"/>
      <dgm:spPr/>
    </dgm:pt>
    <dgm:pt modelId="{8C491287-3ADB-49F2-858C-0C618165F21B}" type="pres">
      <dgm:prSet presAssocID="{B8A7DA2F-2887-4658-A43B-AF98C4449049}" presName="Image1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38A80947-5B11-4259-B1D4-F963A62B961A}" type="pres">
      <dgm:prSet presAssocID="{B8A7DA2F-2887-4658-A43B-AF98C4449049}" presName="Child1" presStyleLbl="revTx" presStyleIdx="0" presStyleCnt="3" custScaleX="126891" custLinFactNeighborX="9019" custLinFactNeighborY="-8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2CE78-2F1D-440C-BEF8-2250D50AFBF4}" type="pres">
      <dgm:prSet presAssocID="{1D0ADBE6-F5B4-4AA4-B830-45571D91EE07}" presName="Image2" presStyleCnt="0"/>
      <dgm:spPr/>
    </dgm:pt>
    <dgm:pt modelId="{0BEDBDF2-0865-4B9B-9D5E-27F633314E65}" type="pres">
      <dgm:prSet presAssocID="{1D0ADBE6-F5B4-4AA4-B830-45571D91EE07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49EF61E5-15D6-4D62-A7A9-E06743D82582}" type="pres">
      <dgm:prSet presAssocID="{1D0ADBE6-F5B4-4AA4-B830-45571D91EE07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53BF0-D588-4675-9D88-A4476026C488}" type="pres">
      <dgm:prSet presAssocID="{0E8F964D-7336-41B0-8AAA-EFA69584EF23}" presName="Image3" presStyleCnt="0"/>
      <dgm:spPr/>
    </dgm:pt>
    <dgm:pt modelId="{64BD1088-ADC2-4A63-AE53-3A303E3D280C}" type="pres">
      <dgm:prSet presAssocID="{0E8F964D-7336-41B0-8AAA-EFA69584EF23}" presName="Imag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9D3B7AC2-E34D-4EFD-A203-E5970909A933}" type="pres">
      <dgm:prSet presAssocID="{0E8F964D-7336-41B0-8AAA-EFA69584EF23}" presName="Child3" presStyleLbl="revTx" presStyleIdx="2" presStyleCnt="3" custScaleX="127113" custLinFactNeighborX="18485" custLinFactNeighborY="5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8EE77A-9DE7-47AD-8C19-54D97CBB90CB}" type="presOf" srcId="{B8A7DA2F-2887-4658-A43B-AF98C4449049}" destId="{38A80947-5B11-4259-B1D4-F963A62B961A}" srcOrd="0" destOrd="0" presId="urn:microsoft.com/office/officeart/2011/layout/RadialPictureList"/>
    <dgm:cxn modelId="{42FD1610-259C-4B1A-8E92-2FF07F3B1426}" type="presOf" srcId="{3EDFBBCB-DD69-4125-91B8-CF7FAF8D8D90}" destId="{4D670D8D-72EE-48CC-935A-132D59AFD1BC}" srcOrd="0" destOrd="0" presId="urn:microsoft.com/office/officeart/2011/layout/RadialPictureList"/>
    <dgm:cxn modelId="{71F02E39-95C6-4B06-A545-9FE8563603AF}" srcId="{3EDFBBCB-DD69-4125-91B8-CF7FAF8D8D90}" destId="{0E8F964D-7336-41B0-8AAA-EFA69584EF23}" srcOrd="2" destOrd="0" parTransId="{2DDD2928-DBD5-4CE6-A4A4-81AB373A75EA}" sibTransId="{30537629-E36A-4D1B-BCDF-88AD5B780017}"/>
    <dgm:cxn modelId="{17819F8A-824B-43C3-9AAA-76426459448C}" srcId="{3EDFBBCB-DD69-4125-91B8-CF7FAF8D8D90}" destId="{B8A7DA2F-2887-4658-A43B-AF98C4449049}" srcOrd="0" destOrd="0" parTransId="{C0176542-E105-42C8-B99E-22A1A9AFD4F4}" sibTransId="{22BCF5F4-FAC5-4FE6-9363-F34BF8172815}"/>
    <dgm:cxn modelId="{C66A50B6-5306-4E04-9BB0-64C75996E512}" type="presOf" srcId="{1D0ADBE6-F5B4-4AA4-B830-45571D91EE07}" destId="{49EF61E5-15D6-4D62-A7A9-E06743D82582}" srcOrd="0" destOrd="0" presId="urn:microsoft.com/office/officeart/2011/layout/RadialPictureList"/>
    <dgm:cxn modelId="{7A9FAF4C-1FD9-4E1D-AB13-A92B40B6E38D}" type="presOf" srcId="{62507663-8307-4AF1-93F1-E5E7DAFE18C1}" destId="{7C112209-B9E5-4D8E-918F-9E314956F3DA}" srcOrd="0" destOrd="0" presId="urn:microsoft.com/office/officeart/2011/layout/RadialPictureList"/>
    <dgm:cxn modelId="{ADD242B3-07E2-47FF-B648-0753E6EA24E3}" srcId="{62507663-8307-4AF1-93F1-E5E7DAFE18C1}" destId="{3EDFBBCB-DD69-4125-91B8-CF7FAF8D8D90}" srcOrd="0" destOrd="0" parTransId="{1E18DCA6-8082-4455-A2AD-1DDC308DEEF1}" sibTransId="{455828DB-00D7-4545-A615-87451C120668}"/>
    <dgm:cxn modelId="{4595ED22-1298-4D2C-83B2-C098C5831A90}" type="presOf" srcId="{0E8F964D-7336-41B0-8AAA-EFA69584EF23}" destId="{9D3B7AC2-E34D-4EFD-A203-E5970909A933}" srcOrd="0" destOrd="0" presId="urn:microsoft.com/office/officeart/2011/layout/RadialPictureList"/>
    <dgm:cxn modelId="{67475D73-E672-4D2A-82AA-F48E7A2A74D3}" srcId="{3EDFBBCB-DD69-4125-91B8-CF7FAF8D8D90}" destId="{1D0ADBE6-F5B4-4AA4-B830-45571D91EE07}" srcOrd="1" destOrd="0" parTransId="{4076684C-AD7F-4D69-BB94-755464C3B59C}" sibTransId="{77817904-50CE-4166-8B8A-50F096D520CF}"/>
    <dgm:cxn modelId="{57723C4F-3891-4119-AE82-126605154679}" type="presParOf" srcId="{7C112209-B9E5-4D8E-918F-9E314956F3DA}" destId="{4D670D8D-72EE-48CC-935A-132D59AFD1BC}" srcOrd="0" destOrd="0" presId="urn:microsoft.com/office/officeart/2011/layout/RadialPictureList"/>
    <dgm:cxn modelId="{24C21EDE-F9B5-4BA8-A411-E5AD9DE4AD52}" type="presParOf" srcId="{7C112209-B9E5-4D8E-918F-9E314956F3DA}" destId="{0AABBA8E-BC8E-4FE9-B810-3FF005B57C07}" srcOrd="1" destOrd="0" presId="urn:microsoft.com/office/officeart/2011/layout/RadialPictureList"/>
    <dgm:cxn modelId="{D6E81943-F95B-4472-AFED-501DDAAE86BB}" type="presParOf" srcId="{7C112209-B9E5-4D8E-918F-9E314956F3DA}" destId="{8C491287-3ADB-49F2-858C-0C618165F21B}" srcOrd="2" destOrd="0" presId="urn:microsoft.com/office/officeart/2011/layout/RadialPictureList"/>
    <dgm:cxn modelId="{9CC4A02B-9D91-4ABB-B60A-F72518333EA1}" type="presParOf" srcId="{7C112209-B9E5-4D8E-918F-9E314956F3DA}" destId="{38A80947-5B11-4259-B1D4-F963A62B961A}" srcOrd="3" destOrd="0" presId="urn:microsoft.com/office/officeart/2011/layout/RadialPictureList"/>
    <dgm:cxn modelId="{4C59FD05-A0A0-4507-A547-DA607D2C3358}" type="presParOf" srcId="{7C112209-B9E5-4D8E-918F-9E314956F3DA}" destId="{64A2CE78-2F1D-440C-BEF8-2250D50AFBF4}" srcOrd="4" destOrd="0" presId="urn:microsoft.com/office/officeart/2011/layout/RadialPictureList"/>
    <dgm:cxn modelId="{02B0400D-530C-4FC8-93C3-F823A16E2387}" type="presParOf" srcId="{64A2CE78-2F1D-440C-BEF8-2250D50AFBF4}" destId="{0BEDBDF2-0865-4B9B-9D5E-27F633314E65}" srcOrd="0" destOrd="0" presId="urn:microsoft.com/office/officeart/2011/layout/RadialPictureList"/>
    <dgm:cxn modelId="{6C378B48-522E-4FF7-9B60-40A5E46942A6}" type="presParOf" srcId="{7C112209-B9E5-4D8E-918F-9E314956F3DA}" destId="{49EF61E5-15D6-4D62-A7A9-E06743D82582}" srcOrd="5" destOrd="0" presId="urn:microsoft.com/office/officeart/2011/layout/RadialPictureList"/>
    <dgm:cxn modelId="{D6FF64C3-EF27-4EF8-B2C6-73165F013118}" type="presParOf" srcId="{7C112209-B9E5-4D8E-918F-9E314956F3DA}" destId="{8A953BF0-D588-4675-9D88-A4476026C488}" srcOrd="6" destOrd="0" presId="urn:microsoft.com/office/officeart/2011/layout/RadialPictureList"/>
    <dgm:cxn modelId="{0D31D6FE-0917-4290-B9AF-54A36A5F46DE}" type="presParOf" srcId="{8A953BF0-D588-4675-9D88-A4476026C488}" destId="{64BD1088-ADC2-4A63-AE53-3A303E3D280C}" srcOrd="0" destOrd="0" presId="urn:microsoft.com/office/officeart/2011/layout/RadialPictureList"/>
    <dgm:cxn modelId="{AF62D2DA-A5A7-4887-8618-DA795E8001D9}" type="presParOf" srcId="{7C112209-B9E5-4D8E-918F-9E314956F3DA}" destId="{9D3B7AC2-E34D-4EFD-A203-E5970909A933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08018E-AEDB-4ADB-98E9-A4830BBC44D1}" type="doc">
      <dgm:prSet loTypeId="urn:microsoft.com/office/officeart/2005/8/layout/gear1" loCatId="cycle" qsTypeId="urn:microsoft.com/office/officeart/2005/8/quickstyle/simple3" qsCatId="simple" csTypeId="urn:microsoft.com/office/officeart/2005/8/colors/colorful5" csCatId="colorful" phldr="1"/>
      <dgm:spPr/>
    </dgm:pt>
    <dgm:pt modelId="{29A00A29-0B74-471D-BF4F-5B49C744D392}">
      <dgm:prSet phldrT="[Текст]" custT="1"/>
      <dgm:spPr/>
      <dgm:t>
        <a:bodyPr/>
        <a:lstStyle/>
        <a:p>
          <a:r>
            <a:rPr lang="ru-RU" sz="1050" dirty="0" smtClean="0">
              <a:latin typeface="Century Schoolbook" panose="02040604050505020304" pitchFamily="18" charset="0"/>
            </a:rPr>
            <a:t>подписчики – 1093 человек</a:t>
          </a:r>
          <a:endParaRPr lang="ru-RU" sz="1050" dirty="0">
            <a:latin typeface="Century Schoolbook" panose="02040604050505020304" pitchFamily="18" charset="0"/>
          </a:endParaRPr>
        </a:p>
      </dgm:t>
    </dgm:pt>
    <dgm:pt modelId="{D0DD431A-DD33-4324-A205-AF14466BF2FA}" type="parTrans" cxnId="{B2E46173-5319-4369-85F9-64702C64F79A}">
      <dgm:prSet/>
      <dgm:spPr/>
      <dgm:t>
        <a:bodyPr/>
        <a:lstStyle/>
        <a:p>
          <a:endParaRPr lang="ru-RU" sz="900">
            <a:solidFill>
              <a:schemeClr val="bg2">
                <a:lumMod val="25000"/>
              </a:schemeClr>
            </a:solidFill>
          </a:endParaRPr>
        </a:p>
      </dgm:t>
    </dgm:pt>
    <dgm:pt modelId="{098BCD58-E43D-4078-97EB-C6DA986412F8}" type="sibTrans" cxnId="{B2E46173-5319-4369-85F9-64702C64F79A}">
      <dgm:prSet/>
      <dgm:spPr/>
      <dgm:t>
        <a:bodyPr/>
        <a:lstStyle/>
        <a:p>
          <a:endParaRPr lang="ru-RU" sz="900">
            <a:solidFill>
              <a:schemeClr val="bg2">
                <a:lumMod val="25000"/>
              </a:schemeClr>
            </a:solidFill>
          </a:endParaRPr>
        </a:p>
      </dgm:t>
    </dgm:pt>
    <dgm:pt modelId="{E51A4ACB-3224-4525-99BF-9431BFCF927D}">
      <dgm:prSet phldrT="[Текст]" custT="1"/>
      <dgm:spPr/>
      <dgm:t>
        <a:bodyPr/>
        <a:lstStyle/>
        <a:p>
          <a:r>
            <a:rPr lang="ru-RU" sz="900" dirty="0" smtClean="0">
              <a:latin typeface="Century Schoolbook" panose="02040604050505020304" pitchFamily="18" charset="0"/>
            </a:rPr>
            <a:t>охват - 10 935 пользователей </a:t>
          </a:r>
          <a:endParaRPr lang="ru-RU" sz="900" dirty="0">
            <a:latin typeface="Century Schoolbook" panose="02040604050505020304" pitchFamily="18" charset="0"/>
          </a:endParaRPr>
        </a:p>
      </dgm:t>
    </dgm:pt>
    <dgm:pt modelId="{346547AE-165B-49C3-8475-304360BA265F}" type="parTrans" cxnId="{E5F5A6AF-588C-4566-A59B-CD667E99BEED}">
      <dgm:prSet/>
      <dgm:spPr/>
      <dgm:t>
        <a:bodyPr/>
        <a:lstStyle/>
        <a:p>
          <a:endParaRPr lang="ru-RU" sz="900">
            <a:solidFill>
              <a:schemeClr val="bg2">
                <a:lumMod val="25000"/>
              </a:schemeClr>
            </a:solidFill>
          </a:endParaRPr>
        </a:p>
      </dgm:t>
    </dgm:pt>
    <dgm:pt modelId="{330EE044-9AD1-4FAF-98C4-642720ECC1A4}" type="sibTrans" cxnId="{E5F5A6AF-588C-4566-A59B-CD667E99BEED}">
      <dgm:prSet/>
      <dgm:spPr/>
      <dgm:t>
        <a:bodyPr/>
        <a:lstStyle/>
        <a:p>
          <a:endParaRPr lang="ru-RU" sz="900">
            <a:solidFill>
              <a:schemeClr val="bg2">
                <a:lumMod val="25000"/>
              </a:schemeClr>
            </a:solidFill>
          </a:endParaRPr>
        </a:p>
      </dgm:t>
    </dgm:pt>
    <dgm:pt modelId="{BFBF46C9-1A6D-4D12-8FC1-ED8B1E8C2EB2}" type="pres">
      <dgm:prSet presAssocID="{C308018E-AEDB-4ADB-98E9-A4830BBC44D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82501B1-E141-4811-9596-D2D279E693DE}" type="pres">
      <dgm:prSet presAssocID="{29A00A29-0B74-471D-BF4F-5B49C744D392}" presName="gear1" presStyleLbl="node1" presStyleIdx="0" presStyleCnt="2" custScaleX="161397" custScaleY="153111" custLinFactNeighborX="39409" custLinFactNeighborY="-18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1E4B8D-42BF-4730-9164-9BE4EA86FCD9}" type="pres">
      <dgm:prSet presAssocID="{29A00A29-0B74-471D-BF4F-5B49C744D392}" presName="gear1srcNode" presStyleLbl="node1" presStyleIdx="0" presStyleCnt="2"/>
      <dgm:spPr/>
      <dgm:t>
        <a:bodyPr/>
        <a:lstStyle/>
        <a:p>
          <a:endParaRPr lang="ru-RU"/>
        </a:p>
      </dgm:t>
    </dgm:pt>
    <dgm:pt modelId="{40585170-2ADE-43A3-9B90-EB7DFF0F92E7}" type="pres">
      <dgm:prSet presAssocID="{29A00A29-0B74-471D-BF4F-5B49C744D392}" presName="gear1dstNode" presStyleLbl="node1" presStyleIdx="0" presStyleCnt="2"/>
      <dgm:spPr/>
      <dgm:t>
        <a:bodyPr/>
        <a:lstStyle/>
        <a:p>
          <a:endParaRPr lang="ru-RU"/>
        </a:p>
      </dgm:t>
    </dgm:pt>
    <dgm:pt modelId="{23D21C07-36B2-405A-9DF4-12CD7AC40451}" type="pres">
      <dgm:prSet presAssocID="{E51A4ACB-3224-4525-99BF-9431BFCF927D}" presName="gear2" presStyleLbl="node1" presStyleIdx="1" presStyleCnt="2" custScaleX="161397" custScaleY="152787" custLinFactNeighborX="-41254" custLinFactNeighborY="-109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5A644-A002-4E40-ABC8-7B473775F276}" type="pres">
      <dgm:prSet presAssocID="{E51A4ACB-3224-4525-99BF-9431BFCF927D}" presName="gear2srcNode" presStyleLbl="node1" presStyleIdx="1" presStyleCnt="2"/>
      <dgm:spPr/>
      <dgm:t>
        <a:bodyPr/>
        <a:lstStyle/>
        <a:p>
          <a:endParaRPr lang="ru-RU"/>
        </a:p>
      </dgm:t>
    </dgm:pt>
    <dgm:pt modelId="{108ADE78-0477-467D-BC3C-DA01B02C71AD}" type="pres">
      <dgm:prSet presAssocID="{E51A4ACB-3224-4525-99BF-9431BFCF927D}" presName="gear2dstNode" presStyleLbl="node1" presStyleIdx="1" presStyleCnt="2"/>
      <dgm:spPr/>
      <dgm:t>
        <a:bodyPr/>
        <a:lstStyle/>
        <a:p>
          <a:endParaRPr lang="ru-RU"/>
        </a:p>
      </dgm:t>
    </dgm:pt>
    <dgm:pt modelId="{02A60827-74F6-4825-817F-4892212CD1A8}" type="pres">
      <dgm:prSet presAssocID="{098BCD58-E43D-4078-97EB-C6DA986412F8}" presName="connector1" presStyleLbl="sibTrans2D1" presStyleIdx="0" presStyleCnt="2" custAng="20832024" custScaleX="97192" custScaleY="109348" custLinFactNeighborX="50571" custLinFactNeighborY="-26332"/>
      <dgm:spPr/>
      <dgm:t>
        <a:bodyPr/>
        <a:lstStyle/>
        <a:p>
          <a:endParaRPr lang="ru-RU"/>
        </a:p>
      </dgm:t>
    </dgm:pt>
    <dgm:pt modelId="{907AFA8C-360F-420F-914E-DDE6C3319294}" type="pres">
      <dgm:prSet presAssocID="{330EE044-9AD1-4FAF-98C4-642720ECC1A4}" presName="connector2" presStyleLbl="sibTrans2D1" presStyleIdx="1" presStyleCnt="2" custLinFactNeighborX="-49166" custLinFactNeighborY="-8905"/>
      <dgm:spPr/>
      <dgm:t>
        <a:bodyPr/>
        <a:lstStyle/>
        <a:p>
          <a:endParaRPr lang="ru-RU"/>
        </a:p>
      </dgm:t>
    </dgm:pt>
  </dgm:ptLst>
  <dgm:cxnLst>
    <dgm:cxn modelId="{E17B625C-B636-42A7-9856-4FDC547C7A0E}" type="presOf" srcId="{E51A4ACB-3224-4525-99BF-9431BFCF927D}" destId="{BC85A644-A002-4E40-ABC8-7B473775F276}" srcOrd="1" destOrd="0" presId="urn:microsoft.com/office/officeart/2005/8/layout/gear1"/>
    <dgm:cxn modelId="{3CCFEEC7-C4D8-4315-9224-292B519B8FD4}" type="presOf" srcId="{E51A4ACB-3224-4525-99BF-9431BFCF927D}" destId="{23D21C07-36B2-405A-9DF4-12CD7AC40451}" srcOrd="0" destOrd="0" presId="urn:microsoft.com/office/officeart/2005/8/layout/gear1"/>
    <dgm:cxn modelId="{C0FBC401-6566-4CD5-A117-2459ABC42D93}" type="presOf" srcId="{29A00A29-0B74-471D-BF4F-5B49C744D392}" destId="{C82501B1-E141-4811-9596-D2D279E693DE}" srcOrd="0" destOrd="0" presId="urn:microsoft.com/office/officeart/2005/8/layout/gear1"/>
    <dgm:cxn modelId="{F111B5D2-63AA-40EB-BF5B-928AD5FD9A2F}" type="presOf" srcId="{29A00A29-0B74-471D-BF4F-5B49C744D392}" destId="{3B1E4B8D-42BF-4730-9164-9BE4EA86FCD9}" srcOrd="1" destOrd="0" presId="urn:microsoft.com/office/officeart/2005/8/layout/gear1"/>
    <dgm:cxn modelId="{BF79120D-314E-4325-8233-C04C1E42266C}" type="presOf" srcId="{E51A4ACB-3224-4525-99BF-9431BFCF927D}" destId="{108ADE78-0477-467D-BC3C-DA01B02C71AD}" srcOrd="2" destOrd="0" presId="urn:microsoft.com/office/officeart/2005/8/layout/gear1"/>
    <dgm:cxn modelId="{39CC2E2C-9C98-4D50-BCC3-9948ADC04465}" type="presOf" srcId="{098BCD58-E43D-4078-97EB-C6DA986412F8}" destId="{02A60827-74F6-4825-817F-4892212CD1A8}" srcOrd="0" destOrd="0" presId="urn:microsoft.com/office/officeart/2005/8/layout/gear1"/>
    <dgm:cxn modelId="{4B7811D9-8431-4D87-ACF1-27158766ECAA}" type="presOf" srcId="{C308018E-AEDB-4ADB-98E9-A4830BBC44D1}" destId="{BFBF46C9-1A6D-4D12-8FC1-ED8B1E8C2EB2}" srcOrd="0" destOrd="0" presId="urn:microsoft.com/office/officeart/2005/8/layout/gear1"/>
    <dgm:cxn modelId="{B2E46173-5319-4369-85F9-64702C64F79A}" srcId="{C308018E-AEDB-4ADB-98E9-A4830BBC44D1}" destId="{29A00A29-0B74-471D-BF4F-5B49C744D392}" srcOrd="0" destOrd="0" parTransId="{D0DD431A-DD33-4324-A205-AF14466BF2FA}" sibTransId="{098BCD58-E43D-4078-97EB-C6DA986412F8}"/>
    <dgm:cxn modelId="{3448F904-B77B-498E-910B-90794A0822B4}" type="presOf" srcId="{330EE044-9AD1-4FAF-98C4-642720ECC1A4}" destId="{907AFA8C-360F-420F-914E-DDE6C3319294}" srcOrd="0" destOrd="0" presId="urn:microsoft.com/office/officeart/2005/8/layout/gear1"/>
    <dgm:cxn modelId="{8AC29DAE-9726-4C7E-8028-745090DE1B2A}" type="presOf" srcId="{29A00A29-0B74-471D-BF4F-5B49C744D392}" destId="{40585170-2ADE-43A3-9B90-EB7DFF0F92E7}" srcOrd="2" destOrd="0" presId="urn:microsoft.com/office/officeart/2005/8/layout/gear1"/>
    <dgm:cxn modelId="{E5F5A6AF-588C-4566-A59B-CD667E99BEED}" srcId="{C308018E-AEDB-4ADB-98E9-A4830BBC44D1}" destId="{E51A4ACB-3224-4525-99BF-9431BFCF927D}" srcOrd="1" destOrd="0" parTransId="{346547AE-165B-49C3-8475-304360BA265F}" sibTransId="{330EE044-9AD1-4FAF-98C4-642720ECC1A4}"/>
    <dgm:cxn modelId="{275FBC73-B688-46AD-8D10-2AAC6197FBFC}" type="presParOf" srcId="{BFBF46C9-1A6D-4D12-8FC1-ED8B1E8C2EB2}" destId="{C82501B1-E141-4811-9596-D2D279E693DE}" srcOrd="0" destOrd="0" presId="urn:microsoft.com/office/officeart/2005/8/layout/gear1"/>
    <dgm:cxn modelId="{28E3E3AD-1D1E-42F1-A742-2259CDB1E2DF}" type="presParOf" srcId="{BFBF46C9-1A6D-4D12-8FC1-ED8B1E8C2EB2}" destId="{3B1E4B8D-42BF-4730-9164-9BE4EA86FCD9}" srcOrd="1" destOrd="0" presId="urn:microsoft.com/office/officeart/2005/8/layout/gear1"/>
    <dgm:cxn modelId="{A15AA828-10DD-440F-9A13-0CEBF7280273}" type="presParOf" srcId="{BFBF46C9-1A6D-4D12-8FC1-ED8B1E8C2EB2}" destId="{40585170-2ADE-43A3-9B90-EB7DFF0F92E7}" srcOrd="2" destOrd="0" presId="urn:microsoft.com/office/officeart/2005/8/layout/gear1"/>
    <dgm:cxn modelId="{30ED6497-D74B-4FB1-88C6-30F4619DC817}" type="presParOf" srcId="{BFBF46C9-1A6D-4D12-8FC1-ED8B1E8C2EB2}" destId="{23D21C07-36B2-405A-9DF4-12CD7AC40451}" srcOrd="3" destOrd="0" presId="urn:microsoft.com/office/officeart/2005/8/layout/gear1"/>
    <dgm:cxn modelId="{377F4FF1-8529-4964-95B5-D287930758EA}" type="presParOf" srcId="{BFBF46C9-1A6D-4D12-8FC1-ED8B1E8C2EB2}" destId="{BC85A644-A002-4E40-ABC8-7B473775F276}" srcOrd="4" destOrd="0" presId="urn:microsoft.com/office/officeart/2005/8/layout/gear1"/>
    <dgm:cxn modelId="{07FD41C6-1A3E-4AFB-B5AB-22FC0E452C52}" type="presParOf" srcId="{BFBF46C9-1A6D-4D12-8FC1-ED8B1E8C2EB2}" destId="{108ADE78-0477-467D-BC3C-DA01B02C71AD}" srcOrd="5" destOrd="0" presId="urn:microsoft.com/office/officeart/2005/8/layout/gear1"/>
    <dgm:cxn modelId="{D7F6C112-4428-4E00-A2D2-12227CFA28E6}" type="presParOf" srcId="{BFBF46C9-1A6D-4D12-8FC1-ED8B1E8C2EB2}" destId="{02A60827-74F6-4825-817F-4892212CD1A8}" srcOrd="6" destOrd="0" presId="urn:microsoft.com/office/officeart/2005/8/layout/gear1"/>
    <dgm:cxn modelId="{68BA81D8-6FEA-4E94-9367-3E6456CB8330}" type="presParOf" srcId="{BFBF46C9-1A6D-4D12-8FC1-ED8B1E8C2EB2}" destId="{907AFA8C-360F-420F-914E-DDE6C3319294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1A428A5-961E-4A28-97B9-CE65B03083AF}" type="doc">
      <dgm:prSet loTypeId="urn:microsoft.com/office/officeart/2008/layout/CaptionedPictures" loCatId="picture" qsTypeId="urn:microsoft.com/office/officeart/2005/8/quickstyle/3d2" qsCatId="3D" csTypeId="urn:microsoft.com/office/officeart/2005/8/colors/accent5_3" csCatId="accent5" phldr="1"/>
      <dgm:spPr/>
    </dgm:pt>
    <dgm:pt modelId="{360D1A75-FDAA-410F-88E8-8733902D68A4}">
      <dgm:prSet phldrT="[Текст]" custT="1"/>
      <dgm:spPr/>
      <dgm:t>
        <a:bodyPr/>
        <a:lstStyle/>
        <a:p>
          <a:r>
            <a:rPr lang="ru-RU" sz="1400" smtClean="0">
              <a:latin typeface="Century Schoolbook" panose="02040604050505020304" pitchFamily="18" charset="0"/>
            </a:rPr>
            <a:t>окно в мир современных технологий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E7B7BFA0-BD65-40A1-BB89-2B13C2A42BF4}" type="parTrans" cxnId="{B798DA98-9896-401C-9A0F-008273949D2C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Century Schoolbook" panose="02040604050505020304" pitchFamily="18" charset="0"/>
          </a:endParaRPr>
        </a:p>
      </dgm:t>
    </dgm:pt>
    <dgm:pt modelId="{BF16333C-AA28-4EBD-BB29-8B7B8D693F95}" type="sibTrans" cxnId="{B798DA98-9896-401C-9A0F-008273949D2C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Century Schoolbook" panose="02040604050505020304" pitchFamily="18" charset="0"/>
          </a:endParaRPr>
        </a:p>
      </dgm:t>
    </dgm:pt>
    <dgm:pt modelId="{8A4D966A-8C9B-4FE8-A595-741E8E3B14D0}">
      <dgm:prSet custT="1"/>
      <dgm:spPr/>
      <dgm:t>
        <a:bodyPr/>
        <a:lstStyle/>
        <a:p>
          <a:r>
            <a:rPr lang="ru-RU" sz="1400" smtClean="0">
              <a:latin typeface="Century Schoolbook" panose="02040604050505020304" pitchFamily="18" charset="0"/>
            </a:rPr>
            <a:t>продуктивное взаимодействие и умение ориентироваться в информационной среде</a:t>
          </a:r>
          <a:endParaRPr lang="ru-RU" sz="1400" dirty="0">
            <a:latin typeface="Century Schoolbook" panose="02040604050505020304" pitchFamily="18" charset="0"/>
          </a:endParaRPr>
        </a:p>
      </dgm:t>
    </dgm:pt>
    <dgm:pt modelId="{EF870EC9-94D9-4DA1-9C61-7481C9B7AD25}" type="parTrans" cxnId="{62C70172-38B9-458A-A685-9F8249B5D7AA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Century Schoolbook" panose="02040604050505020304" pitchFamily="18" charset="0"/>
          </a:endParaRPr>
        </a:p>
      </dgm:t>
    </dgm:pt>
    <dgm:pt modelId="{2B703C30-0516-49D0-9B33-F7CC8BC95167}" type="sibTrans" cxnId="{62C70172-38B9-458A-A685-9F8249B5D7AA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Century Schoolbook" panose="02040604050505020304" pitchFamily="18" charset="0"/>
          </a:endParaRPr>
        </a:p>
      </dgm:t>
    </dgm:pt>
    <dgm:pt modelId="{5BB58E74-C2F2-49E9-B06B-5A2A947C0022}">
      <dgm:prSet phldrT="[Текст]" custT="1"/>
      <dgm:spPr/>
      <dgm:t>
        <a:bodyPr/>
        <a:lstStyle/>
        <a:p>
          <a:r>
            <a:rPr lang="ru-RU" sz="1300" smtClean="0">
              <a:latin typeface="Century Schoolbook" panose="02040604050505020304" pitchFamily="18" charset="0"/>
            </a:rPr>
            <a:t>условия для вовлечения детей, родителей и педагогов в процесс создания положительного медиаконтента </a:t>
          </a:r>
          <a:endParaRPr lang="ru-RU" sz="1300" dirty="0">
            <a:latin typeface="Century Schoolbook" panose="02040604050505020304" pitchFamily="18" charset="0"/>
          </a:endParaRPr>
        </a:p>
      </dgm:t>
    </dgm:pt>
    <dgm:pt modelId="{1CD382F5-CD7C-492B-84AA-F9E0E8F63303}" type="parTrans" cxnId="{69631495-1F87-4F35-857D-E29F56E4749E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Century Schoolbook" panose="02040604050505020304" pitchFamily="18" charset="0"/>
          </a:endParaRPr>
        </a:p>
      </dgm:t>
    </dgm:pt>
    <dgm:pt modelId="{4C730AA8-8B8F-451F-BEC0-B7ECD4DAC85F}" type="sibTrans" cxnId="{69631495-1F87-4F35-857D-E29F56E4749E}">
      <dgm:prSet/>
      <dgm:spPr/>
      <dgm:t>
        <a:bodyPr/>
        <a:lstStyle/>
        <a:p>
          <a:endParaRPr lang="ru-RU" sz="1400">
            <a:solidFill>
              <a:schemeClr val="bg2">
                <a:lumMod val="10000"/>
              </a:schemeClr>
            </a:solidFill>
            <a:latin typeface="Century Schoolbook" panose="02040604050505020304" pitchFamily="18" charset="0"/>
          </a:endParaRPr>
        </a:p>
      </dgm:t>
    </dgm:pt>
    <dgm:pt modelId="{87762B08-A0C7-4DF0-90C4-06367B72022B}" type="pres">
      <dgm:prSet presAssocID="{61A428A5-961E-4A28-97B9-CE65B03083AF}" presName="Name0" presStyleCnt="0">
        <dgm:presLayoutVars>
          <dgm:chMax/>
          <dgm:chPref/>
          <dgm:dir/>
        </dgm:presLayoutVars>
      </dgm:prSet>
      <dgm:spPr/>
    </dgm:pt>
    <dgm:pt modelId="{06A0B091-BF80-4838-98C6-EA30F6CFF944}" type="pres">
      <dgm:prSet presAssocID="{360D1A75-FDAA-410F-88E8-8733902D68A4}" presName="composite" presStyleCnt="0">
        <dgm:presLayoutVars>
          <dgm:chMax val="1"/>
          <dgm:chPref val="1"/>
        </dgm:presLayoutVars>
      </dgm:prSet>
      <dgm:spPr/>
    </dgm:pt>
    <dgm:pt modelId="{FEDDF93B-F29B-4AD6-822A-1D375724B7AB}" type="pres">
      <dgm:prSet presAssocID="{360D1A75-FDAA-410F-88E8-8733902D68A4}" presName="Accent" presStyleLbl="trAlignAcc1" presStyleIdx="0" presStyleCnt="3">
        <dgm:presLayoutVars>
          <dgm:chMax val="0"/>
          <dgm:chPref val="0"/>
        </dgm:presLayoutVars>
      </dgm:prSet>
      <dgm:spPr/>
    </dgm:pt>
    <dgm:pt modelId="{28252486-CB90-4A98-8439-A2D0BF1F6B86}" type="pres">
      <dgm:prSet presAssocID="{360D1A75-FDAA-410F-88E8-8733902D68A4}" presName="Image" presStyleLbl="alignImgPlace1" presStyleIdx="0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  <dgm:pt modelId="{CD99DAFA-1F1D-4E79-AF3B-C6FF0556E5D6}" type="pres">
      <dgm:prSet presAssocID="{360D1A75-FDAA-410F-88E8-8733902D68A4}" presName="ChildComposite" presStyleCnt="0"/>
      <dgm:spPr/>
    </dgm:pt>
    <dgm:pt modelId="{ED82826B-3175-4951-82C5-63A5BCC14863}" type="pres">
      <dgm:prSet presAssocID="{360D1A75-FDAA-410F-88E8-8733902D68A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99BE742-83EC-495E-BB8D-B50C812B7709}" type="pres">
      <dgm:prSet presAssocID="{360D1A75-FDAA-410F-88E8-8733902D68A4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29AF1-640D-4E83-9C1C-75B6E0890590}" type="pres">
      <dgm:prSet presAssocID="{BF16333C-AA28-4EBD-BB29-8B7B8D693F95}" presName="sibTrans" presStyleCnt="0"/>
      <dgm:spPr/>
    </dgm:pt>
    <dgm:pt modelId="{2881BF29-C7E7-40FC-97C8-9026F0BE7F7C}" type="pres">
      <dgm:prSet presAssocID="{5BB58E74-C2F2-49E9-B06B-5A2A947C0022}" presName="composite" presStyleCnt="0">
        <dgm:presLayoutVars>
          <dgm:chMax val="1"/>
          <dgm:chPref val="1"/>
        </dgm:presLayoutVars>
      </dgm:prSet>
      <dgm:spPr/>
    </dgm:pt>
    <dgm:pt modelId="{FAD841BB-3D84-41D4-A768-27BBAA6AF570}" type="pres">
      <dgm:prSet presAssocID="{5BB58E74-C2F2-49E9-B06B-5A2A947C0022}" presName="Accent" presStyleLbl="trAlignAcc1" presStyleIdx="1" presStyleCnt="3">
        <dgm:presLayoutVars>
          <dgm:chMax val="0"/>
          <dgm:chPref val="0"/>
        </dgm:presLayoutVars>
      </dgm:prSet>
      <dgm:spPr/>
    </dgm:pt>
    <dgm:pt modelId="{F5B65B73-7F55-4CB3-BF4B-FFAC8A9ACACC}" type="pres">
      <dgm:prSet presAssocID="{5BB58E74-C2F2-49E9-B06B-5A2A947C0022}" presName="Image" presStyleLbl="alignImgPlace1" presStyleIdx="1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4000" r="-14000"/>
          </a:stretch>
        </a:blipFill>
      </dgm:spPr>
    </dgm:pt>
    <dgm:pt modelId="{FCD2C918-0AC9-4B69-8CFA-A7F60338A054}" type="pres">
      <dgm:prSet presAssocID="{5BB58E74-C2F2-49E9-B06B-5A2A947C0022}" presName="ChildComposite" presStyleCnt="0"/>
      <dgm:spPr/>
    </dgm:pt>
    <dgm:pt modelId="{222E7E95-B9D7-4A01-B224-BFD038601973}" type="pres">
      <dgm:prSet presAssocID="{5BB58E74-C2F2-49E9-B06B-5A2A947C002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10E5ABA-79EA-4072-991A-F6879793D4D9}" type="pres">
      <dgm:prSet presAssocID="{5BB58E74-C2F2-49E9-B06B-5A2A947C0022}" presName="Parent" presStyleLbl="revTx" presStyleIdx="1" presStyleCnt="3" custScaleX="10864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A0B27-0C0E-416F-A7C8-36503865EA41}" type="pres">
      <dgm:prSet presAssocID="{4C730AA8-8B8F-451F-BEC0-B7ECD4DAC85F}" presName="sibTrans" presStyleCnt="0"/>
      <dgm:spPr/>
    </dgm:pt>
    <dgm:pt modelId="{14ED2723-502F-4AA4-9484-EE8F199E4A83}" type="pres">
      <dgm:prSet presAssocID="{8A4D966A-8C9B-4FE8-A595-741E8E3B14D0}" presName="composite" presStyleCnt="0">
        <dgm:presLayoutVars>
          <dgm:chMax val="1"/>
          <dgm:chPref val="1"/>
        </dgm:presLayoutVars>
      </dgm:prSet>
      <dgm:spPr/>
    </dgm:pt>
    <dgm:pt modelId="{B9417BA7-BCEE-4C9F-A6D9-D27B14F0F4D3}" type="pres">
      <dgm:prSet presAssocID="{8A4D966A-8C9B-4FE8-A595-741E8E3B14D0}" presName="Accent" presStyleLbl="trAlignAcc1" presStyleIdx="2" presStyleCnt="3">
        <dgm:presLayoutVars>
          <dgm:chMax val="0"/>
          <dgm:chPref val="0"/>
        </dgm:presLayoutVars>
      </dgm:prSet>
      <dgm:spPr/>
    </dgm:pt>
    <dgm:pt modelId="{13727F7F-2001-4304-B242-B558331210E7}" type="pres">
      <dgm:prSet presAssocID="{8A4D966A-8C9B-4FE8-A595-741E8E3B14D0}" presName="Image" presStyleLbl="alignImgPlace1" presStyleIdx="2" presStyleCnt="3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  <dgm:pt modelId="{380419CD-E3E3-4FD2-8B5E-B2E0DEF40078}" type="pres">
      <dgm:prSet presAssocID="{8A4D966A-8C9B-4FE8-A595-741E8E3B14D0}" presName="ChildComposite" presStyleCnt="0"/>
      <dgm:spPr/>
    </dgm:pt>
    <dgm:pt modelId="{5CCCDDFD-290F-489D-A817-939229B1FE3F}" type="pres">
      <dgm:prSet presAssocID="{8A4D966A-8C9B-4FE8-A595-741E8E3B14D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D7F44900-985F-4E02-9F17-846365EB69DB}" type="pres">
      <dgm:prSet presAssocID="{8A4D966A-8C9B-4FE8-A595-741E8E3B14D0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C70172-38B9-458A-A685-9F8249B5D7AA}" srcId="{61A428A5-961E-4A28-97B9-CE65B03083AF}" destId="{8A4D966A-8C9B-4FE8-A595-741E8E3B14D0}" srcOrd="2" destOrd="0" parTransId="{EF870EC9-94D9-4DA1-9C61-7481C9B7AD25}" sibTransId="{2B703C30-0516-49D0-9B33-F7CC8BC95167}"/>
    <dgm:cxn modelId="{69631495-1F87-4F35-857D-E29F56E4749E}" srcId="{61A428A5-961E-4A28-97B9-CE65B03083AF}" destId="{5BB58E74-C2F2-49E9-B06B-5A2A947C0022}" srcOrd="1" destOrd="0" parTransId="{1CD382F5-CD7C-492B-84AA-F9E0E8F63303}" sibTransId="{4C730AA8-8B8F-451F-BEC0-B7ECD4DAC85F}"/>
    <dgm:cxn modelId="{14A515BF-39DB-462D-9B9B-69C7BC7196A9}" type="presOf" srcId="{61A428A5-961E-4A28-97B9-CE65B03083AF}" destId="{87762B08-A0C7-4DF0-90C4-06367B72022B}" srcOrd="0" destOrd="0" presId="urn:microsoft.com/office/officeart/2008/layout/CaptionedPictures"/>
    <dgm:cxn modelId="{6EE5A69D-67E9-49CC-A9A5-16A9370FB660}" type="presOf" srcId="{5BB58E74-C2F2-49E9-B06B-5A2A947C0022}" destId="{610E5ABA-79EA-4072-991A-F6879793D4D9}" srcOrd="0" destOrd="0" presId="urn:microsoft.com/office/officeart/2008/layout/CaptionedPictures"/>
    <dgm:cxn modelId="{431DDEC0-2CCF-4B9A-8121-DA47D14BD84C}" type="presOf" srcId="{360D1A75-FDAA-410F-88E8-8733902D68A4}" destId="{399BE742-83EC-495E-BB8D-B50C812B7709}" srcOrd="0" destOrd="0" presId="urn:microsoft.com/office/officeart/2008/layout/CaptionedPictures"/>
    <dgm:cxn modelId="{B798DA98-9896-401C-9A0F-008273949D2C}" srcId="{61A428A5-961E-4A28-97B9-CE65B03083AF}" destId="{360D1A75-FDAA-410F-88E8-8733902D68A4}" srcOrd="0" destOrd="0" parTransId="{E7B7BFA0-BD65-40A1-BB89-2B13C2A42BF4}" sibTransId="{BF16333C-AA28-4EBD-BB29-8B7B8D693F95}"/>
    <dgm:cxn modelId="{DF52294D-D963-4D43-BB58-94AE1197C4F1}" type="presOf" srcId="{8A4D966A-8C9B-4FE8-A595-741E8E3B14D0}" destId="{D7F44900-985F-4E02-9F17-846365EB69DB}" srcOrd="0" destOrd="0" presId="urn:microsoft.com/office/officeart/2008/layout/CaptionedPictures"/>
    <dgm:cxn modelId="{C53AD662-FB4B-4354-B835-4E58D2F236D3}" type="presParOf" srcId="{87762B08-A0C7-4DF0-90C4-06367B72022B}" destId="{06A0B091-BF80-4838-98C6-EA30F6CFF944}" srcOrd="0" destOrd="0" presId="urn:microsoft.com/office/officeart/2008/layout/CaptionedPictures"/>
    <dgm:cxn modelId="{9331BCA6-2826-428A-A91F-FA5CAD31DF94}" type="presParOf" srcId="{06A0B091-BF80-4838-98C6-EA30F6CFF944}" destId="{FEDDF93B-F29B-4AD6-822A-1D375724B7AB}" srcOrd="0" destOrd="0" presId="urn:microsoft.com/office/officeart/2008/layout/CaptionedPictures"/>
    <dgm:cxn modelId="{477B8BF7-D603-4C27-8165-8944E490AA58}" type="presParOf" srcId="{06A0B091-BF80-4838-98C6-EA30F6CFF944}" destId="{28252486-CB90-4A98-8439-A2D0BF1F6B86}" srcOrd="1" destOrd="0" presId="urn:microsoft.com/office/officeart/2008/layout/CaptionedPictures"/>
    <dgm:cxn modelId="{1BB470D0-3A3F-4268-BE6F-5CFA44AF350A}" type="presParOf" srcId="{06A0B091-BF80-4838-98C6-EA30F6CFF944}" destId="{CD99DAFA-1F1D-4E79-AF3B-C6FF0556E5D6}" srcOrd="2" destOrd="0" presId="urn:microsoft.com/office/officeart/2008/layout/CaptionedPictures"/>
    <dgm:cxn modelId="{A735D6E8-ACBA-4FEF-8FE8-1BA0ECF71435}" type="presParOf" srcId="{CD99DAFA-1F1D-4E79-AF3B-C6FF0556E5D6}" destId="{ED82826B-3175-4951-82C5-63A5BCC14863}" srcOrd="0" destOrd="0" presId="urn:microsoft.com/office/officeart/2008/layout/CaptionedPictures"/>
    <dgm:cxn modelId="{36190D7F-8331-4343-8B97-0CAF154106BF}" type="presParOf" srcId="{CD99DAFA-1F1D-4E79-AF3B-C6FF0556E5D6}" destId="{399BE742-83EC-495E-BB8D-B50C812B7709}" srcOrd="1" destOrd="0" presId="urn:microsoft.com/office/officeart/2008/layout/CaptionedPictures"/>
    <dgm:cxn modelId="{1A5D2C32-11D6-4938-BC6F-F728229BA0D8}" type="presParOf" srcId="{87762B08-A0C7-4DF0-90C4-06367B72022B}" destId="{3E329AF1-640D-4E83-9C1C-75B6E0890590}" srcOrd="1" destOrd="0" presId="urn:microsoft.com/office/officeart/2008/layout/CaptionedPictures"/>
    <dgm:cxn modelId="{8D6ED217-DDC2-414D-B87D-2BBE010311F0}" type="presParOf" srcId="{87762B08-A0C7-4DF0-90C4-06367B72022B}" destId="{2881BF29-C7E7-40FC-97C8-9026F0BE7F7C}" srcOrd="2" destOrd="0" presId="urn:microsoft.com/office/officeart/2008/layout/CaptionedPictures"/>
    <dgm:cxn modelId="{0CCFA8DF-E9B2-45DD-9AC7-84CE3A3E158B}" type="presParOf" srcId="{2881BF29-C7E7-40FC-97C8-9026F0BE7F7C}" destId="{FAD841BB-3D84-41D4-A768-27BBAA6AF570}" srcOrd="0" destOrd="0" presId="urn:microsoft.com/office/officeart/2008/layout/CaptionedPictures"/>
    <dgm:cxn modelId="{2BC07434-E234-4E2E-BE1F-282987BC6A22}" type="presParOf" srcId="{2881BF29-C7E7-40FC-97C8-9026F0BE7F7C}" destId="{F5B65B73-7F55-4CB3-BF4B-FFAC8A9ACACC}" srcOrd="1" destOrd="0" presId="urn:microsoft.com/office/officeart/2008/layout/CaptionedPictures"/>
    <dgm:cxn modelId="{0EC61622-917D-4D6D-A3FF-3ED9DF098E79}" type="presParOf" srcId="{2881BF29-C7E7-40FC-97C8-9026F0BE7F7C}" destId="{FCD2C918-0AC9-4B69-8CFA-A7F60338A054}" srcOrd="2" destOrd="0" presId="urn:microsoft.com/office/officeart/2008/layout/CaptionedPictures"/>
    <dgm:cxn modelId="{0E057086-8535-42B5-B4A2-CE27AA59B44E}" type="presParOf" srcId="{FCD2C918-0AC9-4B69-8CFA-A7F60338A054}" destId="{222E7E95-B9D7-4A01-B224-BFD038601973}" srcOrd="0" destOrd="0" presId="urn:microsoft.com/office/officeart/2008/layout/CaptionedPictures"/>
    <dgm:cxn modelId="{69588EA3-6E97-4355-8982-E5FD6BB083B5}" type="presParOf" srcId="{FCD2C918-0AC9-4B69-8CFA-A7F60338A054}" destId="{610E5ABA-79EA-4072-991A-F6879793D4D9}" srcOrd="1" destOrd="0" presId="urn:microsoft.com/office/officeart/2008/layout/CaptionedPictures"/>
    <dgm:cxn modelId="{472F6C43-10FA-4A3B-81B4-44874AC24276}" type="presParOf" srcId="{87762B08-A0C7-4DF0-90C4-06367B72022B}" destId="{0CFA0B27-0C0E-416F-A7C8-36503865EA41}" srcOrd="3" destOrd="0" presId="urn:microsoft.com/office/officeart/2008/layout/CaptionedPictures"/>
    <dgm:cxn modelId="{C0D392F2-8A0B-4348-8768-81E5416E5F10}" type="presParOf" srcId="{87762B08-A0C7-4DF0-90C4-06367B72022B}" destId="{14ED2723-502F-4AA4-9484-EE8F199E4A83}" srcOrd="4" destOrd="0" presId="urn:microsoft.com/office/officeart/2008/layout/CaptionedPictures"/>
    <dgm:cxn modelId="{07C1D5E9-3BD7-4D47-B1AC-BED96D0A29F3}" type="presParOf" srcId="{14ED2723-502F-4AA4-9484-EE8F199E4A83}" destId="{B9417BA7-BCEE-4C9F-A6D9-D27B14F0F4D3}" srcOrd="0" destOrd="0" presId="urn:microsoft.com/office/officeart/2008/layout/CaptionedPictures"/>
    <dgm:cxn modelId="{2943DF38-6211-4087-AF37-04CA2938652B}" type="presParOf" srcId="{14ED2723-502F-4AA4-9484-EE8F199E4A83}" destId="{13727F7F-2001-4304-B242-B558331210E7}" srcOrd="1" destOrd="0" presId="urn:microsoft.com/office/officeart/2008/layout/CaptionedPictures"/>
    <dgm:cxn modelId="{114AA5FF-0924-482A-B355-85E588FBB72C}" type="presParOf" srcId="{14ED2723-502F-4AA4-9484-EE8F199E4A83}" destId="{380419CD-E3E3-4FD2-8B5E-B2E0DEF40078}" srcOrd="2" destOrd="0" presId="urn:microsoft.com/office/officeart/2008/layout/CaptionedPictures"/>
    <dgm:cxn modelId="{2C803BD6-7F2F-4AAF-8824-84F110CEA655}" type="presParOf" srcId="{380419CD-E3E3-4FD2-8B5E-B2E0DEF40078}" destId="{5CCCDDFD-290F-489D-A817-939229B1FE3F}" srcOrd="0" destOrd="0" presId="urn:microsoft.com/office/officeart/2008/layout/CaptionedPictures"/>
    <dgm:cxn modelId="{EAE8CA8A-E66F-45BE-A3D0-0087035B94AA}" type="presParOf" srcId="{380419CD-E3E3-4FD2-8B5E-B2E0DEF40078}" destId="{D7F44900-985F-4E02-9F17-846365EB69D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4702F0-7135-4981-8A8C-DD9E701D630F}" type="doc">
      <dgm:prSet loTypeId="urn:microsoft.com/office/officeart/2005/8/layout/process2" loCatId="process" qsTypeId="urn:microsoft.com/office/officeart/2005/8/quickstyle/simple3" qsCatId="simple" csTypeId="urn:microsoft.com/office/officeart/2005/8/colors/accent2_5" csCatId="accent2" phldr="1"/>
      <dgm:spPr/>
    </dgm:pt>
    <dgm:pt modelId="{B10380E2-A37B-4C09-A415-98B49AE4A56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spc="-2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74 молодых педагога со стороны Архангельска,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spc="-2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28 – со стороны республики Беларусь</a:t>
          </a:r>
          <a:endParaRPr lang="ru-RU" sz="1200" dirty="0" smtClean="0">
            <a:latin typeface="Century Schoolbook" panose="02040604050505020304" pitchFamily="18" charset="0"/>
          </a:endParaRPr>
        </a:p>
        <a:p>
          <a:pPr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>
            <a:latin typeface="Century Schoolbook" panose="02040604050505020304" pitchFamily="18" charset="0"/>
          </a:endParaRPr>
        </a:p>
      </dgm:t>
    </dgm:pt>
    <dgm:pt modelId="{FB31A81D-84A3-4664-9FCD-EF87DDFC42CB}" type="parTrans" cxnId="{EA5A4F7F-EA3C-41CC-9147-98082605B9A4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E627542D-DAAC-48F4-B7C4-0CC87633A6CD}" type="sibTrans" cxnId="{EA5A4F7F-EA3C-41CC-9147-98082605B9A4}">
      <dgm:prSet custT="1"/>
      <dgm:spPr/>
      <dgm:t>
        <a:bodyPr/>
        <a:lstStyle/>
        <a:p>
          <a:endParaRPr lang="ru-RU" sz="120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F4871C72-0F24-41AA-A616-94F840DD5B0D}">
      <dgm:prSet phldrT="[Текст]" custT="1"/>
      <dgm:spPr/>
      <dgm:t>
        <a:bodyPr/>
        <a:lstStyle/>
        <a:p>
          <a:r>
            <a:rPr lang="ru-RU" sz="1200" dirty="0" smtClean="0">
              <a:latin typeface="Century Schoolbook" panose="02040604050505020304" pitchFamily="18" charset="0"/>
            </a:rPr>
            <a:t>Создан Совет молодых педагогов </a:t>
          </a:r>
          <a:endParaRPr lang="ru-RU" sz="1200" dirty="0">
            <a:latin typeface="Century Schoolbook" panose="02040604050505020304" pitchFamily="18" charset="0"/>
          </a:endParaRPr>
        </a:p>
      </dgm:t>
    </dgm:pt>
    <dgm:pt modelId="{20568BA2-C966-4864-9376-AF0F4B58C908}" type="parTrans" cxnId="{0F2CCDBC-88A3-4E97-BF81-7D8B9EF914A2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AAC96A8F-D74C-4F4F-9ABE-D7CC7C774C8E}" type="sibTrans" cxnId="{0F2CCDBC-88A3-4E97-BF81-7D8B9EF914A2}">
      <dgm:prSet/>
      <dgm:spPr/>
      <dgm:t>
        <a:bodyPr/>
        <a:lstStyle/>
        <a:p>
          <a:endParaRPr lang="ru-RU" sz="120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26009EA5-D88A-4941-A4F4-89CC69C93588}" type="pres">
      <dgm:prSet presAssocID="{594702F0-7135-4981-8A8C-DD9E701D630F}" presName="linearFlow" presStyleCnt="0">
        <dgm:presLayoutVars>
          <dgm:resizeHandles val="exact"/>
        </dgm:presLayoutVars>
      </dgm:prSet>
      <dgm:spPr/>
    </dgm:pt>
    <dgm:pt modelId="{9A4C4FB8-F77E-46CB-B2AA-58B286440A43}" type="pres">
      <dgm:prSet presAssocID="{B10380E2-A37B-4C09-A415-98B49AE4A565}" presName="node" presStyleLbl="node1" presStyleIdx="0" presStyleCnt="2" custScaleY="148562" custLinFactNeighborX="6439" custLinFactNeighborY="1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CFD72-8EFA-4209-9E03-0F21E9C5297D}" type="pres">
      <dgm:prSet presAssocID="{E627542D-DAAC-48F4-B7C4-0CC87633A6CD}" presName="sibTrans" presStyleLbl="sibTrans2D1" presStyleIdx="0" presStyleCnt="1"/>
      <dgm:spPr/>
      <dgm:t>
        <a:bodyPr/>
        <a:lstStyle/>
        <a:p>
          <a:endParaRPr lang="ru-RU"/>
        </a:p>
      </dgm:t>
    </dgm:pt>
    <dgm:pt modelId="{76BD6EAD-E539-4615-91AB-35BE513FB419}" type="pres">
      <dgm:prSet presAssocID="{E627542D-DAAC-48F4-B7C4-0CC87633A6CD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085BFA2E-C1A6-4B3F-A9FF-2A3684DC48AF}" type="pres">
      <dgm:prSet presAssocID="{F4871C72-0F24-41AA-A616-94F840DD5B0D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BEE617-D9C2-43BE-872F-FDCD11F5DB21}" type="presOf" srcId="{E627542D-DAAC-48F4-B7C4-0CC87633A6CD}" destId="{76BD6EAD-E539-4615-91AB-35BE513FB419}" srcOrd="1" destOrd="0" presId="urn:microsoft.com/office/officeart/2005/8/layout/process2"/>
    <dgm:cxn modelId="{542A0763-1499-4D62-A7E7-F083A2FCB4BE}" type="presOf" srcId="{F4871C72-0F24-41AA-A616-94F840DD5B0D}" destId="{085BFA2E-C1A6-4B3F-A9FF-2A3684DC48AF}" srcOrd="0" destOrd="0" presId="urn:microsoft.com/office/officeart/2005/8/layout/process2"/>
    <dgm:cxn modelId="{1CC9AD62-F7AD-48CA-B363-758B1B1B26C4}" type="presOf" srcId="{B10380E2-A37B-4C09-A415-98B49AE4A565}" destId="{9A4C4FB8-F77E-46CB-B2AA-58B286440A43}" srcOrd="0" destOrd="0" presId="urn:microsoft.com/office/officeart/2005/8/layout/process2"/>
    <dgm:cxn modelId="{596F18BF-33F7-4A68-90FC-439325DEAAC8}" type="presOf" srcId="{E627542D-DAAC-48F4-B7C4-0CC87633A6CD}" destId="{0D4CFD72-8EFA-4209-9E03-0F21E9C5297D}" srcOrd="0" destOrd="0" presId="urn:microsoft.com/office/officeart/2005/8/layout/process2"/>
    <dgm:cxn modelId="{EA5A4F7F-EA3C-41CC-9147-98082605B9A4}" srcId="{594702F0-7135-4981-8A8C-DD9E701D630F}" destId="{B10380E2-A37B-4C09-A415-98B49AE4A565}" srcOrd="0" destOrd="0" parTransId="{FB31A81D-84A3-4664-9FCD-EF87DDFC42CB}" sibTransId="{E627542D-DAAC-48F4-B7C4-0CC87633A6CD}"/>
    <dgm:cxn modelId="{0F2CCDBC-88A3-4E97-BF81-7D8B9EF914A2}" srcId="{594702F0-7135-4981-8A8C-DD9E701D630F}" destId="{F4871C72-0F24-41AA-A616-94F840DD5B0D}" srcOrd="1" destOrd="0" parTransId="{20568BA2-C966-4864-9376-AF0F4B58C908}" sibTransId="{AAC96A8F-D74C-4F4F-9ABE-D7CC7C774C8E}"/>
    <dgm:cxn modelId="{38240606-BFEC-4B0D-960B-F51108E7F13B}" type="presOf" srcId="{594702F0-7135-4981-8A8C-DD9E701D630F}" destId="{26009EA5-D88A-4941-A4F4-89CC69C93588}" srcOrd="0" destOrd="0" presId="urn:microsoft.com/office/officeart/2005/8/layout/process2"/>
    <dgm:cxn modelId="{9AC68F28-6B67-491F-A4E0-FC7709447978}" type="presParOf" srcId="{26009EA5-D88A-4941-A4F4-89CC69C93588}" destId="{9A4C4FB8-F77E-46CB-B2AA-58B286440A43}" srcOrd="0" destOrd="0" presId="urn:microsoft.com/office/officeart/2005/8/layout/process2"/>
    <dgm:cxn modelId="{84809133-4F62-4B78-896A-C539ED661830}" type="presParOf" srcId="{26009EA5-D88A-4941-A4F4-89CC69C93588}" destId="{0D4CFD72-8EFA-4209-9E03-0F21E9C5297D}" srcOrd="1" destOrd="0" presId="urn:microsoft.com/office/officeart/2005/8/layout/process2"/>
    <dgm:cxn modelId="{EB049DB9-BEDB-48F0-B1C3-7650C638E084}" type="presParOf" srcId="{0D4CFD72-8EFA-4209-9E03-0F21E9C5297D}" destId="{76BD6EAD-E539-4615-91AB-35BE513FB419}" srcOrd="0" destOrd="0" presId="urn:microsoft.com/office/officeart/2005/8/layout/process2"/>
    <dgm:cxn modelId="{88201C95-C066-4AF9-88B3-B805AD8DBCD5}" type="presParOf" srcId="{26009EA5-D88A-4941-A4F4-89CC69C93588}" destId="{085BFA2E-C1A6-4B3F-A9FF-2A3684DC48AF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4E9EC7-46FE-4632-A4F9-BD0E482593A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FC0174-5639-43C6-8204-0204BBFEFDDA}">
      <dgm:prSet phldrT="[Текст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alphaOff val="0"/>
                <a:satMod val="103000"/>
                <a:tint val="73000"/>
                <a:lumMod val="45000"/>
                <a:lumOff val="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algn="ctr"/>
          <a:r>
            <a:rPr lang="ru-RU" sz="1200" b="1" dirty="0" err="1" smtClean="0">
              <a:solidFill>
                <a:schemeClr val="tx1"/>
              </a:solidFill>
              <a:latin typeface="Century Schoolbook" panose="02040604050505020304" pitchFamily="18" charset="0"/>
            </a:rPr>
            <a:t>Медиапродукты</a:t>
          </a:r>
          <a:endParaRPr lang="ru-RU" sz="1200" b="1" dirty="0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B4CD78DD-CFF5-4BF5-91A6-65206299CD29}" type="parTrans" cxnId="{EAB9FBBF-3E39-4038-9352-8872311FD840}">
      <dgm:prSet/>
      <dgm:spPr/>
      <dgm:t>
        <a:bodyPr/>
        <a:lstStyle/>
        <a:p>
          <a:pPr algn="ctr"/>
          <a:endParaRPr lang="ru-RU" sz="1200" b="1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86CEF1D6-5BE0-4F66-9044-902C39B33750}" type="sibTrans" cxnId="{EAB9FBBF-3E39-4038-9352-8872311FD840}">
      <dgm:prSet/>
      <dgm:spPr/>
      <dgm:t>
        <a:bodyPr/>
        <a:lstStyle/>
        <a:p>
          <a:pPr algn="ctr"/>
          <a:endParaRPr lang="ru-RU" sz="1200" b="1">
            <a:solidFill>
              <a:schemeClr val="tx1"/>
            </a:solidFill>
            <a:latin typeface="Century Schoolbook" panose="02040604050505020304" pitchFamily="18" charset="0"/>
          </a:endParaRPr>
        </a:p>
      </dgm:t>
    </dgm:pt>
    <dgm:pt modelId="{DD1F41D5-8286-4AC3-B177-7BE267128DE8}" type="pres">
      <dgm:prSet presAssocID="{AC4E9EC7-46FE-4632-A4F9-BD0E482593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FDEC8E-0DB8-49D2-9914-835CADF4848E}" type="pres">
      <dgm:prSet presAssocID="{63FC0174-5639-43C6-8204-0204BBFEFDDA}" presName="parentText" presStyleLbl="node1" presStyleIdx="0" presStyleCnt="1" custLinFactNeighborX="-491" custLinFactNeighborY="-1811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9FBBF-3E39-4038-9352-8872311FD840}" srcId="{AC4E9EC7-46FE-4632-A4F9-BD0E482593A9}" destId="{63FC0174-5639-43C6-8204-0204BBFEFDDA}" srcOrd="0" destOrd="0" parTransId="{B4CD78DD-CFF5-4BF5-91A6-65206299CD29}" sibTransId="{86CEF1D6-5BE0-4F66-9044-902C39B33750}"/>
    <dgm:cxn modelId="{6A1EFE09-130D-481E-AB4C-757493BFB60F}" type="presOf" srcId="{AC4E9EC7-46FE-4632-A4F9-BD0E482593A9}" destId="{DD1F41D5-8286-4AC3-B177-7BE267128DE8}" srcOrd="0" destOrd="0" presId="urn:microsoft.com/office/officeart/2005/8/layout/vList2"/>
    <dgm:cxn modelId="{20437B92-9D36-4B16-AC7D-8E29FC90E7DE}" type="presOf" srcId="{63FC0174-5639-43C6-8204-0204BBFEFDDA}" destId="{D3FDEC8E-0DB8-49D2-9914-835CADF4848E}" srcOrd="0" destOrd="0" presId="urn:microsoft.com/office/officeart/2005/8/layout/vList2"/>
    <dgm:cxn modelId="{09B55220-C808-4CDC-BA52-AA8878B1DEEF}" type="presParOf" srcId="{DD1F41D5-8286-4AC3-B177-7BE267128DE8}" destId="{D3FDEC8E-0DB8-49D2-9914-835CADF484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C4E9EC7-46FE-4632-A4F9-BD0E482593A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FC0174-5639-43C6-8204-0204BBFEFDDA}">
      <dgm:prSet phldrT="[Текст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alphaOff val="0"/>
                <a:satMod val="103000"/>
                <a:tint val="73000"/>
                <a:lumMod val="45000"/>
                <a:lumOff val="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algn="ctr"/>
          <a:r>
            <a:rPr lang="ru-RU" sz="1200" b="1" dirty="0" smtClean="0">
              <a:latin typeface="Century Schoolbook" panose="02040604050505020304" pitchFamily="18" charset="0"/>
            </a:rPr>
            <a:t>Формирование социального капитала образовательных учреждений и органов местного самоуправления</a:t>
          </a:r>
          <a:endParaRPr lang="ru-RU" sz="1200" b="1" dirty="0">
            <a:latin typeface="Century Schoolbook" panose="02040604050505020304" pitchFamily="18" charset="0"/>
          </a:endParaRPr>
        </a:p>
      </dgm:t>
    </dgm:pt>
    <dgm:pt modelId="{B4CD78DD-CFF5-4BF5-91A6-65206299CD29}" type="parTrans" cxnId="{EAB9FBBF-3E39-4038-9352-8872311FD840}">
      <dgm:prSet/>
      <dgm:spPr/>
      <dgm:t>
        <a:bodyPr/>
        <a:lstStyle/>
        <a:p>
          <a:pPr algn="ctr"/>
          <a:endParaRPr lang="ru-RU" sz="1200" b="1">
            <a:latin typeface="Century Schoolbook" panose="02040604050505020304" pitchFamily="18" charset="0"/>
          </a:endParaRPr>
        </a:p>
      </dgm:t>
    </dgm:pt>
    <dgm:pt modelId="{86CEF1D6-5BE0-4F66-9044-902C39B33750}" type="sibTrans" cxnId="{EAB9FBBF-3E39-4038-9352-8872311FD840}">
      <dgm:prSet/>
      <dgm:spPr/>
      <dgm:t>
        <a:bodyPr/>
        <a:lstStyle/>
        <a:p>
          <a:pPr algn="ctr"/>
          <a:endParaRPr lang="ru-RU" sz="1200" b="1">
            <a:latin typeface="Century Schoolbook" panose="02040604050505020304" pitchFamily="18" charset="0"/>
          </a:endParaRPr>
        </a:p>
      </dgm:t>
    </dgm:pt>
    <dgm:pt modelId="{DD1F41D5-8286-4AC3-B177-7BE267128DE8}" type="pres">
      <dgm:prSet presAssocID="{AC4E9EC7-46FE-4632-A4F9-BD0E482593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FDEC8E-0DB8-49D2-9914-835CADF4848E}" type="pres">
      <dgm:prSet presAssocID="{63FC0174-5639-43C6-8204-0204BBFEFDDA}" presName="parentText" presStyleLbl="node1" presStyleIdx="0" presStyleCnt="1" custLinFactNeighborX="-993" custLinFactNeighborY="1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9FBBF-3E39-4038-9352-8872311FD840}" srcId="{AC4E9EC7-46FE-4632-A4F9-BD0E482593A9}" destId="{63FC0174-5639-43C6-8204-0204BBFEFDDA}" srcOrd="0" destOrd="0" parTransId="{B4CD78DD-CFF5-4BF5-91A6-65206299CD29}" sibTransId="{86CEF1D6-5BE0-4F66-9044-902C39B33750}"/>
    <dgm:cxn modelId="{B396C0B0-2645-43C6-B17C-58DF076D71A0}" type="presOf" srcId="{AC4E9EC7-46FE-4632-A4F9-BD0E482593A9}" destId="{DD1F41D5-8286-4AC3-B177-7BE267128DE8}" srcOrd="0" destOrd="0" presId="urn:microsoft.com/office/officeart/2005/8/layout/vList2"/>
    <dgm:cxn modelId="{2BBC7B8F-F1BD-4C7F-B6CE-51EB991642F7}" type="presOf" srcId="{63FC0174-5639-43C6-8204-0204BBFEFDDA}" destId="{D3FDEC8E-0DB8-49D2-9914-835CADF4848E}" srcOrd="0" destOrd="0" presId="urn:microsoft.com/office/officeart/2005/8/layout/vList2"/>
    <dgm:cxn modelId="{3A2D8CF8-BC52-484E-8C71-D356D462B088}" type="presParOf" srcId="{DD1F41D5-8286-4AC3-B177-7BE267128DE8}" destId="{D3FDEC8E-0DB8-49D2-9914-835CADF484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4E9EC7-46FE-4632-A4F9-BD0E482593A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FC0174-5639-43C6-8204-0204BBFEFDDA}">
      <dgm:prSet phldrT="[Текст]" custT="1"/>
      <dgm:spPr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alphaOff val="0"/>
                <a:satMod val="103000"/>
                <a:tint val="73000"/>
                <a:lumMod val="45000"/>
                <a:lumOff val="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</a:gra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Century Schoolbook" panose="02040604050505020304" pitchFamily="18" charset="0"/>
            </a:rPr>
            <a:t>Практические материалы</a:t>
          </a:r>
          <a:endParaRPr lang="ru-RU" sz="1200" b="1" dirty="0">
            <a:latin typeface="Century Schoolbook" panose="02040604050505020304" pitchFamily="18" charset="0"/>
          </a:endParaRPr>
        </a:p>
      </dgm:t>
    </dgm:pt>
    <dgm:pt modelId="{B4CD78DD-CFF5-4BF5-91A6-65206299CD29}" type="parTrans" cxnId="{EAB9FBBF-3E39-4038-9352-8872311FD840}">
      <dgm:prSet/>
      <dgm:spPr/>
      <dgm:t>
        <a:bodyPr/>
        <a:lstStyle/>
        <a:p>
          <a:pPr algn="ctr"/>
          <a:endParaRPr lang="ru-RU" sz="1200" b="1">
            <a:latin typeface="Century Schoolbook" panose="02040604050505020304" pitchFamily="18" charset="0"/>
          </a:endParaRPr>
        </a:p>
      </dgm:t>
    </dgm:pt>
    <dgm:pt modelId="{86CEF1D6-5BE0-4F66-9044-902C39B33750}" type="sibTrans" cxnId="{EAB9FBBF-3E39-4038-9352-8872311FD840}">
      <dgm:prSet/>
      <dgm:spPr/>
      <dgm:t>
        <a:bodyPr/>
        <a:lstStyle/>
        <a:p>
          <a:pPr algn="ctr"/>
          <a:endParaRPr lang="ru-RU" sz="1200" b="1">
            <a:latin typeface="Century Schoolbook" panose="02040604050505020304" pitchFamily="18" charset="0"/>
          </a:endParaRPr>
        </a:p>
      </dgm:t>
    </dgm:pt>
    <dgm:pt modelId="{DD1F41D5-8286-4AC3-B177-7BE267128DE8}" type="pres">
      <dgm:prSet presAssocID="{AC4E9EC7-46FE-4632-A4F9-BD0E482593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FDEC8E-0DB8-49D2-9914-835CADF4848E}" type="pres">
      <dgm:prSet presAssocID="{63FC0174-5639-43C6-8204-0204BBFEFDDA}" presName="parentText" presStyleLbl="node1" presStyleIdx="0" presStyleCnt="1" custLinFactNeighborX="-183" custLinFactNeighborY="-131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9FBBF-3E39-4038-9352-8872311FD840}" srcId="{AC4E9EC7-46FE-4632-A4F9-BD0E482593A9}" destId="{63FC0174-5639-43C6-8204-0204BBFEFDDA}" srcOrd="0" destOrd="0" parTransId="{B4CD78DD-CFF5-4BF5-91A6-65206299CD29}" sibTransId="{86CEF1D6-5BE0-4F66-9044-902C39B33750}"/>
    <dgm:cxn modelId="{792DE9A0-4996-4B1C-8575-D87665819344}" type="presOf" srcId="{AC4E9EC7-46FE-4632-A4F9-BD0E482593A9}" destId="{DD1F41D5-8286-4AC3-B177-7BE267128DE8}" srcOrd="0" destOrd="0" presId="urn:microsoft.com/office/officeart/2005/8/layout/vList2"/>
    <dgm:cxn modelId="{EC3E493A-A4DA-41A6-AB8E-553338CBDAF8}" type="presOf" srcId="{63FC0174-5639-43C6-8204-0204BBFEFDDA}" destId="{D3FDEC8E-0DB8-49D2-9914-835CADF4848E}" srcOrd="0" destOrd="0" presId="urn:microsoft.com/office/officeart/2005/8/layout/vList2"/>
    <dgm:cxn modelId="{B83E89FC-B6B3-4952-A530-ADF0DA741A3C}" type="presParOf" srcId="{DD1F41D5-8286-4AC3-B177-7BE267128DE8}" destId="{D3FDEC8E-0DB8-49D2-9914-835CADF484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C36AD0-614F-4963-A2CD-49B04D8B40AE}">
      <dsp:nvSpPr>
        <dsp:cNvPr id="0" name=""/>
        <dsp:cNvSpPr/>
      </dsp:nvSpPr>
      <dsp:spPr>
        <a:xfrm>
          <a:off x="1371" y="0"/>
          <a:ext cx="3565239" cy="307234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</a:rPr>
            <a:t>"</a:t>
          </a:r>
          <a:r>
            <a:rPr lang="ru-RU" sz="1800" b="1" kern="1200" dirty="0" err="1" smtClean="0">
              <a:latin typeface="Century Schoolbook" panose="02040604050505020304" pitchFamily="18" charset="0"/>
            </a:rPr>
            <a:t>Медиаграмотный</a:t>
          </a:r>
          <a:r>
            <a:rPr lang="ru-RU" sz="1800" b="1" kern="1200" dirty="0" smtClean="0">
              <a:latin typeface="Century Schoolbook" panose="02040604050505020304" pitchFamily="18" charset="0"/>
            </a:rPr>
            <a:t> Я"</a:t>
          </a:r>
          <a:endParaRPr lang="ru-RU" sz="1800" b="1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1371" y="0"/>
        <a:ext cx="3565239" cy="921702"/>
      </dsp:txXfrm>
    </dsp:sp>
    <dsp:sp modelId="{AD4710F0-B860-4368-80BF-2A69D5331565}">
      <dsp:nvSpPr>
        <dsp:cNvPr id="0" name=""/>
        <dsp:cNvSpPr/>
      </dsp:nvSpPr>
      <dsp:spPr>
        <a:xfrm>
          <a:off x="357895" y="921777"/>
          <a:ext cx="2852191" cy="4475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>
              <a:latin typeface="Century Schoolbook" panose="02040604050505020304" pitchFamily="18" charset="0"/>
            </a:rPr>
            <a:t>Медиашкола</a:t>
          </a:r>
          <a:endParaRPr lang="ru-RU" sz="16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357895" y="921777"/>
        <a:ext cx="2852191" cy="447574"/>
      </dsp:txXfrm>
    </dsp:sp>
    <dsp:sp modelId="{0B41DA17-7166-428E-8DB3-12B6306BF080}">
      <dsp:nvSpPr>
        <dsp:cNvPr id="0" name=""/>
        <dsp:cNvSpPr/>
      </dsp:nvSpPr>
      <dsp:spPr>
        <a:xfrm>
          <a:off x="357895" y="1438209"/>
          <a:ext cx="2852191" cy="4475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entury Schoolbook" panose="02040604050505020304" pitchFamily="18" charset="0"/>
            </a:rPr>
            <a:t>Пресс-конференции</a:t>
          </a:r>
          <a:endParaRPr lang="ru-RU" sz="14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357895" y="1438209"/>
        <a:ext cx="2852191" cy="447574"/>
      </dsp:txXfrm>
    </dsp:sp>
    <dsp:sp modelId="{CA445579-5BB7-4B01-9890-723DD08ABE83}">
      <dsp:nvSpPr>
        <dsp:cNvPr id="0" name=""/>
        <dsp:cNvSpPr/>
      </dsp:nvSpPr>
      <dsp:spPr>
        <a:xfrm>
          <a:off x="357895" y="1954641"/>
          <a:ext cx="2852191" cy="4475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entury Schoolbook" panose="02040604050505020304" pitchFamily="18" charset="0"/>
            </a:rPr>
            <a:t>Мастер-классы</a:t>
          </a:r>
          <a:endParaRPr lang="ru-RU" sz="16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357895" y="1954641"/>
        <a:ext cx="2852191" cy="447574"/>
      </dsp:txXfrm>
    </dsp:sp>
    <dsp:sp modelId="{9F35F779-CE30-4530-A423-7484D410AD7B}">
      <dsp:nvSpPr>
        <dsp:cNvPr id="0" name=""/>
        <dsp:cNvSpPr/>
      </dsp:nvSpPr>
      <dsp:spPr>
        <a:xfrm>
          <a:off x="357895" y="2471074"/>
          <a:ext cx="2852191" cy="4475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entury Schoolbook" panose="02040604050505020304" pitchFamily="18" charset="0"/>
            </a:rPr>
            <a:t>Обучающие мероприятия </a:t>
          </a:r>
          <a:endParaRPr lang="ru-RU" sz="16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357895" y="2471074"/>
        <a:ext cx="2852191" cy="447574"/>
      </dsp:txXfrm>
    </dsp:sp>
    <dsp:sp modelId="{A9996B11-5B47-4778-8FE2-B62D1A27CE5C}">
      <dsp:nvSpPr>
        <dsp:cNvPr id="0" name=""/>
        <dsp:cNvSpPr/>
      </dsp:nvSpPr>
      <dsp:spPr>
        <a:xfrm>
          <a:off x="3834004" y="0"/>
          <a:ext cx="3565239" cy="307234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</a:rPr>
            <a:t>"Вызов принят" 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3834004" y="0"/>
        <a:ext cx="3565239" cy="921702"/>
      </dsp:txXfrm>
    </dsp:sp>
    <dsp:sp modelId="{5D3670C7-D532-4E58-8D78-531349CAF943}">
      <dsp:nvSpPr>
        <dsp:cNvPr id="0" name=""/>
        <dsp:cNvSpPr/>
      </dsp:nvSpPr>
      <dsp:spPr>
        <a:xfrm>
          <a:off x="4190528" y="922602"/>
          <a:ext cx="2852191" cy="926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Детская </a:t>
          </a:r>
          <a:r>
            <a:rPr lang="ru-RU" sz="1600" kern="1200" dirty="0" err="1" smtClean="0">
              <a:latin typeface="Century Schoolbook" panose="02040604050505020304" pitchFamily="18" charset="0"/>
              <a:cs typeface="Times New Roman" panose="02020603050405020304" pitchFamily="18" charset="0"/>
            </a:rPr>
            <a:t>мультстудия</a:t>
          </a:r>
          <a:r>
            <a:rPr lang="ru-RU" sz="1600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 </a:t>
          </a:r>
          <a:endParaRPr lang="ru-RU" sz="1600" kern="1200" dirty="0">
            <a:latin typeface="Century Schoolbook" panose="02040604050505020304" pitchFamily="18" charset="0"/>
            <a:cs typeface="Times New Roman" panose="02020603050405020304" pitchFamily="18" charset="0"/>
          </a:endParaRPr>
        </a:p>
      </dsp:txBody>
      <dsp:txXfrm>
        <a:off x="4190528" y="922602"/>
        <a:ext cx="2852191" cy="926352"/>
      </dsp:txXfrm>
    </dsp:sp>
    <dsp:sp modelId="{92E8416B-4A7C-43FE-8A8E-FEE612BD6DC4}">
      <dsp:nvSpPr>
        <dsp:cNvPr id="0" name=""/>
        <dsp:cNvSpPr/>
      </dsp:nvSpPr>
      <dsp:spPr>
        <a:xfrm>
          <a:off x="4190528" y="1991471"/>
          <a:ext cx="2852191" cy="92635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entury Schoolbook" panose="02040604050505020304" pitchFamily="18" charset="0"/>
              <a:cs typeface="Times New Roman" panose="02020603050405020304" pitchFamily="18" charset="0"/>
            </a:rPr>
            <a:t>Детская студия </a:t>
          </a:r>
          <a:r>
            <a:rPr lang="ru-RU" sz="1600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комиксов </a:t>
          </a:r>
        </a:p>
      </dsp:txBody>
      <dsp:txXfrm>
        <a:off x="4190528" y="1991471"/>
        <a:ext cx="2852191" cy="926352"/>
      </dsp:txXfrm>
    </dsp:sp>
    <dsp:sp modelId="{CF68C6E0-4525-4073-AE6E-1DA3E994F8A8}">
      <dsp:nvSpPr>
        <dsp:cNvPr id="0" name=""/>
        <dsp:cNvSpPr/>
      </dsp:nvSpPr>
      <dsp:spPr>
        <a:xfrm>
          <a:off x="7666636" y="0"/>
          <a:ext cx="3565239" cy="307234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entury Schoolbook" panose="02040604050505020304" pitchFamily="18" charset="0"/>
            </a:rPr>
            <a:t>"В </a:t>
          </a:r>
          <a:r>
            <a:rPr lang="ru-RU" sz="1800" b="1" kern="1200" dirty="0">
              <a:latin typeface="Century Schoolbook" panose="02040604050505020304" pitchFamily="18" charset="0"/>
            </a:rPr>
            <a:t>эфире дети </a:t>
          </a:r>
          <a:r>
            <a:rPr lang="ru-RU" sz="1800" b="1" kern="1200" dirty="0" smtClean="0">
              <a:latin typeface="Century Schoolbook" panose="02040604050505020304" pitchFamily="18" charset="0"/>
            </a:rPr>
            <a:t>России"</a:t>
          </a:r>
          <a:endParaRPr lang="ru-RU" sz="1800" b="1" kern="1200" dirty="0">
            <a:latin typeface="Century Schoolbook" panose="02040604050505020304" pitchFamily="18" charset="0"/>
          </a:endParaRPr>
        </a:p>
      </dsp:txBody>
      <dsp:txXfrm>
        <a:off x="7666636" y="0"/>
        <a:ext cx="3565239" cy="921702"/>
      </dsp:txXfrm>
    </dsp:sp>
    <dsp:sp modelId="{5E42C527-0F4B-4042-8433-87F9EC87701C}">
      <dsp:nvSpPr>
        <dsp:cNvPr id="0" name=""/>
        <dsp:cNvSpPr/>
      </dsp:nvSpPr>
      <dsp:spPr>
        <a:xfrm>
          <a:off x="8023160" y="921964"/>
          <a:ext cx="2852191" cy="603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Детское городское телевидение </a:t>
          </a:r>
        </a:p>
      </dsp:txBody>
      <dsp:txXfrm>
        <a:off x="8023160" y="921964"/>
        <a:ext cx="2852191" cy="603591"/>
      </dsp:txXfrm>
    </dsp:sp>
    <dsp:sp modelId="{6659CD6A-C31F-495C-9E23-F5354751FB7B}">
      <dsp:nvSpPr>
        <dsp:cNvPr id="0" name=""/>
        <dsp:cNvSpPr/>
      </dsp:nvSpPr>
      <dsp:spPr>
        <a:xfrm>
          <a:off x="8023160" y="1618417"/>
          <a:ext cx="2852191" cy="603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Детская городская газета</a:t>
          </a:r>
        </a:p>
      </dsp:txBody>
      <dsp:txXfrm>
        <a:off x="8023160" y="1618417"/>
        <a:ext cx="2852191" cy="603591"/>
      </dsp:txXfrm>
    </dsp:sp>
    <dsp:sp modelId="{16D80A69-FB9D-4014-A105-3F62A8C74D03}">
      <dsp:nvSpPr>
        <dsp:cNvPr id="0" name=""/>
        <dsp:cNvSpPr/>
      </dsp:nvSpPr>
      <dsp:spPr>
        <a:xfrm>
          <a:off x="8023160" y="2314869"/>
          <a:ext cx="2852191" cy="6035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entury Schoolbook" panose="02040604050505020304" pitchFamily="18" charset="0"/>
              <a:cs typeface="Times New Roman" panose="02020603050405020304" pitchFamily="18" charset="0"/>
            </a:rPr>
            <a:t>Детское радиовещание </a:t>
          </a:r>
        </a:p>
      </dsp:txBody>
      <dsp:txXfrm>
        <a:off x="8023160" y="2314869"/>
        <a:ext cx="2852191" cy="60359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2A6ADF-0136-4F5D-89BA-FBCCA145604E}">
      <dsp:nvSpPr>
        <dsp:cNvPr id="0" name=""/>
        <dsp:cNvSpPr/>
      </dsp:nvSpPr>
      <dsp:spPr>
        <a:xfrm>
          <a:off x="-5805047" y="-888468"/>
          <a:ext cx="6911054" cy="6911054"/>
        </a:xfrm>
        <a:prstGeom prst="blockArc">
          <a:avLst>
            <a:gd name="adj1" fmla="val 18900000"/>
            <a:gd name="adj2" fmla="val 2700000"/>
            <a:gd name="adj3" fmla="val 313"/>
          </a:avLst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8910E9-2928-46F8-ADCA-426E68F7969E}">
      <dsp:nvSpPr>
        <dsp:cNvPr id="0" name=""/>
        <dsp:cNvSpPr/>
      </dsp:nvSpPr>
      <dsp:spPr>
        <a:xfrm>
          <a:off x="412059" y="171136"/>
          <a:ext cx="3901978" cy="7389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Century Schoolbook" panose="02040604050505020304" pitchFamily="18" charset="0"/>
            </a:rPr>
            <a:t>ВГТРК </a:t>
          </a:r>
          <a:r>
            <a:rPr lang="ru-RU" sz="1400" b="1" kern="1200" dirty="0" smtClean="0">
              <a:latin typeface="Century Schoolbook" panose="02040604050505020304" pitchFamily="18" charset="0"/>
            </a:rPr>
            <a:t>"Поморье"</a:t>
          </a:r>
          <a:endParaRPr lang="ru-RU" sz="1400" b="1" kern="1200" dirty="0">
            <a:latin typeface="Century Schoolbook" panose="02040604050505020304" pitchFamily="18" charset="0"/>
          </a:endParaRPr>
        </a:p>
      </dsp:txBody>
      <dsp:txXfrm>
        <a:off x="412059" y="171136"/>
        <a:ext cx="3901978" cy="738971"/>
      </dsp:txXfrm>
    </dsp:sp>
    <dsp:sp modelId="{903AABD8-83B4-42B5-B664-27A01B4533DF}">
      <dsp:nvSpPr>
        <dsp:cNvPr id="0" name=""/>
        <dsp:cNvSpPr/>
      </dsp:nvSpPr>
      <dsp:spPr>
        <a:xfrm>
          <a:off x="74234" y="202797"/>
          <a:ext cx="675649" cy="675649"/>
        </a:xfrm>
        <a:prstGeom prst="ellips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32B416C4-2406-423D-A694-6BB7C0673FB7}">
      <dsp:nvSpPr>
        <dsp:cNvPr id="0" name=""/>
        <dsp:cNvSpPr/>
      </dsp:nvSpPr>
      <dsp:spPr>
        <a:xfrm>
          <a:off x="856673" y="981813"/>
          <a:ext cx="3457364" cy="7389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Century Schoolbook" panose="02040604050505020304" pitchFamily="18" charset="0"/>
            </a:rPr>
            <a:t>телеканал </a:t>
          </a:r>
          <a:r>
            <a:rPr lang="ru-RU" sz="1400" b="1" kern="1200" dirty="0" smtClean="0">
              <a:latin typeface="Century Schoolbook" panose="02040604050505020304" pitchFamily="18" charset="0"/>
            </a:rPr>
            <a:t>"Регион 29"</a:t>
          </a:r>
          <a:endParaRPr lang="ru-RU" sz="1400" b="1" kern="1200" dirty="0">
            <a:latin typeface="Century Schoolbook" panose="02040604050505020304" pitchFamily="18" charset="0"/>
          </a:endParaRPr>
        </a:p>
      </dsp:txBody>
      <dsp:txXfrm>
        <a:off x="856673" y="981813"/>
        <a:ext cx="3457364" cy="738971"/>
      </dsp:txXfrm>
    </dsp:sp>
    <dsp:sp modelId="{FB5F69D5-607C-47E8-B4B6-FAA2E069E55B}">
      <dsp:nvSpPr>
        <dsp:cNvPr id="0" name=""/>
        <dsp:cNvSpPr/>
      </dsp:nvSpPr>
      <dsp:spPr>
        <a:xfrm>
          <a:off x="518849" y="1013474"/>
          <a:ext cx="675649" cy="675649"/>
        </a:xfrm>
        <a:prstGeom prst="ellipse">
          <a:avLst/>
        </a:prstGeom>
        <a:gradFill rotWithShape="1">
          <a:gsLst>
            <a:gs pos="0">
              <a:schemeClr val="accent5">
                <a:lumMod val="110000"/>
                <a:satMod val="105000"/>
                <a:tint val="67000"/>
              </a:schemeClr>
            </a:gs>
            <a:gs pos="50000">
              <a:schemeClr val="accent5">
                <a:lumMod val="105000"/>
                <a:satMod val="103000"/>
                <a:tint val="73000"/>
              </a:schemeClr>
            </a:gs>
            <a:gs pos="100000">
              <a:schemeClr val="accent5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8177443C-D3B3-402F-8A2A-4EC6BF053715}">
      <dsp:nvSpPr>
        <dsp:cNvPr id="0" name=""/>
        <dsp:cNvSpPr/>
      </dsp:nvSpPr>
      <dsp:spPr>
        <a:xfrm>
          <a:off x="1059985" y="1792491"/>
          <a:ext cx="3254052" cy="7389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latin typeface="Century Schoolbook" panose="02040604050505020304" pitchFamily="18" charset="0"/>
            </a:rPr>
            <a:t>кафедра журналистики, рекламы и связей с общественностью, САФУ</a:t>
          </a:r>
          <a:endParaRPr lang="ru-RU" sz="1400" b="1" kern="1200" dirty="0">
            <a:latin typeface="Century Schoolbook" panose="02040604050505020304" pitchFamily="18" charset="0"/>
          </a:endParaRPr>
        </a:p>
      </dsp:txBody>
      <dsp:txXfrm>
        <a:off x="1059985" y="1792491"/>
        <a:ext cx="3254052" cy="738971"/>
      </dsp:txXfrm>
    </dsp:sp>
    <dsp:sp modelId="{71350C7F-4807-49AB-B48D-CCDFA7536E66}">
      <dsp:nvSpPr>
        <dsp:cNvPr id="0" name=""/>
        <dsp:cNvSpPr/>
      </dsp:nvSpPr>
      <dsp:spPr>
        <a:xfrm>
          <a:off x="722160" y="1824152"/>
          <a:ext cx="675649" cy="675649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2349BC65-624C-4A5A-9080-F933FC20CC31}">
      <dsp:nvSpPr>
        <dsp:cNvPr id="0" name=""/>
        <dsp:cNvSpPr/>
      </dsp:nvSpPr>
      <dsp:spPr>
        <a:xfrm>
          <a:off x="1059985" y="2602654"/>
          <a:ext cx="3254052" cy="7389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Century Schoolbook" panose="02040604050505020304" pitchFamily="18" charset="0"/>
            </a:rPr>
            <a:t>детская телестудия </a:t>
          </a:r>
          <a:r>
            <a:rPr lang="ru-RU" sz="1400" b="1" kern="1200" dirty="0" smtClean="0">
              <a:latin typeface="Century Schoolbook" panose="02040604050505020304" pitchFamily="18" charset="0"/>
            </a:rPr>
            <a:t>"Лиса" </a:t>
          </a:r>
          <a:r>
            <a:rPr lang="ru-RU" sz="1400" b="1" kern="1200" dirty="0">
              <a:latin typeface="Century Schoolbook" panose="02040604050505020304" pitchFamily="18" charset="0"/>
            </a:rPr>
            <a:t>МАУ ДО </a:t>
          </a:r>
          <a:r>
            <a:rPr lang="ru-RU" sz="1400" b="1" kern="1200" dirty="0" smtClean="0">
              <a:latin typeface="Century Schoolbook" panose="02040604050505020304" pitchFamily="18" charset="0"/>
            </a:rPr>
            <a:t>"Центр Архангел"</a:t>
          </a:r>
          <a:endParaRPr lang="ru-RU" sz="1400" b="1" kern="1200" dirty="0">
            <a:latin typeface="Century Schoolbook" panose="02040604050505020304" pitchFamily="18" charset="0"/>
          </a:endParaRPr>
        </a:p>
      </dsp:txBody>
      <dsp:txXfrm>
        <a:off x="1059985" y="2602654"/>
        <a:ext cx="3254052" cy="738971"/>
      </dsp:txXfrm>
    </dsp:sp>
    <dsp:sp modelId="{2D68B2C1-A67D-42DB-9354-063ABCF0C804}">
      <dsp:nvSpPr>
        <dsp:cNvPr id="0" name=""/>
        <dsp:cNvSpPr/>
      </dsp:nvSpPr>
      <dsp:spPr>
        <a:xfrm>
          <a:off x="722160" y="2634315"/>
          <a:ext cx="675649" cy="675649"/>
        </a:xfrm>
        <a:prstGeom prst="ellipse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F15A904E-E2DA-40E0-914B-B2A0BD668FB0}">
      <dsp:nvSpPr>
        <dsp:cNvPr id="0" name=""/>
        <dsp:cNvSpPr/>
      </dsp:nvSpPr>
      <dsp:spPr>
        <a:xfrm>
          <a:off x="856673" y="3413332"/>
          <a:ext cx="3457364" cy="7389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Century Schoolbook" panose="02040604050505020304" pitchFamily="18" charset="0"/>
            </a:rPr>
            <a:t>газета </a:t>
          </a:r>
          <a:r>
            <a:rPr lang="ru-RU" sz="1400" b="1" kern="1200" dirty="0" smtClean="0">
              <a:latin typeface="Century Schoolbook" panose="02040604050505020304" pitchFamily="18" charset="0"/>
            </a:rPr>
            <a:t>"Архангельск </a:t>
          </a:r>
          <a:r>
            <a:rPr lang="ru-RU" sz="1400" b="1" kern="1200" dirty="0">
              <a:latin typeface="Century Schoolbook" panose="02040604050505020304" pitchFamily="18" charset="0"/>
            </a:rPr>
            <a:t>– город воинской </a:t>
          </a:r>
          <a:r>
            <a:rPr lang="ru-RU" sz="1400" b="1" kern="1200" dirty="0" smtClean="0">
              <a:latin typeface="Century Schoolbook" panose="02040604050505020304" pitchFamily="18" charset="0"/>
            </a:rPr>
            <a:t>славы"</a:t>
          </a:r>
          <a:endParaRPr lang="ru-RU" sz="1400" b="1" kern="1200" dirty="0">
            <a:latin typeface="Century Schoolbook" panose="02040604050505020304" pitchFamily="18" charset="0"/>
          </a:endParaRPr>
        </a:p>
      </dsp:txBody>
      <dsp:txXfrm>
        <a:off x="856673" y="3413332"/>
        <a:ext cx="3457364" cy="738971"/>
      </dsp:txXfrm>
    </dsp:sp>
    <dsp:sp modelId="{7F3B5A4D-1918-4BBD-A42A-3559729244FE}">
      <dsp:nvSpPr>
        <dsp:cNvPr id="0" name=""/>
        <dsp:cNvSpPr/>
      </dsp:nvSpPr>
      <dsp:spPr>
        <a:xfrm>
          <a:off x="518849" y="3444993"/>
          <a:ext cx="675649" cy="675649"/>
        </a:xfrm>
        <a:prstGeom prst="ellipse">
          <a:avLst/>
        </a:prstGeom>
        <a:gradFill rotWithShape="1">
          <a:gsLst>
            <a:gs pos="0">
              <a:schemeClr val="dk1">
                <a:lumMod val="110000"/>
                <a:satMod val="105000"/>
                <a:tint val="67000"/>
              </a:schemeClr>
            </a:gs>
            <a:gs pos="50000">
              <a:schemeClr val="dk1">
                <a:lumMod val="105000"/>
                <a:satMod val="103000"/>
                <a:tint val="73000"/>
              </a:schemeClr>
            </a:gs>
            <a:gs pos="100000">
              <a:schemeClr val="dk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</dsp:sp>
    <dsp:sp modelId="{A2546B49-BD1D-4B1B-B535-5D69D705E093}">
      <dsp:nvSpPr>
        <dsp:cNvPr id="0" name=""/>
        <dsp:cNvSpPr/>
      </dsp:nvSpPr>
      <dsp:spPr>
        <a:xfrm>
          <a:off x="412059" y="4224009"/>
          <a:ext cx="3901978" cy="73897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0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>
              <a:latin typeface="Century Schoolbook" panose="02040604050505020304" pitchFamily="18" charset="0"/>
            </a:rPr>
            <a:t>Архангельская городская Дума</a:t>
          </a:r>
          <a:endParaRPr lang="ru-RU" sz="1400" b="1" kern="1200" dirty="0">
            <a:latin typeface="Century Schoolbook" panose="02040604050505020304" pitchFamily="18" charset="0"/>
          </a:endParaRPr>
        </a:p>
      </dsp:txBody>
      <dsp:txXfrm>
        <a:off x="412059" y="4224009"/>
        <a:ext cx="3901978" cy="738971"/>
      </dsp:txXfrm>
    </dsp:sp>
    <dsp:sp modelId="{C894ADC3-8384-433A-8E0F-09E2EF906A5C}">
      <dsp:nvSpPr>
        <dsp:cNvPr id="0" name=""/>
        <dsp:cNvSpPr/>
      </dsp:nvSpPr>
      <dsp:spPr>
        <a:xfrm>
          <a:off x="74234" y="4255670"/>
          <a:ext cx="675649" cy="675649"/>
        </a:xfrm>
        <a:prstGeom prst="ellipse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670D8D-72EE-48CC-935A-132D59AFD1BC}">
      <dsp:nvSpPr>
        <dsp:cNvPr id="0" name=""/>
        <dsp:cNvSpPr/>
      </dsp:nvSpPr>
      <dsp:spPr>
        <a:xfrm>
          <a:off x="56770" y="2112237"/>
          <a:ext cx="2399389" cy="213441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Century Schoolbook" panose="02040604050505020304" pitchFamily="18" charset="0"/>
            </a:rPr>
            <a:t>СМИ о проекте</a:t>
          </a:r>
          <a:endParaRPr lang="ru-RU" sz="1800" kern="1200" dirty="0">
            <a:latin typeface="Century Schoolbook" panose="02040604050505020304" pitchFamily="18" charset="0"/>
          </a:endParaRPr>
        </a:p>
      </dsp:txBody>
      <dsp:txXfrm>
        <a:off x="56770" y="2112237"/>
        <a:ext cx="2399389" cy="2134415"/>
      </dsp:txXfrm>
    </dsp:sp>
    <dsp:sp modelId="{0AABBA8E-BC8E-4FE9-B810-3FF005B57C07}">
      <dsp:nvSpPr>
        <dsp:cNvPr id="0" name=""/>
        <dsp:cNvSpPr/>
      </dsp:nvSpPr>
      <dsp:spPr>
        <a:xfrm>
          <a:off x="0" y="1396535"/>
          <a:ext cx="3472547" cy="361992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491287-3ADB-49F2-858C-0C618165F21B}">
      <dsp:nvSpPr>
        <dsp:cNvPr id="0" name=""/>
        <dsp:cNvSpPr/>
      </dsp:nvSpPr>
      <dsp:spPr>
        <a:xfrm>
          <a:off x="2556931" y="1701694"/>
          <a:ext cx="922821" cy="92307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80947-5B11-4259-B1D4-F963A62B961A}">
      <dsp:nvSpPr>
        <dsp:cNvPr id="0" name=""/>
        <dsp:cNvSpPr/>
      </dsp:nvSpPr>
      <dsp:spPr>
        <a:xfrm>
          <a:off x="3495072" y="1709183"/>
          <a:ext cx="1567399" cy="89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050" b="1" kern="1200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публикация в социальных сетях </a:t>
          </a:r>
        </a:p>
      </dsp:txBody>
      <dsp:txXfrm>
        <a:off x="3495072" y="1709183"/>
        <a:ext cx="1567399" cy="893396"/>
      </dsp:txXfrm>
    </dsp:sp>
    <dsp:sp modelId="{0BEDBDF2-0865-4B9B-9D5E-27F633314E65}">
      <dsp:nvSpPr>
        <dsp:cNvPr id="0" name=""/>
        <dsp:cNvSpPr/>
      </dsp:nvSpPr>
      <dsp:spPr>
        <a:xfrm>
          <a:off x="2913605" y="2751833"/>
          <a:ext cx="922821" cy="92307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F61E5-15D6-4D62-A7A9-E06743D82582}">
      <dsp:nvSpPr>
        <dsp:cNvPr id="0" name=""/>
        <dsp:cNvSpPr/>
      </dsp:nvSpPr>
      <dsp:spPr>
        <a:xfrm>
          <a:off x="3911570" y="2764865"/>
          <a:ext cx="1235232" cy="89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050" b="1" kern="1200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выпуски ВГТРК </a:t>
          </a:r>
          <a:r>
            <a:rPr lang="ru-RU" sz="1050" b="1" kern="1200" dirty="0" smtClean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"Поморье" </a:t>
          </a:r>
          <a:r>
            <a:rPr lang="ru-RU" sz="1050" b="1" kern="1200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и </a:t>
          </a:r>
          <a:r>
            <a:rPr lang="ru-RU" sz="1050" b="1" kern="1200" dirty="0" smtClean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"Регион 29"</a:t>
          </a:r>
          <a:endParaRPr lang="ru-RU" sz="1050" b="1" kern="1200" dirty="0">
            <a:solidFill>
              <a:schemeClr val="bg2">
                <a:lumMod val="25000"/>
              </a:schemeClr>
            </a:solidFill>
            <a:latin typeface="Century Schoolbook" panose="02040604050505020304" pitchFamily="18" charset="0"/>
          </a:endParaRPr>
        </a:p>
      </dsp:txBody>
      <dsp:txXfrm>
        <a:off x="3911570" y="2764865"/>
        <a:ext cx="1235232" cy="893396"/>
      </dsp:txXfrm>
    </dsp:sp>
    <dsp:sp modelId="{64BD1088-ADC2-4A63-AE53-3A303E3D280C}">
      <dsp:nvSpPr>
        <dsp:cNvPr id="0" name=""/>
        <dsp:cNvSpPr/>
      </dsp:nvSpPr>
      <dsp:spPr>
        <a:xfrm>
          <a:off x="2556931" y="3816814"/>
          <a:ext cx="922821" cy="92307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3B7AC2-E34D-4EFD-A203-E5970909A933}">
      <dsp:nvSpPr>
        <dsp:cNvPr id="0" name=""/>
        <dsp:cNvSpPr/>
      </dsp:nvSpPr>
      <dsp:spPr>
        <a:xfrm>
          <a:off x="3576661" y="3840426"/>
          <a:ext cx="1570141" cy="8933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66725" rtl="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ru-RU" sz="1050" b="1" kern="1200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rPr>
            <a:t>интервью в рамках деятельности проекта</a:t>
          </a:r>
        </a:p>
      </dsp:txBody>
      <dsp:txXfrm>
        <a:off x="3576661" y="3840426"/>
        <a:ext cx="1570141" cy="89339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82501B1-E141-4811-9596-D2D279E693DE}">
      <dsp:nvSpPr>
        <dsp:cNvPr id="0" name=""/>
        <dsp:cNvSpPr/>
      </dsp:nvSpPr>
      <dsp:spPr>
        <a:xfrm>
          <a:off x="2204596" y="336040"/>
          <a:ext cx="2469524" cy="2342741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Century Schoolbook" panose="02040604050505020304" pitchFamily="18" charset="0"/>
            </a:rPr>
            <a:t>подписчики – 1093 человек</a:t>
          </a:r>
          <a:endParaRPr lang="ru-RU" sz="1050" kern="1200" dirty="0">
            <a:latin typeface="Century Schoolbook" panose="02040604050505020304" pitchFamily="18" charset="0"/>
          </a:endParaRPr>
        </a:p>
      </dsp:txBody>
      <dsp:txXfrm>
        <a:off x="2204596" y="336040"/>
        <a:ext cx="2469524" cy="2342741"/>
      </dsp:txXfrm>
    </dsp:sp>
    <dsp:sp modelId="{23D21C07-36B2-405A-9DF4-12CD7AC40451}">
      <dsp:nvSpPr>
        <dsp:cNvPr id="0" name=""/>
        <dsp:cNvSpPr/>
      </dsp:nvSpPr>
      <dsp:spPr>
        <a:xfrm>
          <a:off x="380397" y="0"/>
          <a:ext cx="1796018" cy="1700206"/>
        </a:xfrm>
        <a:prstGeom prst="gear6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Century Schoolbook" panose="02040604050505020304" pitchFamily="18" charset="0"/>
            </a:rPr>
            <a:t>охват - 10 935 пользователей </a:t>
          </a:r>
          <a:endParaRPr lang="ru-RU" sz="900" kern="1200" dirty="0">
            <a:latin typeface="Century Schoolbook" panose="02040604050505020304" pitchFamily="18" charset="0"/>
          </a:endParaRPr>
        </a:p>
      </dsp:txBody>
      <dsp:txXfrm>
        <a:off x="380397" y="0"/>
        <a:ext cx="1796018" cy="1700206"/>
      </dsp:txXfrm>
    </dsp:sp>
    <dsp:sp modelId="{02A60827-74F6-4825-817F-4892212CD1A8}">
      <dsp:nvSpPr>
        <dsp:cNvPr id="0" name=""/>
        <dsp:cNvSpPr/>
      </dsp:nvSpPr>
      <dsp:spPr>
        <a:xfrm rot="20832024">
          <a:off x="3086843" y="-55571"/>
          <a:ext cx="1829167" cy="2057945"/>
        </a:xfrm>
        <a:prstGeom prst="circularArrow">
          <a:avLst>
            <a:gd name="adj1" fmla="val 4878"/>
            <a:gd name="adj2" fmla="val 312630"/>
            <a:gd name="adj3" fmla="val 3010242"/>
            <a:gd name="adj4" fmla="val 15411981"/>
            <a:gd name="adj5" fmla="val 5691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07AFA8C-360F-420F-914E-DDE6C3319294}">
      <dsp:nvSpPr>
        <dsp:cNvPr id="0" name=""/>
        <dsp:cNvSpPr/>
      </dsp:nvSpPr>
      <dsp:spPr>
        <a:xfrm>
          <a:off x="284381" y="41999"/>
          <a:ext cx="1422986" cy="142298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DDF93B-F29B-4AD6-822A-1D375724B7AB}">
      <dsp:nvSpPr>
        <dsp:cNvPr id="0" name=""/>
        <dsp:cNvSpPr/>
      </dsp:nvSpPr>
      <dsp:spPr>
        <a:xfrm>
          <a:off x="5624" y="78618"/>
          <a:ext cx="3049101" cy="35871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252486-CB90-4A98-8439-A2D0BF1F6B86}">
      <dsp:nvSpPr>
        <dsp:cNvPr id="0" name=""/>
        <dsp:cNvSpPr/>
      </dsp:nvSpPr>
      <dsp:spPr>
        <a:xfrm>
          <a:off x="158079" y="222105"/>
          <a:ext cx="2744191" cy="23316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9BE742-83EC-495E-BB8D-B50C812B7709}">
      <dsp:nvSpPr>
        <dsp:cNvPr id="0" name=""/>
        <dsp:cNvSpPr/>
      </dsp:nvSpPr>
      <dsp:spPr>
        <a:xfrm>
          <a:off x="158079" y="2553771"/>
          <a:ext cx="2744191" cy="96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Century Schoolbook" panose="02040604050505020304" pitchFamily="18" charset="0"/>
            </a:rPr>
            <a:t>окно в мир современных технологий</a:t>
          </a:r>
          <a:endParaRPr lang="ru-RU" sz="1400" kern="1200" dirty="0">
            <a:latin typeface="Century Schoolbook" panose="02040604050505020304" pitchFamily="18" charset="0"/>
          </a:endParaRPr>
        </a:p>
      </dsp:txBody>
      <dsp:txXfrm>
        <a:off x="158079" y="2553771"/>
        <a:ext cx="2744191" cy="968538"/>
      </dsp:txXfrm>
    </dsp:sp>
    <dsp:sp modelId="{FAD841BB-3D84-41D4-A768-27BBAA6AF570}">
      <dsp:nvSpPr>
        <dsp:cNvPr id="0" name=""/>
        <dsp:cNvSpPr/>
      </dsp:nvSpPr>
      <dsp:spPr>
        <a:xfrm>
          <a:off x="4140078" y="78618"/>
          <a:ext cx="3049101" cy="35871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B65B73-7F55-4CB3-BF4B-FFAC8A9ACACC}">
      <dsp:nvSpPr>
        <dsp:cNvPr id="0" name=""/>
        <dsp:cNvSpPr/>
      </dsp:nvSpPr>
      <dsp:spPr>
        <a:xfrm>
          <a:off x="4292533" y="222105"/>
          <a:ext cx="2744191" cy="233166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0E5ABA-79EA-4072-991A-F6879793D4D9}">
      <dsp:nvSpPr>
        <dsp:cNvPr id="0" name=""/>
        <dsp:cNvSpPr/>
      </dsp:nvSpPr>
      <dsp:spPr>
        <a:xfrm>
          <a:off x="4173874" y="2553771"/>
          <a:ext cx="2981509" cy="96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>
              <a:latin typeface="Century Schoolbook" panose="02040604050505020304" pitchFamily="18" charset="0"/>
            </a:rPr>
            <a:t>условия для вовлечения детей, родителей и педагогов в процесс создания положительного медиаконтента </a:t>
          </a:r>
          <a:endParaRPr lang="ru-RU" sz="1300" kern="1200" dirty="0">
            <a:latin typeface="Century Schoolbook" panose="02040604050505020304" pitchFamily="18" charset="0"/>
          </a:endParaRPr>
        </a:p>
      </dsp:txBody>
      <dsp:txXfrm>
        <a:off x="4173874" y="2553771"/>
        <a:ext cx="2981509" cy="968538"/>
      </dsp:txXfrm>
    </dsp:sp>
    <dsp:sp modelId="{B9417BA7-BCEE-4C9F-A6D9-D27B14F0F4D3}">
      <dsp:nvSpPr>
        <dsp:cNvPr id="0" name=""/>
        <dsp:cNvSpPr/>
      </dsp:nvSpPr>
      <dsp:spPr>
        <a:xfrm>
          <a:off x="8274532" y="78618"/>
          <a:ext cx="3049101" cy="358717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3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727F7F-2001-4304-B242-B558331210E7}">
      <dsp:nvSpPr>
        <dsp:cNvPr id="0" name=""/>
        <dsp:cNvSpPr/>
      </dsp:nvSpPr>
      <dsp:spPr>
        <a:xfrm>
          <a:off x="8426987" y="222105"/>
          <a:ext cx="2744191" cy="23316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44900-985F-4E02-9F17-846365EB69DB}">
      <dsp:nvSpPr>
        <dsp:cNvPr id="0" name=""/>
        <dsp:cNvSpPr/>
      </dsp:nvSpPr>
      <dsp:spPr>
        <a:xfrm>
          <a:off x="8426987" y="2553771"/>
          <a:ext cx="2744191" cy="968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mtClean="0">
              <a:latin typeface="Century Schoolbook" panose="02040604050505020304" pitchFamily="18" charset="0"/>
            </a:rPr>
            <a:t>продуктивное взаимодействие и умение ориентироваться в информационной среде</a:t>
          </a:r>
          <a:endParaRPr lang="ru-RU" sz="1400" kern="1200" dirty="0">
            <a:latin typeface="Century Schoolbook" panose="02040604050505020304" pitchFamily="18" charset="0"/>
          </a:endParaRPr>
        </a:p>
      </dsp:txBody>
      <dsp:txXfrm>
        <a:off x="8426987" y="2553771"/>
        <a:ext cx="2744191" cy="968538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4C4FB8-F77E-46CB-B2AA-58B286440A43}">
      <dsp:nvSpPr>
        <dsp:cNvPr id="0" name=""/>
        <dsp:cNvSpPr/>
      </dsp:nvSpPr>
      <dsp:spPr>
        <a:xfrm>
          <a:off x="0" y="6363"/>
          <a:ext cx="1952763" cy="880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spc="-2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74 молодых педагога со стороны Архангельска,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kern="1200" spc="-20" dirty="0" smtClean="0">
              <a:latin typeface="Century Schoolbook" panose="02040604050505020304" pitchFamily="18" charset="0"/>
              <a:ea typeface="Times New Roman" panose="02020603050405020304" pitchFamily="18" charset="0"/>
            </a:rPr>
            <a:t>28 – со стороны республики Беларусь</a:t>
          </a:r>
          <a:endParaRPr lang="ru-RU" sz="1200" kern="1200" dirty="0" smtClean="0">
            <a:latin typeface="Century Schoolbook" panose="02040604050505020304" pitchFamily="18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Century Schoolbook" panose="02040604050505020304" pitchFamily="18" charset="0"/>
          </a:endParaRPr>
        </a:p>
      </dsp:txBody>
      <dsp:txXfrm>
        <a:off x="0" y="6363"/>
        <a:ext cx="1952763" cy="880845"/>
      </dsp:txXfrm>
    </dsp:sp>
    <dsp:sp modelId="{0D4CFD72-8EFA-4209-9E03-0F21E9C5297D}">
      <dsp:nvSpPr>
        <dsp:cNvPr id="0" name=""/>
        <dsp:cNvSpPr/>
      </dsp:nvSpPr>
      <dsp:spPr>
        <a:xfrm rot="5400000">
          <a:off x="866808" y="899900"/>
          <a:ext cx="219145" cy="26681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 rot="5400000">
        <a:off x="866808" y="899900"/>
        <a:ext cx="219145" cy="266811"/>
      </dsp:txXfrm>
    </dsp:sp>
    <dsp:sp modelId="{085BFA2E-C1A6-4B3F-A9FF-2A3684DC48AF}">
      <dsp:nvSpPr>
        <dsp:cNvPr id="0" name=""/>
        <dsp:cNvSpPr/>
      </dsp:nvSpPr>
      <dsp:spPr>
        <a:xfrm>
          <a:off x="0" y="1179403"/>
          <a:ext cx="1952763" cy="5929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Century Schoolbook" panose="02040604050505020304" pitchFamily="18" charset="0"/>
            </a:rPr>
            <a:t>Создан Совет молодых педагогов </a:t>
          </a:r>
          <a:endParaRPr lang="ru-RU" sz="1200" kern="1200" dirty="0">
            <a:latin typeface="Century Schoolbook" panose="02040604050505020304" pitchFamily="18" charset="0"/>
          </a:endParaRPr>
        </a:p>
      </dsp:txBody>
      <dsp:txXfrm>
        <a:off x="0" y="1179403"/>
        <a:ext cx="1952763" cy="59291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FDEC8E-0DB8-49D2-9914-835CADF4848E}">
      <dsp:nvSpPr>
        <dsp:cNvPr id="0" name=""/>
        <dsp:cNvSpPr/>
      </dsp:nvSpPr>
      <dsp:spPr>
        <a:xfrm>
          <a:off x="0" y="0"/>
          <a:ext cx="11957986" cy="3931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alphaOff val="0"/>
                <a:satMod val="103000"/>
                <a:tint val="73000"/>
                <a:lumMod val="45000"/>
                <a:lumOff val="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err="1" smtClean="0">
              <a:solidFill>
                <a:schemeClr val="tx1"/>
              </a:solidFill>
              <a:latin typeface="Century Schoolbook" panose="02040604050505020304" pitchFamily="18" charset="0"/>
            </a:rPr>
            <a:t>Медиапродукты</a:t>
          </a:r>
          <a:endParaRPr lang="ru-RU" sz="1200" b="1" kern="1200" dirty="0">
            <a:solidFill>
              <a:schemeClr val="tx1"/>
            </a:solidFill>
            <a:latin typeface="Century Schoolbook" panose="02040604050505020304" pitchFamily="18" charset="0"/>
          </a:endParaRPr>
        </a:p>
      </dsp:txBody>
      <dsp:txXfrm>
        <a:off x="0" y="0"/>
        <a:ext cx="11957986" cy="39311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FDEC8E-0DB8-49D2-9914-835CADF4848E}">
      <dsp:nvSpPr>
        <dsp:cNvPr id="0" name=""/>
        <dsp:cNvSpPr/>
      </dsp:nvSpPr>
      <dsp:spPr>
        <a:xfrm>
          <a:off x="0" y="231"/>
          <a:ext cx="5831455" cy="4318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alphaOff val="0"/>
                <a:satMod val="103000"/>
                <a:tint val="73000"/>
                <a:lumMod val="45000"/>
                <a:lumOff val="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Формирование социального капитала образовательных учреждений и органов местного самоуправления</a:t>
          </a:r>
          <a:endParaRPr lang="ru-RU" sz="1200" b="1" kern="1200" dirty="0">
            <a:latin typeface="Century Schoolbook" panose="02040604050505020304" pitchFamily="18" charset="0"/>
          </a:endParaRPr>
        </a:p>
      </dsp:txBody>
      <dsp:txXfrm>
        <a:off x="0" y="231"/>
        <a:ext cx="5831455" cy="43189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FDEC8E-0DB8-49D2-9914-835CADF4848E}">
      <dsp:nvSpPr>
        <dsp:cNvPr id="0" name=""/>
        <dsp:cNvSpPr/>
      </dsp:nvSpPr>
      <dsp:spPr>
        <a:xfrm>
          <a:off x="0" y="0"/>
          <a:ext cx="5831455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alphaOff val="0"/>
                <a:satMod val="103000"/>
                <a:tint val="73000"/>
                <a:lumMod val="45000"/>
                <a:lumOff val="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Century Schoolbook" panose="02040604050505020304" pitchFamily="18" charset="0"/>
            </a:rPr>
            <a:t>Практические материалы</a:t>
          </a:r>
          <a:endParaRPr lang="ru-RU" sz="1200" b="1" kern="1200" dirty="0">
            <a:latin typeface="Century Schoolbook" panose="02040604050505020304" pitchFamily="18" charset="0"/>
          </a:endParaRPr>
        </a:p>
      </dsp:txBody>
      <dsp:txXfrm>
        <a:off x="0" y="0"/>
        <a:ext cx="5831455" cy="430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Радиальный список рисунков"/>
  <dgm:desc val="Служит для отображения связей с центральной идеей. Фигура уровня 1 содержит текст, а все фигуры уровня 2 содержат рисунок с соответствующим текстом. Ограничен четырьмя рисунками уровня 2.  Неиспользуемые рисунки не отображаются, но остаются доступными при смене макета. Рекомендуется использовать текст уровня 2 небольшого объема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C9B38-9923-4E7B-99CC-2CAE3320957B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4D119-0DC8-416E-87ED-B6773A37B2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534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030203-EB35-46BC-B85D-E080926E812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0199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436563" y="1233488"/>
            <a:ext cx="5924550" cy="3333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F3312B-2CB4-497C-8D80-9C519D2B281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952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784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879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796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457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572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9414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457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273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521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902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150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186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646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15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62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6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6633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069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906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9821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29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45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5115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FC55-2981-4907-874D-36A15E39AA7F}" type="datetimeFigureOut">
              <a:rPr lang="ru-RU" smtClean="0"/>
              <a:pPr/>
              <a:t>09.12.2024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92C73-A54C-4F25-8574-66E3A30E56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661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B4E4-9C6B-44A9-A302-3B33496901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09.12.2024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A2342-A255-4C62-A07E-87C72DF4791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630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diagramQuickStyle" Target="../diagrams/quickStyle6.xml"/><Relationship Id="rId18" Type="http://schemas.openxmlformats.org/officeDocument/2006/relationships/image" Target="../media/image46.png"/><Relationship Id="rId26" Type="http://schemas.openxmlformats.org/officeDocument/2006/relationships/image" Target="../media/image53.png"/><Relationship Id="rId3" Type="http://schemas.openxmlformats.org/officeDocument/2006/relationships/image" Target="../media/image38.jpeg"/><Relationship Id="rId21" Type="http://schemas.openxmlformats.org/officeDocument/2006/relationships/image" Target="../media/image48.png"/><Relationship Id="rId7" Type="http://schemas.openxmlformats.org/officeDocument/2006/relationships/image" Target="../media/image41.png"/><Relationship Id="rId12" Type="http://schemas.openxmlformats.org/officeDocument/2006/relationships/diagramLayout" Target="../diagrams/layout6.xml"/><Relationship Id="rId17" Type="http://schemas.openxmlformats.org/officeDocument/2006/relationships/image" Target="../media/image45.png"/><Relationship Id="rId25" Type="http://schemas.openxmlformats.org/officeDocument/2006/relationships/image" Target="../media/image52.jpeg"/><Relationship Id="rId2" Type="http://schemas.openxmlformats.org/officeDocument/2006/relationships/image" Target="../media/image37.png"/><Relationship Id="rId16" Type="http://schemas.openxmlformats.org/officeDocument/2006/relationships/image" Target="../media/image44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diagramData" Target="../diagrams/data6.xml"/><Relationship Id="rId24" Type="http://schemas.openxmlformats.org/officeDocument/2006/relationships/image" Target="../media/image51.jpeg"/><Relationship Id="rId5" Type="http://schemas.microsoft.com/office/2007/relationships/hdphoto" Target="../media/hdphoto1.wdp"/><Relationship Id="rId15" Type="http://schemas.microsoft.com/office/2007/relationships/diagramDrawing" Target="../diagrams/drawing6.xml"/><Relationship Id="rId23" Type="http://schemas.openxmlformats.org/officeDocument/2006/relationships/image" Target="../media/image50.jpeg"/><Relationship Id="rId28" Type="http://schemas.openxmlformats.org/officeDocument/2006/relationships/hyperlink" Target="https://rutube.ru/channel/32110382/" TargetMode="External"/><Relationship Id="rId10" Type="http://schemas.openxmlformats.org/officeDocument/2006/relationships/image" Target="../media/image43.png"/><Relationship Id="rId19" Type="http://schemas.openxmlformats.org/officeDocument/2006/relationships/chart" Target="../charts/chart2.xml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diagramColors" Target="../diagrams/colors6.xml"/><Relationship Id="rId22" Type="http://schemas.openxmlformats.org/officeDocument/2006/relationships/image" Target="../media/image49.png"/><Relationship Id="rId27" Type="http://schemas.openxmlformats.org/officeDocument/2006/relationships/hyperlink" Target="https://disk.yandex.ru/i/48oZni3jQV4KQA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13" Type="http://schemas.openxmlformats.org/officeDocument/2006/relationships/diagramLayout" Target="../diagrams/layout9.xml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diagramLayout" Target="../diagrams/layout7.xml"/><Relationship Id="rId21" Type="http://schemas.openxmlformats.org/officeDocument/2006/relationships/image" Target="../media/image58.png"/><Relationship Id="rId7" Type="http://schemas.openxmlformats.org/officeDocument/2006/relationships/diagramData" Target="../diagrams/data8.xml"/><Relationship Id="rId12" Type="http://schemas.openxmlformats.org/officeDocument/2006/relationships/diagramData" Target="../diagrams/data9.xml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diagramData" Target="../diagrams/data7.xml"/><Relationship Id="rId16" Type="http://schemas.microsoft.com/office/2007/relationships/diagramDrawing" Target="../diagrams/drawing9.xml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24" Type="http://schemas.openxmlformats.org/officeDocument/2006/relationships/image" Target="../media/image61.png"/><Relationship Id="rId5" Type="http://schemas.openxmlformats.org/officeDocument/2006/relationships/diagramColors" Target="../diagrams/colors7.xml"/><Relationship Id="rId15" Type="http://schemas.openxmlformats.org/officeDocument/2006/relationships/diagramColors" Target="../diagrams/colors9.xml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diagramColors" Target="../diagrams/colors8.xml"/><Relationship Id="rId19" Type="http://schemas.openxmlformats.org/officeDocument/2006/relationships/image" Target="../media/image56.jpeg"/><Relationship Id="rId31" Type="http://schemas.openxmlformats.org/officeDocument/2006/relationships/image" Target="../media/image67.png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Relationship Id="rId14" Type="http://schemas.openxmlformats.org/officeDocument/2006/relationships/diagramQuickStyle" Target="../diagrams/quickStyle9.xml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4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eg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jpeg"/><Relationship Id="rId12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chart" Target="../charts/chart1.xml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0" Type="http://schemas.openxmlformats.org/officeDocument/2006/relationships/hyperlink" Target="https://yandex.ru/video/preview/18352833887535231317?text=%D0%A0%D1%83%20%D1%82%D1%83%D0%B1%20%D0%BA%D0%B0%D0%BD%D0%B0%D0%BB&amp;path=yandex_search&amp;parent-reqid=1730810373233057-13634751428864303517-balancer-l7leveler-kubr-yp-sas-52-BAL&amp;from_type=xl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2"/>
          <p:cNvPicPr>
            <a:picLocks noChangeAspect="1"/>
          </p:cNvPicPr>
          <p:nvPr/>
        </p:nvPicPr>
        <p:blipFill>
          <a:blip r:embed="rId2" cstate="print"/>
          <a:srcRect b="4801"/>
          <a:stretch/>
        </p:blipFill>
        <p:spPr bwMode="auto">
          <a:xfrm>
            <a:off x="345461" y="1872965"/>
            <a:ext cx="11252413" cy="477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731" y="177401"/>
            <a:ext cx="84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\\cfs2\dfs\Documents\DO\dokis\public\Таразанова_Сетевое\3. ГОРОДСКАЯ КОНФЕРЕНЦИЯ\2024\Бренд буки\god_semi_logo.jpg"/>
          <p:cNvPicPr>
            <a:picLocks noChangeAspect="1" noChangeArrowheads="1"/>
          </p:cNvPicPr>
          <p:nvPr/>
        </p:nvPicPr>
        <p:blipFill rotWithShape="1">
          <a:blip r:embed="rId4" cstate="print"/>
          <a:srcRect l="17364" t="16769" r="25088" b="21300"/>
          <a:stretch/>
        </p:blipFill>
        <p:spPr bwMode="auto">
          <a:xfrm>
            <a:off x="10541482" y="110279"/>
            <a:ext cx="1486933" cy="9001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18666" y="841913"/>
            <a:ext cx="103728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Муниципальный проект  </a:t>
            </a:r>
            <a:r>
              <a:rPr lang="ru-RU" sz="3200" b="1" dirty="0" smtClean="0">
                <a:latin typeface="Century Schoolbook" panose="02040604050505020304" pitchFamily="18" charset="0"/>
              </a:rPr>
              <a:t>"</a:t>
            </a:r>
            <a:r>
              <a:rPr lang="ru-RU" sz="3200" b="1" dirty="0" err="1" smtClean="0">
                <a:latin typeface="Century Schoolbook" panose="02040604050505020304" pitchFamily="18" charset="0"/>
              </a:rPr>
              <a:t>Медиаграмотный</a:t>
            </a:r>
            <a:r>
              <a:rPr lang="ru-RU" sz="3200" b="1" dirty="0" smtClean="0">
                <a:latin typeface="Century Schoolbook" panose="02040604050505020304" pitchFamily="18" charset="0"/>
              </a:rPr>
              <a:t> Я" "Вызов </a:t>
            </a:r>
            <a:r>
              <a:rPr lang="ru-RU" sz="3200" b="1" dirty="0">
                <a:latin typeface="Century Schoolbook" panose="02040604050505020304" pitchFamily="18" charset="0"/>
              </a:rPr>
              <a:t>принят. </a:t>
            </a:r>
            <a:r>
              <a:rPr lang="ru-RU" sz="3200" b="1" dirty="0" smtClean="0">
                <a:latin typeface="Century Schoolbook" panose="02040604050505020304" pitchFamily="18" charset="0"/>
              </a:rPr>
              <a:t>В </a:t>
            </a:r>
            <a:r>
              <a:rPr lang="ru-RU" sz="3200" b="1" dirty="0">
                <a:latin typeface="Century Schoolbook" panose="02040604050505020304" pitchFamily="18" charset="0"/>
              </a:rPr>
              <a:t>эфире дети </a:t>
            </a:r>
            <a:r>
              <a:rPr lang="ru-RU" sz="3200" b="1" dirty="0" smtClean="0">
                <a:latin typeface="Century Schoolbook" panose="02040604050505020304" pitchFamily="18" charset="0"/>
              </a:rPr>
              <a:t>России" </a:t>
            </a:r>
            <a:r>
              <a:rPr lang="ru-RU" sz="3200" b="1" dirty="0">
                <a:latin typeface="Century Schoolbook" panose="02040604050505020304" pitchFamily="18" charset="0"/>
              </a:rPr>
              <a:t>–</a:t>
            </a:r>
            <a:r>
              <a:rPr lang="ru-RU" sz="3200" b="1" dirty="0" smtClean="0">
                <a:latin typeface="Century Schoolbook" panose="02040604050505020304" pitchFamily="18" charset="0"/>
              </a:rPr>
              <a:t> инструмент  </a:t>
            </a:r>
            <a:r>
              <a:rPr lang="ru-RU" sz="3200" b="1" dirty="0">
                <a:latin typeface="Century Schoolbook" panose="02040604050505020304" pitchFamily="18" charset="0"/>
              </a:rPr>
              <a:t>повышения качества дошкольного образования </a:t>
            </a:r>
            <a:endParaRPr lang="ru-RU" sz="4800" b="1" dirty="0">
              <a:latin typeface="Century Schoolbook" panose="020406040505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68168" y="3589763"/>
            <a:ext cx="4282771" cy="10801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dirty="0" err="1" smtClean="0">
                <a:latin typeface="Century Schoolbook" panose="02040604050505020304" pitchFamily="18" charset="0"/>
              </a:rPr>
              <a:t>Куперман</a:t>
            </a:r>
            <a:r>
              <a:rPr lang="ru-RU" sz="1600" dirty="0" smtClean="0">
                <a:latin typeface="Century Schoolbook" panose="02040604050505020304" pitchFamily="18" charset="0"/>
              </a:rPr>
              <a:t> Наталья Алексеевна, заведующий МАДОУ Детский сад № 157, г. Архангельск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04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75" y="2120"/>
            <a:ext cx="847417" cy="9449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C2FD0D0-1CD5-691C-F7D9-36B097F05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2926" y="1908051"/>
            <a:ext cx="1555528" cy="757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2418" y="2644513"/>
            <a:ext cx="2063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Century Schoolbook" panose="02040604050505020304" pitchFamily="18" charset="0"/>
              </a:rPr>
              <a:t>Город Ярославль</a:t>
            </a:r>
            <a:endParaRPr lang="ru-RU" sz="1000" dirty="0">
              <a:latin typeface="Century Schoolbook" panose="020406040505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0744EF1-871E-D1DA-3970-85A3E3C02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462" y="1908106"/>
            <a:ext cx="1546147" cy="7524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00928" y="2661205"/>
            <a:ext cx="2063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Century Schoolbook" panose="02040604050505020304" pitchFamily="18" charset="0"/>
              </a:rPr>
              <a:t>Город Северодвинск</a:t>
            </a:r>
            <a:endParaRPr lang="ru-RU" sz="1000" dirty="0">
              <a:latin typeface="Century Schoolbook" panose="020406040505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4" b="32022"/>
          <a:stretch/>
        </p:blipFill>
        <p:spPr>
          <a:xfrm>
            <a:off x="3408346" y="1891038"/>
            <a:ext cx="1593837" cy="7796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03003" y="2654276"/>
            <a:ext cx="2063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Century Schoolbook" panose="02040604050505020304" pitchFamily="18" charset="0"/>
              </a:rPr>
              <a:t>Город Витебск</a:t>
            </a:r>
            <a:endParaRPr lang="ru-RU" sz="1000" dirty="0">
              <a:latin typeface="Century Schoolbook" panose="020406040505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18729" y="1213036"/>
            <a:ext cx="1950212" cy="577081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b="1" i="1" dirty="0" smtClean="0">
                <a:latin typeface="Century Schoolbook" panose="02040604050505020304" pitchFamily="18" charset="0"/>
              </a:rPr>
              <a:t>"В </a:t>
            </a:r>
            <a:r>
              <a:rPr lang="ru-RU" sz="1050" b="1" i="1" dirty="0">
                <a:latin typeface="Century Schoolbook" panose="02040604050505020304" pitchFamily="18" charset="0"/>
              </a:rPr>
              <a:t>образовании границ </a:t>
            </a:r>
            <a:r>
              <a:rPr lang="ru-RU" sz="1050" b="1" i="1" dirty="0" smtClean="0">
                <a:latin typeface="Century Schoolbook" panose="02040604050505020304" pitchFamily="18" charset="0"/>
              </a:rPr>
              <a:t>нет, все </a:t>
            </a:r>
            <a:r>
              <a:rPr lang="ru-RU" sz="1050" b="1" i="1" dirty="0">
                <a:latin typeface="Century Schoolbook" panose="02040604050505020304" pitchFamily="18" charset="0"/>
              </a:rPr>
              <a:t>границы только в нашей </a:t>
            </a:r>
            <a:r>
              <a:rPr lang="ru-RU" sz="1050" b="1" i="1" dirty="0" smtClean="0">
                <a:latin typeface="Century Schoolbook" panose="02040604050505020304" pitchFamily="18" charset="0"/>
              </a:rPr>
              <a:t>голове"</a:t>
            </a:r>
            <a:endParaRPr lang="ru-RU" sz="1050" i="1" dirty="0">
              <a:latin typeface="Century Schoolbook" panose="020406040505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214539" y="0"/>
            <a:ext cx="47016" cy="672564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652191" y="79089"/>
            <a:ext cx="4609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Муниципальные проекты с привлечением </a:t>
            </a:r>
            <a:endParaRPr lang="ru-RU" sz="1600" b="1" spc="-2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600" b="1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целевой </a:t>
            </a:r>
            <a:r>
              <a:rPr lang="ru-RU" sz="1600" b="1" spc="-2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аудитории из других муниципалитетов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5868" y="1182521"/>
            <a:ext cx="3018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9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Цель проекта: формирование положительного образа системы образования, широкое освещение государственных задач в сфере образования, популяризация профессиональной сферы.</a:t>
            </a:r>
            <a:endParaRPr lang="ru-RU" sz="900" dirty="0"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5367424" y="2554643"/>
            <a:ext cx="6700061" cy="435281"/>
            <a:chOff x="0" y="7137"/>
            <a:chExt cx="5601913" cy="415638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flat" dir="t"/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0" y="7137"/>
              <a:ext cx="5601913" cy="415638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6" name="Скругленный прямоугольник 4"/>
            <p:cNvSpPr txBox="1"/>
            <p:nvPr/>
          </p:nvSpPr>
          <p:spPr>
            <a:xfrm>
              <a:off x="0" y="58311"/>
              <a:ext cx="5550739" cy="36446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/>
              <a:r>
                <a:rPr lang="ru-RU" sz="1400" b="1" spc="-20" dirty="0" smtClean="0">
                  <a:latin typeface="Century Schoolbook" panose="02040604050505020304" pitchFamily="18" charset="0"/>
                  <a:ea typeface="Times New Roman" panose="02020603050405020304" pitchFamily="18" charset="0"/>
                </a:rPr>
                <a:t>Телемосты дружбы – дети в возрасте от 6 до 10 лет</a:t>
              </a:r>
              <a:endParaRPr lang="ru-RU" sz="1400" dirty="0">
                <a:latin typeface="Century Schoolbook" panose="02040604050505020304" pitchFamily="18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6686744" y="223879"/>
            <a:ext cx="31015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Международное сотрудничество</a:t>
            </a:r>
            <a:endParaRPr lang="ru-RU" sz="1600" dirty="0"/>
          </a:p>
        </p:txBody>
      </p:sp>
      <p:sp>
        <p:nvSpPr>
          <p:cNvPr id="3" name="AutoShape 2" descr="Герб Витебска — Википедия"/>
          <p:cNvSpPr>
            <a:spLocks noChangeAspect="1" noChangeArrowheads="1"/>
          </p:cNvSpPr>
          <p:nvPr/>
        </p:nvSpPr>
        <p:spPr bwMode="auto">
          <a:xfrm>
            <a:off x="6229863" y="16679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32129" t="15584" r="30961" b="4052"/>
          <a:stretch/>
        </p:blipFill>
        <p:spPr>
          <a:xfrm>
            <a:off x="10904153" y="994790"/>
            <a:ext cx="1076875" cy="13188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80068" y="0"/>
            <a:ext cx="1487553" cy="896190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6686712" y="898203"/>
            <a:ext cx="4005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Конкурс рисунков, посвященных началу дружбы города </a:t>
            </a:r>
            <a:r>
              <a:rPr lang="ru-RU" sz="1200" dirty="0" smtClean="0">
                <a:latin typeface="Century Schoolbook" panose="02040604050505020304" pitchFamily="18" charset="0"/>
              </a:rPr>
              <a:t>Архангельска </a:t>
            </a:r>
            <a:r>
              <a:rPr lang="ru-RU" sz="1200" dirty="0">
                <a:latin typeface="Century Schoolbook" panose="02040604050505020304" pitchFamily="18" charset="0"/>
              </a:rPr>
              <a:t>(Российская Федерация) и </a:t>
            </a:r>
            <a:r>
              <a:rPr lang="ru-RU" sz="1200" dirty="0" smtClean="0">
                <a:latin typeface="Century Schoolbook" panose="02040604050505020304" pitchFamily="18" charset="0"/>
              </a:rPr>
              <a:t>города Витебска </a:t>
            </a:r>
            <a:r>
              <a:rPr lang="ru-RU" sz="1200" dirty="0">
                <a:latin typeface="Century Schoolbook" panose="02040604050505020304" pitchFamily="18" charset="0"/>
              </a:rPr>
              <a:t>(Республика Беларусь</a:t>
            </a:r>
            <a:r>
              <a:rPr lang="ru-RU" sz="1200" dirty="0" smtClean="0">
                <a:latin typeface="Century Schoolbook" panose="02040604050505020304" pitchFamily="18" charset="0"/>
              </a:rPr>
              <a:t>) (май 2023 года). </a:t>
            </a:r>
          </a:p>
          <a:p>
            <a:pPr algn="just">
              <a:spcAft>
                <a:spcPts val="0"/>
              </a:spcAft>
            </a:pPr>
            <a:r>
              <a:rPr lang="ru-RU" sz="1200" dirty="0" smtClean="0">
                <a:latin typeface="Century Schoolbook" panose="02040604050505020304" pitchFamily="18" charset="0"/>
              </a:rPr>
              <a:t>Количество участников: 570 детей от 5 до 17 лет.</a:t>
            </a:r>
            <a:r>
              <a:rPr lang="ru-RU" sz="12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endParaRPr lang="ru-RU" sz="1200" dirty="0"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79368" y="941361"/>
            <a:ext cx="1189533" cy="1586044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6867813" y="1766095"/>
            <a:ext cx="3799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spc="-20" dirty="0" smtClean="0"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200" b="1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Победительница – Олеся Ковалева из города Архангельска, воспитанница МАУ ДО  "Центр Архангел"</a:t>
            </a:r>
            <a:endParaRPr lang="ru-RU" sz="1200" b="1" dirty="0">
              <a:latin typeface="Century Schoolbook" panose="02040604050505020304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859093" y="677023"/>
            <a:ext cx="4237633" cy="468127"/>
            <a:chOff x="0" y="50859"/>
            <a:chExt cx="5601913" cy="321654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flat" dir="t"/>
          </a:scene3d>
        </p:grpSpPr>
        <p:sp>
          <p:nvSpPr>
            <p:cNvPr id="34" name="Скругленный прямоугольник 33"/>
            <p:cNvSpPr/>
            <p:nvPr/>
          </p:nvSpPr>
          <p:spPr>
            <a:xfrm>
              <a:off x="0" y="50859"/>
              <a:ext cx="5601913" cy="321654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5" name="Скругленный прямоугольник 4"/>
            <p:cNvSpPr txBox="1"/>
            <p:nvPr/>
          </p:nvSpPr>
          <p:spPr>
            <a:xfrm>
              <a:off x="0" y="58311"/>
              <a:ext cx="5550739" cy="30358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/>
              <a:r>
                <a:rPr lang="ru-RU" sz="1100" b="1" spc="-20" dirty="0">
                  <a:latin typeface="Century Schoolbook" panose="02040604050505020304" pitchFamily="18" charset="0"/>
                  <a:ea typeface="Times New Roman" panose="02020603050405020304" pitchFamily="18" charset="0"/>
                </a:rPr>
                <a:t>Медиа-проект </a:t>
              </a:r>
              <a:r>
                <a:rPr lang="ru-RU" sz="1100" b="1" i="1" spc="-20" dirty="0">
                  <a:latin typeface="Century Schoolbook" panose="020406040505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1100" b="1" spc="-20" dirty="0" smtClean="0">
                  <a:latin typeface="Century Schoolbook" panose="02040604050505020304" pitchFamily="18" charset="0"/>
                  <a:ea typeface="Times New Roman" panose="02020603050405020304" pitchFamily="18" charset="0"/>
                </a:rPr>
                <a:t>"Профессиональная </a:t>
              </a:r>
              <a:r>
                <a:rPr lang="ru-RU" sz="1100" b="1" spc="-20" dirty="0">
                  <a:latin typeface="Century Schoolbook" panose="02040604050505020304" pitchFamily="18" charset="0"/>
                  <a:ea typeface="Times New Roman" panose="02020603050405020304" pitchFamily="18" charset="0"/>
                </a:rPr>
                <a:t>кухня </a:t>
              </a:r>
            </a:p>
            <a:p>
              <a:pPr algn="ctr"/>
              <a:r>
                <a:rPr lang="ru-RU" sz="1100" b="1" spc="-20" dirty="0" smtClean="0">
                  <a:latin typeface="Century Schoolbook" panose="02040604050505020304" pitchFamily="18" charset="0"/>
                  <a:ea typeface="Times New Roman" panose="02020603050405020304" pitchFamily="18" charset="0"/>
                </a:rPr>
                <a:t>"Со </a:t>
              </a:r>
              <a:r>
                <a:rPr lang="ru-RU" sz="1100" b="1" spc="-20" dirty="0">
                  <a:latin typeface="Century Schoolbook" panose="02040604050505020304" pitchFamily="18" charset="0"/>
                  <a:ea typeface="Times New Roman" panose="02020603050405020304" pitchFamily="18" charset="0"/>
                </a:rPr>
                <a:t>вкусом </a:t>
              </a:r>
              <a:r>
                <a:rPr lang="ru-RU" sz="1100" b="1" spc="-20" dirty="0" smtClean="0">
                  <a:latin typeface="Century Schoolbook" panose="02040604050505020304" pitchFamily="18" charset="0"/>
                  <a:ea typeface="Times New Roman" panose="02020603050405020304" pitchFamily="18" charset="0"/>
                </a:rPr>
                <a:t>будущего"</a:t>
              </a:r>
              <a:endParaRPr lang="ru-RU" sz="1100" dirty="0">
                <a:latin typeface="Century Schoolbook" panose="02040604050505020304" pitchFamily="18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367424" y="4444715"/>
            <a:ext cx="6700061" cy="479074"/>
            <a:chOff x="0" y="7137"/>
            <a:chExt cx="5601913" cy="415638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flat" dir="t"/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7137"/>
              <a:ext cx="5601913" cy="415638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39" name="Скругленный прямоугольник 4"/>
            <p:cNvSpPr txBox="1"/>
            <p:nvPr/>
          </p:nvSpPr>
          <p:spPr>
            <a:xfrm>
              <a:off x="0" y="58311"/>
              <a:ext cx="5550739" cy="36446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algn="ctr"/>
              <a:r>
                <a:rPr lang="ru-RU" sz="1400" b="1" dirty="0" smtClean="0">
                  <a:latin typeface="Century Schoolbook" panose="02040604050505020304" pitchFamily="18" charset="0"/>
                </a:rPr>
                <a:t>Декада молодого педагога - "Открытый микрофон</a:t>
              </a:r>
              <a:r>
                <a:rPr lang="ru-RU" sz="1400" b="1" spc="-20" dirty="0" smtClean="0">
                  <a:latin typeface="Century Schoolbook" panose="02040604050505020304" pitchFamily="18" charset="0"/>
                  <a:ea typeface="Times New Roman" panose="02020603050405020304" pitchFamily="18" charset="0"/>
                </a:rPr>
                <a:t>"</a:t>
              </a:r>
              <a:endParaRPr lang="ru-RU" sz="1400" b="1" dirty="0">
                <a:latin typeface="Century Schoolbook" panose="02040604050505020304" pitchFamily="18" charset="0"/>
              </a:endParaRPr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19203" y="5062717"/>
            <a:ext cx="2284052" cy="1557266"/>
          </a:xfrm>
          <a:prstGeom prst="rect">
            <a:avLst/>
          </a:prstGeom>
        </p:spPr>
      </p:pic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xmlns="" val="575733846"/>
              </p:ext>
            </p:extLst>
          </p:nvPr>
        </p:nvGraphicFramePr>
        <p:xfrm>
          <a:off x="10114725" y="4951231"/>
          <a:ext cx="1952763" cy="1774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60901" y="5067493"/>
            <a:ext cx="2327875" cy="155312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7" cstate="print"/>
          <a:srcRect r="11939"/>
          <a:stretch/>
        </p:blipFill>
        <p:spPr>
          <a:xfrm>
            <a:off x="7788761" y="3050644"/>
            <a:ext cx="2072155" cy="132360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988777" y="3050496"/>
            <a:ext cx="1986187" cy="1323607"/>
          </a:xfrm>
          <a:prstGeom prst="rect">
            <a:avLst/>
          </a:prstGeom>
        </p:spPr>
      </p:pic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xmlns="" val="4053509033"/>
              </p:ext>
            </p:extLst>
          </p:nvPr>
        </p:nvGraphicFramePr>
        <p:xfrm>
          <a:off x="5466611" y="2933905"/>
          <a:ext cx="2028800" cy="1583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122829" y="3476177"/>
            <a:ext cx="4928107" cy="2612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/>
          <p:cNvGrpSpPr/>
          <p:nvPr/>
        </p:nvGrpSpPr>
        <p:grpSpPr>
          <a:xfrm>
            <a:off x="101274" y="3573487"/>
            <a:ext cx="5038420" cy="409062"/>
            <a:chOff x="0" y="-29072"/>
            <a:chExt cx="5601913" cy="451847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scene3d>
            <a:camera prst="orthographicFront"/>
            <a:lightRig rig="flat" dir="t"/>
          </a:scene3d>
        </p:grpSpPr>
        <p:sp>
          <p:nvSpPr>
            <p:cNvPr id="47" name="Скругленный прямоугольник 46"/>
            <p:cNvSpPr/>
            <p:nvPr/>
          </p:nvSpPr>
          <p:spPr>
            <a:xfrm>
              <a:off x="0" y="7137"/>
              <a:ext cx="5601913" cy="415638"/>
            </a:xfrm>
            <a:prstGeom prst="roundRect">
              <a:avLst/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49" name="Скругленный прямоугольник 4"/>
            <p:cNvSpPr txBox="1"/>
            <p:nvPr/>
          </p:nvSpPr>
          <p:spPr>
            <a:xfrm>
              <a:off x="17329" y="-29072"/>
              <a:ext cx="5550739" cy="36446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r>
                <a:rPr lang="ru-RU" sz="1200" b="1" spc="-2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Кадетское движение в дошкольных образовательных организациях</a:t>
              </a:r>
              <a:endParaRPr lang="ru-RU" sz="1200" dirty="0"/>
            </a:p>
          </p:txBody>
        </p:sp>
      </p:grpSp>
      <p:pic>
        <p:nvPicPr>
          <p:cNvPr id="50" name="Picture 2" descr="C:\Users\Admin\Desktop\для руководителей\Безымянный.png"/>
          <p:cNvPicPr>
            <a:picLocks noChangeAspect="1" noChangeArrowheads="1"/>
          </p:cNvPicPr>
          <p:nvPr/>
        </p:nvPicPr>
        <p:blipFill rotWithShape="1">
          <a:blip r:embed="rId20" cstate="print"/>
          <a:srcRect t="14384" r="4727" b="9418"/>
          <a:stretch/>
        </p:blipFill>
        <p:spPr bwMode="auto">
          <a:xfrm>
            <a:off x="73067" y="5869016"/>
            <a:ext cx="1797776" cy="898650"/>
          </a:xfrm>
          <a:prstGeom prst="rect">
            <a:avLst/>
          </a:prstGeom>
          <a:noFill/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1" cstate="print"/>
          <a:srcRect t="5536"/>
          <a:stretch/>
        </p:blipFill>
        <p:spPr>
          <a:xfrm>
            <a:off x="108902" y="4008960"/>
            <a:ext cx="1809420" cy="87753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3068" y="5036220"/>
            <a:ext cx="1730435" cy="73866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latin typeface="Century Schoolbook" panose="02040604050505020304" pitchFamily="18" charset="0"/>
              </a:rPr>
              <a:t>Открытый диалог </a:t>
            </a:r>
            <a:r>
              <a:rPr lang="ru-RU" sz="1050" dirty="0" smtClean="0">
                <a:latin typeface="Century Schoolbook" panose="02040604050505020304" pitchFamily="18" charset="0"/>
              </a:rPr>
              <a:t>"Юные </a:t>
            </a:r>
            <a:r>
              <a:rPr lang="ru-RU" sz="1050" dirty="0">
                <a:latin typeface="Century Schoolbook" panose="02040604050505020304" pitchFamily="18" charset="0"/>
              </a:rPr>
              <a:t>кадеты – вызов сделан</a:t>
            </a:r>
            <a:r>
              <a:rPr lang="ru-RU" sz="1050" dirty="0" smtClean="0">
                <a:latin typeface="Century Schoolbook" panose="02040604050505020304" pitchFamily="18" charset="0"/>
              </a:rPr>
              <a:t>!"</a:t>
            </a:r>
          </a:p>
          <a:p>
            <a:pPr algn="ctr"/>
            <a:r>
              <a:rPr lang="ru-RU" sz="1050" b="1" dirty="0" smtClean="0">
                <a:latin typeface="Century Schoolbook" panose="02040604050505020304" pitchFamily="18" charset="0"/>
                <a:cs typeface="Times New Roman" pitchFamily="18" charset="0"/>
              </a:rPr>
              <a:t>Архангельск и Курск</a:t>
            </a:r>
            <a:endParaRPr lang="ru-RU" sz="1050" b="1" dirty="0">
              <a:latin typeface="Century Schoolbook" panose="02040604050505020304" pitchFamily="18" charset="0"/>
              <a:cs typeface="Times New Roman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22" cstate="print"/>
          <a:srcRect t="21694" b="12014"/>
          <a:stretch/>
        </p:blipFill>
        <p:spPr>
          <a:xfrm>
            <a:off x="3317335" y="4014115"/>
            <a:ext cx="1811068" cy="90046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23" cstate="print"/>
          <a:srcRect t="1784" b="-1"/>
          <a:stretch/>
        </p:blipFill>
        <p:spPr>
          <a:xfrm>
            <a:off x="3317705" y="5869218"/>
            <a:ext cx="1833859" cy="941359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3322259" y="4955774"/>
            <a:ext cx="1762801" cy="900246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5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Визит вице - Адмирала </a:t>
            </a:r>
            <a:r>
              <a:rPr lang="ru-RU" sz="105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Российской Федерации </a:t>
            </a:r>
            <a:r>
              <a:rPr lang="ru-RU" sz="105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Цимлянского </a:t>
            </a:r>
            <a:r>
              <a:rPr lang="ru-RU" sz="105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В.В</a:t>
            </a:r>
            <a:r>
              <a:rPr lang="ru-RU" sz="105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.  детский сад № 6 "Олененок</a:t>
            </a:r>
            <a:endParaRPr lang="ru-RU" sz="1050" dirty="0">
              <a:latin typeface="Century Schoolbook" panose="02040604050505020304" pitchFamily="18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942131" y="4255346"/>
            <a:ext cx="522220" cy="3312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975967" y="4759048"/>
            <a:ext cx="437364" cy="55454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5019" y="5469936"/>
            <a:ext cx="386084" cy="38608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393253" y="4325744"/>
            <a:ext cx="1012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Century Schoolbook" panose="02040604050505020304" pitchFamily="18" charset="0"/>
              </a:rPr>
              <a:t>- 500 детей</a:t>
            </a:r>
            <a:endParaRPr lang="ru-RU" sz="1100" dirty="0">
              <a:latin typeface="Century Schoolbook" panose="020406040505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450785" y="4806514"/>
            <a:ext cx="10121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Century Schoolbook" panose="02040604050505020304" pitchFamily="18" charset="0"/>
              </a:rPr>
              <a:t>- 20 педагогов</a:t>
            </a:r>
            <a:endParaRPr lang="ru-RU" sz="1100" dirty="0">
              <a:latin typeface="Century Schoolbook" panose="020406040505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405977" y="5456561"/>
            <a:ext cx="10121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Century Schoolbook" panose="02040604050505020304" pitchFamily="18" charset="0"/>
              </a:rPr>
              <a:t>- 1000 родителей</a:t>
            </a:r>
            <a:endParaRPr lang="ru-RU" sz="1100" dirty="0">
              <a:latin typeface="Century Schoolbook" panose="020406040505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700" y="2792710"/>
            <a:ext cx="3647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entury Schoolbook" panose="02040604050505020304" pitchFamily="18" charset="0"/>
                <a:hlinkClick r:id="rId27"/>
              </a:rPr>
              <a:t>https://</a:t>
            </a:r>
            <a:r>
              <a:rPr lang="en-US" sz="1400" dirty="0" smtClean="0">
                <a:latin typeface="Century Schoolbook" panose="02040604050505020304" pitchFamily="18" charset="0"/>
                <a:hlinkClick r:id="rId27"/>
              </a:rPr>
              <a:t>disk.yandex.ru/i/48oZni3jQV4KQA</a:t>
            </a:r>
            <a:endParaRPr lang="ru-RU" sz="1400" dirty="0" smtClean="0">
              <a:latin typeface="Century Schoolbook" panose="02040604050505020304" pitchFamily="18" charset="0"/>
            </a:endParaRPr>
          </a:p>
          <a:p>
            <a:endParaRPr lang="ru-RU" sz="1400" dirty="0" smtClean="0"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970" y="3119657"/>
            <a:ext cx="3073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spc="-20" dirty="0">
                <a:solidFill>
                  <a:srgbClr val="0563C1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8"/>
              </a:rPr>
              <a:t>https://rutube.ru/channel/32110382</a:t>
            </a:r>
            <a:r>
              <a:rPr lang="en-US" sz="1400" u="sng" spc="-20" dirty="0" smtClean="0">
                <a:solidFill>
                  <a:srgbClr val="0563C1"/>
                </a:solidFill>
                <a:latin typeface="Century Schoolbook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8"/>
              </a:rPr>
              <a:t>/</a:t>
            </a:r>
            <a:endParaRPr lang="ru-RU" sz="1400" u="sng" spc="-20" dirty="0" smtClean="0">
              <a:solidFill>
                <a:srgbClr val="0563C1"/>
              </a:solidFill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4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Freeform 4"/>
          <p:cNvSpPr/>
          <p:nvPr/>
        </p:nvSpPr>
        <p:spPr>
          <a:xfrm>
            <a:off x="8087972" y="3058283"/>
            <a:ext cx="1860752" cy="660889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algn="ctr"/>
            <a:r>
              <a:rPr lang="ru-RU" sz="900" dirty="0" smtClean="0">
                <a:latin typeface="Century Schoolbook" panose="02040604050505020304" pitchFamily="18" charset="0"/>
              </a:rPr>
              <a:t>победители </a:t>
            </a:r>
            <a:r>
              <a:rPr lang="ru-RU" sz="900" dirty="0">
                <a:latin typeface="Century Schoolbook" panose="02040604050505020304" pitchFamily="18" charset="0"/>
              </a:rPr>
              <a:t>областного конкурса видеороликов </a:t>
            </a:r>
            <a:r>
              <a:rPr lang="ru-RU" sz="900" dirty="0" smtClean="0">
                <a:latin typeface="Century Schoolbook" panose="02040604050505020304" pitchFamily="18" charset="0"/>
              </a:rPr>
              <a:t>"Окрыленные детством" </a:t>
            </a:r>
            <a:r>
              <a:rPr lang="ru-RU" sz="900" dirty="0">
                <a:latin typeface="Century Schoolbook" panose="02040604050505020304" pitchFamily="18" charset="0"/>
              </a:rPr>
              <a:t>в 2024 </a:t>
            </a:r>
            <a:r>
              <a:rPr lang="ru-RU" sz="900" dirty="0" smtClean="0">
                <a:latin typeface="Century Schoolbook" panose="02040604050505020304" pitchFamily="18" charset="0"/>
              </a:rPr>
              <a:t>году </a:t>
            </a:r>
            <a:r>
              <a:rPr lang="ru-RU" sz="900" dirty="0">
                <a:latin typeface="Century Schoolbook" panose="02040604050505020304" pitchFamily="18" charset="0"/>
              </a:rPr>
              <a:t>(</a:t>
            </a:r>
            <a:r>
              <a:rPr lang="ru-RU" sz="900" dirty="0" smtClean="0">
                <a:latin typeface="Century Schoolbook" panose="02040604050505020304" pitchFamily="18" charset="0"/>
              </a:rPr>
              <a:t>1,2 место)</a:t>
            </a:r>
            <a:endParaRPr lang="ru-RU" altLang="zh-CN" sz="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Schoolbook" panose="020406040505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2" name="Freeform 4"/>
          <p:cNvSpPr/>
          <p:nvPr/>
        </p:nvSpPr>
        <p:spPr>
          <a:xfrm>
            <a:off x="10057549" y="3032409"/>
            <a:ext cx="1946403" cy="653929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marL="0" lvl="1" algn="ctr" defTabSz="1375123">
              <a:lnSpc>
                <a:spcPct val="120000"/>
              </a:lnSpc>
              <a:spcAft>
                <a:spcPct val="15000"/>
              </a:spcAft>
            </a:pPr>
            <a:r>
              <a:rPr lang="ru-RU" sz="900" dirty="0">
                <a:latin typeface="Century Schoolbook" panose="02040604050505020304" pitchFamily="18" charset="0"/>
              </a:rPr>
              <a:t>лучшая муниципальная практика на федеральном уровне, в номинации </a:t>
            </a:r>
            <a:r>
              <a:rPr lang="ru-RU" sz="900" dirty="0" smtClean="0">
                <a:latin typeface="Century Schoolbook" panose="02040604050505020304" pitchFamily="18" charset="0"/>
              </a:rPr>
              <a:t>"Самый </a:t>
            </a:r>
            <a:r>
              <a:rPr lang="ru-RU" sz="900" dirty="0">
                <a:latin typeface="Century Schoolbook" panose="02040604050505020304" pitchFamily="18" charset="0"/>
              </a:rPr>
              <a:t>оригинальный </a:t>
            </a:r>
            <a:r>
              <a:rPr lang="ru-RU" sz="900" dirty="0" smtClean="0">
                <a:latin typeface="Century Schoolbook" panose="02040604050505020304" pitchFamily="18" charset="0"/>
              </a:rPr>
              <a:t>проект"</a:t>
            </a:r>
            <a:endParaRPr lang="en-US" sz="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Schoolbook" panose="020406040505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1" name="Freeform 4"/>
          <p:cNvSpPr/>
          <p:nvPr/>
        </p:nvSpPr>
        <p:spPr>
          <a:xfrm>
            <a:off x="6076936" y="3065721"/>
            <a:ext cx="1902247" cy="653451"/>
          </a:xfrm>
          <a:custGeom>
            <a:avLst/>
            <a:gdLst>
              <a:gd name="connsiteX0" fmla="*/ 131527 w 789146"/>
              <a:gd name="connsiteY0" fmla="*/ 0 h 2110763"/>
              <a:gd name="connsiteX1" fmla="*/ 657619 w 789146"/>
              <a:gd name="connsiteY1" fmla="*/ 0 h 2110763"/>
              <a:gd name="connsiteX2" fmla="*/ 750623 w 789146"/>
              <a:gd name="connsiteY2" fmla="*/ 38524 h 2110763"/>
              <a:gd name="connsiteX3" fmla="*/ 789146 w 789146"/>
              <a:gd name="connsiteY3" fmla="*/ 131528 h 2110763"/>
              <a:gd name="connsiteX4" fmla="*/ 789146 w 789146"/>
              <a:gd name="connsiteY4" fmla="*/ 2110763 h 2110763"/>
              <a:gd name="connsiteX5" fmla="*/ 789146 w 789146"/>
              <a:gd name="connsiteY5" fmla="*/ 2110763 h 2110763"/>
              <a:gd name="connsiteX6" fmla="*/ 789146 w 789146"/>
              <a:gd name="connsiteY6" fmla="*/ 2110763 h 2110763"/>
              <a:gd name="connsiteX7" fmla="*/ 0 w 789146"/>
              <a:gd name="connsiteY7" fmla="*/ 2110763 h 2110763"/>
              <a:gd name="connsiteX8" fmla="*/ 0 w 789146"/>
              <a:gd name="connsiteY8" fmla="*/ 2110763 h 2110763"/>
              <a:gd name="connsiteX9" fmla="*/ 0 w 789146"/>
              <a:gd name="connsiteY9" fmla="*/ 2110763 h 2110763"/>
              <a:gd name="connsiteX10" fmla="*/ 0 w 789146"/>
              <a:gd name="connsiteY10" fmla="*/ 131527 h 2110763"/>
              <a:gd name="connsiteX11" fmla="*/ 38524 w 789146"/>
              <a:gd name="connsiteY11" fmla="*/ 38523 h 2110763"/>
              <a:gd name="connsiteX12" fmla="*/ 131528 w 789146"/>
              <a:gd name="connsiteY12" fmla="*/ 0 h 2110763"/>
              <a:gd name="connsiteX13" fmla="*/ 131527 w 789146"/>
              <a:gd name="connsiteY13" fmla="*/ 0 h 211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146" h="2110763">
                <a:moveTo>
                  <a:pt x="789146" y="351802"/>
                </a:moveTo>
                <a:lnTo>
                  <a:pt x="789146" y="1758961"/>
                </a:lnTo>
                <a:cubicBezTo>
                  <a:pt x="789146" y="1852264"/>
                  <a:pt x="783965" y="1941748"/>
                  <a:pt x="774743" y="2007723"/>
                </a:cubicBezTo>
                <a:cubicBezTo>
                  <a:pt x="765521" y="2073698"/>
                  <a:pt x="753013" y="2110762"/>
                  <a:pt x="739972" y="2110762"/>
                </a:cubicBezTo>
                <a:lnTo>
                  <a:pt x="0" y="2110762"/>
                </a:lnTo>
                <a:lnTo>
                  <a:pt x="0" y="2110762"/>
                </a:lnTo>
                <a:lnTo>
                  <a:pt x="0" y="2110762"/>
                </a:ln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lnTo>
                  <a:pt x="739972" y="1"/>
                </a:lnTo>
                <a:cubicBezTo>
                  <a:pt x="753014" y="1"/>
                  <a:pt x="765522" y="37065"/>
                  <a:pt x="774743" y="103043"/>
                </a:cubicBezTo>
                <a:cubicBezTo>
                  <a:pt x="783965" y="169018"/>
                  <a:pt x="789146" y="258502"/>
                  <a:pt x="789146" y="351805"/>
                </a:cubicBezTo>
                <a:lnTo>
                  <a:pt x="789146" y="351802"/>
                </a:lnTo>
                <a:close/>
              </a:path>
            </a:pathLst>
          </a:custGeom>
          <a:solidFill>
            <a:schemeClr val="tx1">
              <a:lumMod val="10000"/>
              <a:lumOff val="90000"/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0017" tIns="73816" rIns="73814" bIns="73814" numCol="1" spcCol="1270" anchor="ctr" anchorCtr="0">
            <a:noAutofit/>
          </a:bodyPr>
          <a:lstStyle/>
          <a:p>
            <a:pPr algn="ctr"/>
            <a:r>
              <a:rPr lang="ru-RU" sz="900" dirty="0" smtClean="0">
                <a:latin typeface="Century Schoolbook" panose="02040604050505020304" pitchFamily="18" charset="0"/>
              </a:rPr>
              <a:t>призер </a:t>
            </a:r>
            <a:r>
              <a:rPr lang="ru-RU" sz="900" dirty="0">
                <a:latin typeface="Century Schoolbook" panose="02040604050505020304" pitchFamily="18" charset="0"/>
              </a:rPr>
              <a:t>Всероссийского профессионального конкурса </a:t>
            </a:r>
            <a:r>
              <a:rPr lang="ru-RU" sz="900" dirty="0" smtClean="0">
                <a:latin typeface="Century Schoolbook" panose="02040604050505020304" pitchFamily="18" charset="0"/>
              </a:rPr>
              <a:t>"Воспитатель </a:t>
            </a:r>
            <a:r>
              <a:rPr lang="ru-RU" sz="900" dirty="0">
                <a:latin typeface="Century Schoolbook" panose="02040604050505020304" pitchFamily="18" charset="0"/>
              </a:rPr>
              <a:t>года России – </a:t>
            </a:r>
            <a:r>
              <a:rPr lang="ru-RU" sz="900" dirty="0" smtClean="0">
                <a:latin typeface="Century Schoolbook" panose="02040604050505020304" pitchFamily="18" charset="0"/>
              </a:rPr>
              <a:t>2024" </a:t>
            </a:r>
            <a:endParaRPr lang="ru-RU" altLang="zh-CN" sz="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Schoolbook" panose="02040604050505020304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977511" y="619277"/>
            <a:ext cx="15687" cy="429735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565862165"/>
              </p:ext>
            </p:extLst>
          </p:nvPr>
        </p:nvGraphicFramePr>
        <p:xfrm>
          <a:off x="76873" y="5122366"/>
          <a:ext cx="11957987" cy="400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1208280686"/>
              </p:ext>
            </p:extLst>
          </p:nvPr>
        </p:nvGraphicFramePr>
        <p:xfrm>
          <a:off x="6164092" y="367982"/>
          <a:ext cx="5831455" cy="432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805986111"/>
              </p:ext>
            </p:extLst>
          </p:nvPr>
        </p:nvGraphicFramePr>
        <p:xfrm>
          <a:off x="86020" y="366949"/>
          <a:ext cx="5831455" cy="432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058612" y="873816"/>
            <a:ext cx="4866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00" dirty="0" smtClean="0">
                <a:latin typeface="Century Schoolbook" panose="02040604050505020304" pitchFamily="18" charset="0"/>
              </a:rPr>
              <a:t>22 </a:t>
            </a:r>
            <a:r>
              <a:rPr lang="ru-RU" sz="900" dirty="0">
                <a:latin typeface="Century Schoolbook" panose="02040604050505020304" pitchFamily="18" charset="0"/>
              </a:rPr>
              <a:t>комплекта методических материалов </a:t>
            </a:r>
            <a:r>
              <a:rPr lang="ru-RU" sz="900" dirty="0" smtClean="0">
                <a:latin typeface="Century Schoolbook" panose="02040604050505020304" pitchFamily="18" charset="0"/>
              </a:rPr>
              <a:t>"Беседы </a:t>
            </a:r>
            <a:r>
              <a:rPr lang="ru-RU" sz="900" dirty="0">
                <a:latin typeface="Century Schoolbook" panose="02040604050505020304" pitchFamily="18" charset="0"/>
              </a:rPr>
              <a:t>о </a:t>
            </a:r>
            <a:r>
              <a:rPr lang="ru-RU" sz="900" dirty="0" smtClean="0">
                <a:latin typeface="Century Schoolbook" panose="02040604050505020304" pitchFamily="18" charset="0"/>
              </a:rPr>
              <a:t>важном" </a:t>
            </a:r>
            <a:r>
              <a:rPr lang="ru-RU" sz="900" dirty="0">
                <a:latin typeface="Century Schoolbook" panose="02040604050505020304" pitchFamily="18" charset="0"/>
              </a:rPr>
              <a:t>в рамках </a:t>
            </a:r>
            <a:r>
              <a:rPr lang="ru-RU" sz="900" dirty="0" smtClean="0">
                <a:latin typeface="Century Schoolbook" panose="02040604050505020304" pitchFamily="18" charset="0"/>
              </a:rPr>
              <a:t>календаря</a:t>
            </a:r>
          </a:p>
          <a:p>
            <a:pPr algn="just"/>
            <a:r>
              <a:rPr lang="ru-RU" sz="900" dirty="0" smtClean="0">
                <a:latin typeface="Century Schoolbook" panose="02040604050505020304" pitchFamily="18" charset="0"/>
              </a:rPr>
              <a:t>значимых событий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900" dirty="0" smtClean="0">
                <a:latin typeface="Century Schoolbook" panose="02040604050505020304" pitchFamily="18" charset="0"/>
              </a:rPr>
              <a:t>10 </a:t>
            </a:r>
            <a:r>
              <a:rPr lang="ru-RU" sz="900" dirty="0">
                <a:latin typeface="Century Schoolbook" panose="02040604050505020304" pitchFamily="18" charset="0"/>
              </a:rPr>
              <a:t>кейсов образовательных событий (сценарии, конспекты, </a:t>
            </a:r>
            <a:r>
              <a:rPr lang="ru-RU" sz="900" dirty="0" smtClean="0">
                <a:latin typeface="Century Schoolbook" panose="02040604050505020304" pitchFamily="18" charset="0"/>
              </a:rPr>
              <a:t>мастер-классы,</a:t>
            </a:r>
          </a:p>
          <a:p>
            <a:pPr lvl="0" algn="just"/>
            <a:r>
              <a:rPr lang="ru-RU" sz="900" dirty="0" smtClean="0">
                <a:latin typeface="Century Schoolbook" panose="02040604050505020304" pitchFamily="18" charset="0"/>
              </a:rPr>
              <a:t>видеоролики), которые позволяют педагогам детских садов любого российского города использовать их для разностороннего развития ребенка в период дошкольного детства с учетом возрастных и индивидуальных особенностей на основе духовно-нравственных ценностей российского народа, исторических и национально-культурных традиций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67259" y="2121074"/>
            <a:ext cx="5868977" cy="565688"/>
            <a:chOff x="0" y="-3833"/>
            <a:chExt cx="5831455" cy="435791"/>
          </a:xfrm>
          <a:scene3d>
            <a:camera prst="orthographicFront"/>
            <a:lightRig rig="flat" dir="t"/>
          </a:scene3d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0" y="167"/>
              <a:ext cx="5831455" cy="431791"/>
            </a:xfrm>
            <a:prstGeom prst="roundRect">
              <a:avLst/>
            </a:prstGeom>
            <a:gradFill rotWithShape="0">
              <a:gsLst>
                <a:gs pos="0">
                  <a:schemeClr val="accent1">
                    <a:hueOff val="0"/>
                    <a:satOff val="0"/>
                    <a:lumOff val="0"/>
                    <a:alphaOff val="0"/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hueOff val="0"/>
                    <a:satOff val="0"/>
                    <a:alphaOff val="0"/>
                    <a:satMod val="103000"/>
                    <a:tint val="73000"/>
                    <a:lumMod val="45000"/>
                    <a:lumOff val="55000"/>
                  </a:schemeClr>
                </a:gs>
                <a:gs pos="100000">
                  <a:schemeClr val="accent1">
                    <a:hueOff val="0"/>
                    <a:satOff val="0"/>
                    <a:lumOff val="0"/>
                    <a:alphaOff val="0"/>
                    <a:lumMod val="105000"/>
                    <a:satMod val="109000"/>
                    <a:tint val="81000"/>
                  </a:schemeClr>
                </a:gs>
              </a:gsLst>
            </a:gra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Скругленный прямоугольник 4"/>
            <p:cNvSpPr txBox="1"/>
            <p:nvPr/>
          </p:nvSpPr>
          <p:spPr>
            <a:xfrm>
              <a:off x="17474" y="-3833"/>
              <a:ext cx="5789299" cy="3896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/>
              <a:r>
                <a:rPr lang="ru-RU" sz="1200" b="1" dirty="0" smtClean="0">
                  <a:latin typeface="Century Schoolbook" panose="02040604050505020304" pitchFamily="18" charset="0"/>
                </a:rPr>
                <a:t>Значимые практические результаты реализации практики  </a:t>
              </a:r>
              <a:endParaRPr lang="ru-RU" sz="1200" b="1" dirty="0">
                <a:latin typeface="Century Schoolbook" panose="02040604050505020304" pitchFamily="18" charset="0"/>
              </a:endParaRPr>
            </a:p>
          </p:txBody>
        </p:sp>
      </p:grpSp>
      <p:sp>
        <p:nvSpPr>
          <p:cNvPr id="133" name="Freeform 45"/>
          <p:cNvSpPr>
            <a:spLocks noEditPoints="1"/>
          </p:cNvSpPr>
          <p:nvPr/>
        </p:nvSpPr>
        <p:spPr bwMode="auto">
          <a:xfrm>
            <a:off x="6066307" y="3003478"/>
            <a:ext cx="230032" cy="230032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05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4" name="Freeform 45"/>
          <p:cNvSpPr>
            <a:spLocks noEditPoints="1"/>
          </p:cNvSpPr>
          <p:nvPr/>
        </p:nvSpPr>
        <p:spPr bwMode="auto">
          <a:xfrm>
            <a:off x="8044955" y="3003478"/>
            <a:ext cx="230032" cy="230032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05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5" name="Freeform 45"/>
          <p:cNvSpPr>
            <a:spLocks noEditPoints="1"/>
          </p:cNvSpPr>
          <p:nvPr/>
        </p:nvSpPr>
        <p:spPr bwMode="auto">
          <a:xfrm>
            <a:off x="10032091" y="3003478"/>
            <a:ext cx="230032" cy="230032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105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580" y="2822039"/>
            <a:ext cx="36920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dirty="0">
                <a:latin typeface="Century Schoolbook" panose="02040604050505020304" pitchFamily="18" charset="0"/>
              </a:rPr>
              <a:t>из 1600 детей, участников межмуниципального проекта </a:t>
            </a:r>
            <a:r>
              <a:rPr lang="ru-RU" sz="1000" dirty="0" smtClean="0">
                <a:latin typeface="Century Schoolbook" panose="02040604050505020304" pitchFamily="18" charset="0"/>
              </a:rPr>
              <a:t>"Старт </a:t>
            </a:r>
            <a:r>
              <a:rPr lang="ru-RU" sz="1000" dirty="0">
                <a:latin typeface="Century Schoolbook" panose="02040604050505020304" pitchFamily="18" charset="0"/>
              </a:rPr>
              <a:t>первых 5</a:t>
            </a:r>
            <a:r>
              <a:rPr lang="ru-RU" sz="1000" dirty="0" smtClean="0">
                <a:latin typeface="Century Schoolbook" panose="02040604050505020304" pitchFamily="18" charset="0"/>
              </a:rPr>
              <a:t>+ от А до Я", </a:t>
            </a:r>
            <a:r>
              <a:rPr lang="ru-RU" sz="1000" dirty="0">
                <a:latin typeface="Century Schoolbook" panose="02040604050505020304" pitchFamily="18" charset="0"/>
              </a:rPr>
              <a:t>986 детей (62%) в сентябре 2024-2025 учебного года стали участниками программы социальной активности обучающихся начальных классов </a:t>
            </a:r>
            <a:r>
              <a:rPr lang="ru-RU" sz="1000" dirty="0" smtClean="0">
                <a:latin typeface="Century Schoolbook" panose="02040604050505020304" pitchFamily="18" charset="0"/>
              </a:rPr>
              <a:t>"Орлята России"</a:t>
            </a:r>
            <a:endParaRPr lang="ru-RU" sz="1000" dirty="0">
              <a:latin typeface="Century Schoolbook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7" cstate="print"/>
          <a:srcRect t="11817"/>
          <a:stretch/>
        </p:blipFill>
        <p:spPr>
          <a:xfrm flipH="1">
            <a:off x="3984444" y="2769228"/>
            <a:ext cx="1793173" cy="10550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67565" y="15064"/>
            <a:ext cx="112630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Положительные изменения, наступившие в результате реализации практики, эффекты реализации</a:t>
            </a:r>
            <a:endParaRPr lang="ru-RU" sz="1600" dirty="0">
              <a:latin typeface="Century Schoolbook" panose="02040604050505020304" pitchFamily="18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53236" y="3666335"/>
            <a:ext cx="175967" cy="125029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942120" y="5507665"/>
            <a:ext cx="15901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900" dirty="0" smtClean="0">
                <a:latin typeface="Century Schoolbook" panose="02040604050505020304" pitchFamily="18" charset="0"/>
              </a:rPr>
              <a:t>электронная </a:t>
            </a:r>
            <a:r>
              <a:rPr lang="ru-RU" sz="900" dirty="0">
                <a:latin typeface="Century Schoolbook" panose="02040604050505020304" pitchFamily="18" charset="0"/>
              </a:rPr>
              <a:t>книга </a:t>
            </a:r>
            <a:r>
              <a:rPr lang="ru-RU" sz="900" dirty="0" smtClean="0">
                <a:latin typeface="Century Schoolbook" panose="02040604050505020304" pitchFamily="18" charset="0"/>
              </a:rPr>
              <a:t>"Архангельск </a:t>
            </a:r>
            <a:r>
              <a:rPr lang="ru-RU" sz="900" dirty="0">
                <a:latin typeface="Century Schoolbook" panose="02040604050505020304" pitchFamily="18" charset="0"/>
              </a:rPr>
              <a:t>в  </a:t>
            </a:r>
            <a:r>
              <a:rPr lang="ru-RU" sz="900" dirty="0" smtClean="0">
                <a:latin typeface="Century Schoolbook" panose="02040604050505020304" pitchFamily="18" charset="0"/>
              </a:rPr>
              <a:t>фотообъективе"</a:t>
            </a:r>
            <a:endParaRPr lang="ru-RU" sz="900" dirty="0">
              <a:latin typeface="Century Schoolbook" panose="020406040505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r>
              <a:rPr lang="ru-RU" sz="900" dirty="0" smtClean="0">
                <a:latin typeface="Century Schoolbook" panose="02040604050505020304" pitchFamily="18" charset="0"/>
              </a:rPr>
              <a:t>серия </a:t>
            </a:r>
            <a:r>
              <a:rPr lang="ru-RU" sz="900" dirty="0">
                <a:latin typeface="Century Schoolbook" panose="02040604050505020304" pitchFamily="18" charset="0"/>
              </a:rPr>
              <a:t>выпусков </a:t>
            </a:r>
            <a:r>
              <a:rPr lang="ru-RU" sz="900" dirty="0" smtClean="0">
                <a:latin typeface="Century Schoolbook" panose="02040604050505020304" pitchFamily="18" charset="0"/>
              </a:rPr>
              <a:t>"Профессиональная </a:t>
            </a:r>
            <a:r>
              <a:rPr lang="ru-RU" sz="900" dirty="0">
                <a:latin typeface="Century Schoolbook" panose="02040604050505020304" pitchFamily="18" charset="0"/>
              </a:rPr>
              <a:t>кухня </a:t>
            </a:r>
            <a:r>
              <a:rPr lang="ru-RU" sz="900" dirty="0" smtClean="0">
                <a:latin typeface="Century Schoolbook" panose="02040604050505020304" pitchFamily="18" charset="0"/>
              </a:rPr>
              <a:t>"Со </a:t>
            </a:r>
            <a:r>
              <a:rPr lang="ru-RU" sz="900" dirty="0">
                <a:latin typeface="Century Schoolbook" panose="02040604050505020304" pitchFamily="18" charset="0"/>
              </a:rPr>
              <a:t>вкусом </a:t>
            </a:r>
            <a:r>
              <a:rPr lang="ru-RU" sz="900" dirty="0" smtClean="0">
                <a:latin typeface="Century Schoolbook" panose="02040604050505020304" pitchFamily="18" charset="0"/>
              </a:rPr>
              <a:t>будущего" 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книга </a:t>
            </a:r>
            <a:r>
              <a:rPr lang="ru-RU" sz="9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рецептов </a:t>
            </a:r>
            <a:r>
              <a:rPr lang="ru-RU" sz="9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"Успех </a:t>
            </a:r>
            <a:r>
              <a:rPr lang="ru-RU" sz="9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жизненной </a:t>
            </a:r>
            <a:r>
              <a:rPr lang="ru-RU" sz="9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стратегии" </a:t>
            </a:r>
          </a:p>
          <a:p>
            <a:pPr marL="171450" lvl="0" indent="-171450" algn="just">
              <a:buFont typeface="Wingdings" panose="05000000000000000000" pitchFamily="2" charset="2"/>
              <a:buChar char="ü"/>
            </a:pPr>
            <a:endParaRPr lang="ru-RU" sz="900" dirty="0">
              <a:latin typeface="Century Schoolbook" panose="02040604050505020304" pitchFamily="18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837" y="869239"/>
            <a:ext cx="900307" cy="119597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941185" y="3858397"/>
            <a:ext cx="39320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12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97485" algn="l"/>
              </a:tabLst>
            </a:pPr>
            <a:r>
              <a:rPr lang="ru-RU" sz="9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посещение музеев учреждений (МБДОУ Детский сад № 6</a:t>
            </a:r>
            <a:r>
              <a:rPr lang="ru-RU" sz="9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, МБДОУ </a:t>
            </a:r>
            <a:r>
              <a:rPr lang="ru-RU" sz="9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Детский сад </a:t>
            </a:r>
            <a:r>
              <a:rPr lang="ru-RU" sz="9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№ 187, МАДОУ Детский сад № 157, МБОУ СШ № 45</a:t>
            </a:r>
            <a:r>
              <a:rPr lang="ru-RU" sz="9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): </a:t>
            </a:r>
            <a:r>
              <a:rPr lang="ru-RU" sz="900" dirty="0" smtClean="0">
                <a:latin typeface="Century Schoolbook" panose="02040604050505020304" pitchFamily="18" charset="0"/>
              </a:rPr>
              <a:t>воспитанники </a:t>
            </a:r>
            <a:r>
              <a:rPr lang="ru-RU" sz="900" dirty="0">
                <a:latin typeface="Century Schoolbook" panose="02040604050505020304" pitchFamily="18" charset="0"/>
              </a:rPr>
              <a:t>детских садов – 10 234 детей, из них в возрасте от 2 до 3 лет – 456 </a:t>
            </a:r>
            <a:r>
              <a:rPr lang="ru-RU" sz="900" dirty="0" smtClean="0">
                <a:latin typeface="Century Schoolbook" panose="02040604050505020304" pitchFamily="18" charset="0"/>
              </a:rPr>
              <a:t>детей; ученики </a:t>
            </a:r>
            <a:r>
              <a:rPr lang="ru-RU" sz="900" dirty="0">
                <a:latin typeface="Century Schoolbook" panose="02040604050505020304" pitchFamily="18" charset="0"/>
              </a:rPr>
              <a:t>начальных классов – 12 634 </a:t>
            </a:r>
            <a:r>
              <a:rPr lang="ru-RU" sz="900" dirty="0" smtClean="0">
                <a:latin typeface="Century Schoolbook" panose="02040604050505020304" pitchFamily="18" charset="0"/>
              </a:rPr>
              <a:t>ребенка; ученики </a:t>
            </a:r>
            <a:r>
              <a:rPr lang="ru-RU" sz="900" dirty="0">
                <a:latin typeface="Century Schoolbook" panose="02040604050505020304" pitchFamily="18" charset="0"/>
              </a:rPr>
              <a:t>5-9 классов – 17 211 </a:t>
            </a:r>
            <a:r>
              <a:rPr lang="ru-RU" sz="900" dirty="0" smtClean="0">
                <a:latin typeface="Century Schoolbook" panose="02040604050505020304" pitchFamily="18" charset="0"/>
              </a:rPr>
              <a:t>человек, молодые </a:t>
            </a:r>
            <a:r>
              <a:rPr lang="ru-RU" sz="900" dirty="0">
                <a:latin typeface="Century Schoolbook" panose="02040604050505020304" pitchFamily="18" charset="0"/>
              </a:rPr>
              <a:t>педагоги (стаж работы до 3-х лет) – 218 </a:t>
            </a:r>
            <a:r>
              <a:rPr lang="ru-RU" sz="900" dirty="0" smtClean="0">
                <a:latin typeface="Century Schoolbook" panose="02040604050505020304" pitchFamily="18" charset="0"/>
              </a:rPr>
              <a:t>человек; педагогов </a:t>
            </a:r>
            <a:r>
              <a:rPr lang="ru-RU" sz="900" dirty="0">
                <a:latin typeface="Century Schoolbook" panose="02040604050505020304" pitchFamily="18" charset="0"/>
              </a:rPr>
              <a:t>(стаж работы свыше 3-х лет) – 724 </a:t>
            </a:r>
            <a:r>
              <a:rPr lang="ru-RU" sz="900" dirty="0" smtClean="0">
                <a:latin typeface="Century Schoolbook" panose="02040604050505020304" pitchFamily="18" charset="0"/>
              </a:rPr>
              <a:t>человека</a:t>
            </a:r>
            <a:endParaRPr lang="ru-RU" sz="900" dirty="0"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0" cstate="print"/>
          <a:srcRect b="7444"/>
          <a:stretch/>
        </p:blipFill>
        <p:spPr>
          <a:xfrm>
            <a:off x="10167673" y="3795487"/>
            <a:ext cx="1726155" cy="124678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1" cstate="print"/>
          <a:srcRect r="15944"/>
          <a:stretch/>
        </p:blipFill>
        <p:spPr>
          <a:xfrm>
            <a:off x="6132616" y="3809140"/>
            <a:ext cx="1912341" cy="12601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2" cstate="print"/>
          <a:srcRect l="24464"/>
          <a:stretch/>
        </p:blipFill>
        <p:spPr>
          <a:xfrm>
            <a:off x="8282133" y="3795480"/>
            <a:ext cx="1786267" cy="12875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08348" y="888998"/>
            <a:ext cx="4852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рост количества </a:t>
            </a:r>
            <a:r>
              <a:rPr lang="ru-RU" sz="9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сообществ в социальных сетях – 119 на январь 2023, 123 на январь 2024; личных сайтов педагогических работников – 445 на январь 2023 и 521 на январь </a:t>
            </a:r>
            <a:r>
              <a:rPr lang="ru-RU" sz="900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2024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67621" y="2562033"/>
            <a:ext cx="5992843" cy="400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ru-RU" sz="1000" b="1" dirty="0">
                <a:latin typeface="Century Schoolbook" panose="02040604050505020304" pitchFamily="18" charset="0"/>
              </a:rPr>
              <a:t>Победы участников проектов </a:t>
            </a:r>
            <a:r>
              <a:rPr lang="ru-RU" sz="1000" b="1" dirty="0" smtClean="0">
                <a:latin typeface="Century Schoolbook" panose="02040604050505020304" pitchFamily="18" charset="0"/>
              </a:rPr>
              <a:t>"Старт </a:t>
            </a:r>
            <a:r>
              <a:rPr lang="ru-RU" sz="1000" b="1" dirty="0">
                <a:latin typeface="Century Schoolbook" panose="02040604050505020304" pitchFamily="18" charset="0"/>
              </a:rPr>
              <a:t>первых 5</a:t>
            </a:r>
            <a:r>
              <a:rPr lang="ru-RU" sz="1000" b="1" dirty="0" smtClean="0">
                <a:latin typeface="Century Schoolbook" panose="02040604050505020304" pitchFamily="18" charset="0"/>
              </a:rPr>
              <a:t>+" </a:t>
            </a:r>
            <a:r>
              <a:rPr lang="ru-RU" sz="1000" b="1" dirty="0">
                <a:latin typeface="Century Schoolbook" panose="02040604050505020304" pitchFamily="18" charset="0"/>
              </a:rPr>
              <a:t>и </a:t>
            </a:r>
            <a:r>
              <a:rPr lang="ru-RU" sz="1000" b="1" dirty="0" smtClean="0">
                <a:latin typeface="Century Schoolbook" panose="02040604050505020304" pitchFamily="18" charset="0"/>
              </a:rPr>
              <a:t>"</a:t>
            </a:r>
            <a:r>
              <a:rPr lang="ru-RU" sz="1000" b="1" dirty="0" err="1" smtClean="0">
                <a:latin typeface="Century Schoolbook" panose="02040604050505020304" pitchFamily="18" charset="0"/>
              </a:rPr>
              <a:t>Медиаграмотный</a:t>
            </a:r>
            <a:r>
              <a:rPr lang="ru-RU" sz="1000" b="1" dirty="0" smtClean="0">
                <a:latin typeface="Century Schoolbook" panose="02040604050505020304" pitchFamily="18" charset="0"/>
              </a:rPr>
              <a:t> </a:t>
            </a:r>
            <a:r>
              <a:rPr lang="ru-RU" sz="1000" b="1" dirty="0">
                <a:latin typeface="Century Schoolbook" panose="02040604050505020304" pitchFamily="18" charset="0"/>
              </a:rPr>
              <a:t>Я. Вызов принят. В эфире дети </a:t>
            </a:r>
            <a:r>
              <a:rPr lang="ru-RU" sz="1000" b="1" dirty="0" smtClean="0">
                <a:latin typeface="Century Schoolbook" panose="02040604050505020304" pitchFamily="18" charset="0"/>
              </a:rPr>
              <a:t>России" </a:t>
            </a:r>
            <a:r>
              <a:rPr lang="ru-RU" sz="1000" b="1" dirty="0">
                <a:latin typeface="Century Schoolbook" panose="02040604050505020304" pitchFamily="18" charset="0"/>
              </a:rPr>
              <a:t>в конкурсах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30224" y="1258347"/>
            <a:ext cx="32218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900" dirty="0">
                <a:latin typeface="Century Schoolbook" panose="02040604050505020304" pitchFamily="18" charset="0"/>
              </a:rPr>
              <a:t>увеличение доли респондентов, выразивших готовность стать авторами сообществ в социальной сети </a:t>
            </a:r>
            <a:r>
              <a:rPr lang="ru-RU" sz="900" dirty="0" err="1">
                <a:latin typeface="Century Schoolbook" panose="02040604050505020304" pitchFamily="18" charset="0"/>
              </a:rPr>
              <a:t>ВКонтакт</a:t>
            </a:r>
            <a:r>
              <a:rPr lang="ru-RU" sz="900" dirty="0">
                <a:latin typeface="Century Schoolbook" panose="02040604050505020304" pitchFamily="18" charset="0"/>
              </a:rPr>
              <a:t> для размещения постов, положительно позиционирующих систему образования города Архангельска (опрос январь 2023 - 10% опрошенных, январь 2024 – 23%, количество респондентов -300 воспитателей, 250 –учителей)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3" cstate="print"/>
          <a:srcRect b="13853"/>
          <a:stretch/>
        </p:blipFill>
        <p:spPr>
          <a:xfrm>
            <a:off x="114571" y="3840074"/>
            <a:ext cx="1666229" cy="107655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558976" y="5553623"/>
            <a:ext cx="1822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00" dirty="0">
                <a:latin typeface="Century Schoolbook" panose="02040604050505020304" pitchFamily="18" charset="0"/>
              </a:rPr>
              <a:t>презентационные ролики успешных практик семейного воспитания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00" dirty="0">
                <a:latin typeface="Century Schoolbook" panose="02040604050505020304" pitchFamily="18" charset="0"/>
              </a:rPr>
              <a:t>серия выпусков о  деятельности музейно-образовательного пространства города Архангельска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 cstate="print"/>
          <a:srcRect l="5245" r="7761"/>
          <a:stretch/>
        </p:blipFill>
        <p:spPr>
          <a:xfrm>
            <a:off x="5368436" y="5619429"/>
            <a:ext cx="1633319" cy="104234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12541" y="5601793"/>
            <a:ext cx="829576" cy="117926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6" cstate="print"/>
          <a:srcRect l="894" t="14811" r="198" b="42447"/>
          <a:stretch/>
        </p:blipFill>
        <p:spPr>
          <a:xfrm>
            <a:off x="6076901" y="1277577"/>
            <a:ext cx="1253323" cy="120352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7" cstate="print"/>
          <a:srcRect t="-314" b="55967"/>
          <a:stretch/>
        </p:blipFill>
        <p:spPr>
          <a:xfrm>
            <a:off x="10565695" y="881039"/>
            <a:ext cx="1429959" cy="140920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644791" y="5572568"/>
            <a:ext cx="913964" cy="1208292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7090348" y="5548882"/>
            <a:ext cx="27821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Century Schoolbook" panose="02040604050505020304" pitchFamily="18" charset="0"/>
              </a:rPr>
              <a:t>детское городское телевидение </a:t>
            </a:r>
            <a:r>
              <a:rPr lang="ru-RU" sz="900" dirty="0" smtClean="0">
                <a:latin typeface="Century Schoolbook" panose="02040604050505020304" pitchFamily="18" charset="0"/>
              </a:rPr>
              <a:t>"Архангельск</a:t>
            </a:r>
            <a:r>
              <a:rPr lang="ru-RU" sz="900" dirty="0">
                <a:latin typeface="Century Schoolbook" panose="02040604050505020304" pitchFamily="18" charset="0"/>
              </a:rPr>
              <a:t>. В эфире дети </a:t>
            </a:r>
            <a:r>
              <a:rPr lang="ru-RU" sz="900" dirty="0" smtClean="0">
                <a:latin typeface="Century Schoolbook" panose="02040604050505020304" pitchFamily="18" charset="0"/>
              </a:rPr>
              <a:t>России" </a:t>
            </a:r>
            <a:r>
              <a:rPr lang="ru-RU" sz="900" dirty="0">
                <a:latin typeface="Century Schoolbook" panose="02040604050505020304" pitchFamily="18" charset="0"/>
              </a:rPr>
              <a:t>– </a:t>
            </a:r>
            <a:r>
              <a:rPr lang="ru-RU" sz="900" dirty="0" smtClean="0">
                <a:latin typeface="Century Schoolbook" panose="02040604050505020304" pitchFamily="18" charset="0"/>
              </a:rPr>
              <a:t>18 </a:t>
            </a:r>
            <a:r>
              <a:rPr lang="ru-RU" sz="900" dirty="0">
                <a:latin typeface="Century Schoolbook" panose="02040604050505020304" pitchFamily="18" charset="0"/>
              </a:rPr>
              <a:t>выпусков;</a:t>
            </a:r>
          </a:p>
          <a:p>
            <a:r>
              <a:rPr lang="ru-RU" sz="900" dirty="0">
                <a:latin typeface="Century Schoolbook" panose="02040604050505020304" pitchFamily="18" charset="0"/>
              </a:rPr>
              <a:t>детская городская газета </a:t>
            </a:r>
            <a:r>
              <a:rPr lang="ru-RU" sz="900" dirty="0" smtClean="0">
                <a:latin typeface="Century Schoolbook" panose="02040604050505020304" pitchFamily="18" charset="0"/>
              </a:rPr>
              <a:t>"</a:t>
            </a:r>
            <a:r>
              <a:rPr lang="ru-RU" sz="900" dirty="0" err="1" smtClean="0">
                <a:latin typeface="Century Schoolbook" panose="02040604050505020304" pitchFamily="18" charset="0"/>
              </a:rPr>
              <a:t>Медиаграмотный</a:t>
            </a:r>
            <a:r>
              <a:rPr lang="ru-RU" sz="900" dirty="0" smtClean="0">
                <a:latin typeface="Century Schoolbook" panose="02040604050505020304" pitchFamily="18" charset="0"/>
              </a:rPr>
              <a:t> Я" </a:t>
            </a:r>
            <a:r>
              <a:rPr lang="ru-RU" sz="900" dirty="0">
                <a:latin typeface="Century Schoolbook" panose="02040604050505020304" pitchFamily="18" charset="0"/>
              </a:rPr>
              <a:t>– </a:t>
            </a:r>
            <a:r>
              <a:rPr lang="ru-RU" sz="900" dirty="0" smtClean="0">
                <a:latin typeface="Century Schoolbook" panose="02040604050505020304" pitchFamily="18" charset="0"/>
              </a:rPr>
              <a:t>19 </a:t>
            </a:r>
            <a:r>
              <a:rPr lang="ru-RU" sz="900" dirty="0">
                <a:latin typeface="Century Schoolbook" panose="02040604050505020304" pitchFamily="18" charset="0"/>
              </a:rPr>
              <a:t>выпусков;</a:t>
            </a:r>
          </a:p>
          <a:p>
            <a:r>
              <a:rPr lang="ru-RU" sz="900" dirty="0">
                <a:latin typeface="Century Schoolbook" panose="02040604050505020304" pitchFamily="18" charset="0"/>
              </a:rPr>
              <a:t>детское городское радио – </a:t>
            </a:r>
            <a:r>
              <a:rPr lang="ru-RU" sz="900" dirty="0" smtClean="0">
                <a:latin typeface="Century Schoolbook" panose="02040604050505020304" pitchFamily="18" charset="0"/>
              </a:rPr>
              <a:t>36 </a:t>
            </a:r>
            <a:r>
              <a:rPr lang="ru-RU" sz="900" dirty="0">
                <a:latin typeface="Century Schoolbook" panose="02040604050505020304" pitchFamily="18" charset="0"/>
              </a:rPr>
              <a:t>тематических радиопередач;</a:t>
            </a:r>
          </a:p>
          <a:p>
            <a:r>
              <a:rPr lang="ru-RU" sz="900" dirty="0" err="1">
                <a:latin typeface="Century Schoolbook" panose="02040604050505020304" pitchFamily="18" charset="0"/>
              </a:rPr>
              <a:t>медиапродукты</a:t>
            </a:r>
            <a:r>
              <a:rPr lang="ru-RU" sz="900" dirty="0">
                <a:latin typeface="Century Schoolbook" panose="02040604050505020304" pitchFamily="18" charset="0"/>
              </a:rPr>
              <a:t>: </a:t>
            </a:r>
            <a:r>
              <a:rPr lang="ru-RU" sz="900" dirty="0" smtClean="0">
                <a:latin typeface="Century Schoolbook" panose="02040604050505020304" pitchFamily="18" charset="0"/>
              </a:rPr>
              <a:t>12 </a:t>
            </a:r>
            <a:r>
              <a:rPr lang="ru-RU" sz="900" dirty="0">
                <a:latin typeface="Century Schoolbook" panose="02040604050505020304" pitchFamily="18" charset="0"/>
              </a:rPr>
              <a:t>комиксов, </a:t>
            </a:r>
            <a:r>
              <a:rPr lang="ru-RU" sz="900" dirty="0" smtClean="0">
                <a:latin typeface="Century Schoolbook" panose="02040604050505020304" pitchFamily="18" charset="0"/>
              </a:rPr>
              <a:t>15 мультфильмов</a:t>
            </a:r>
            <a:endParaRPr lang="ru-RU" sz="900" dirty="0">
              <a:latin typeface="Century Schoolbook" panose="020406040505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9" cstate="print"/>
          <a:srcRect l="1" t="17240" r="1225" b="57767"/>
          <a:stretch/>
        </p:blipFill>
        <p:spPr>
          <a:xfrm>
            <a:off x="9948858" y="5560036"/>
            <a:ext cx="2065047" cy="116113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2494" y="0"/>
            <a:ext cx="548496" cy="61163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1616744" y="50892"/>
            <a:ext cx="448310" cy="2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03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939624" y="4445334"/>
            <a:ext cx="985495" cy="4571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868052" y="1776325"/>
            <a:ext cx="985495" cy="4571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895668" y="1227502"/>
            <a:ext cx="985495" cy="4571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895668" y="2234454"/>
            <a:ext cx="985495" cy="4571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915220" y="2828020"/>
            <a:ext cx="985495" cy="4571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879844" y="3365224"/>
            <a:ext cx="985495" cy="4571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915220" y="3814687"/>
            <a:ext cx="985495" cy="4571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915220" y="5172333"/>
            <a:ext cx="985495" cy="4571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915220" y="6043098"/>
            <a:ext cx="985495" cy="45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868052" y="6554906"/>
            <a:ext cx="985495" cy="45719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49481" y="1004835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椭圆 6"/>
          <p:cNvSpPr/>
          <p:nvPr/>
        </p:nvSpPr>
        <p:spPr>
          <a:xfrm>
            <a:off x="258147" y="6302704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10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椭圆 6"/>
          <p:cNvSpPr/>
          <p:nvPr/>
        </p:nvSpPr>
        <p:spPr>
          <a:xfrm>
            <a:off x="249481" y="5709631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9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椭圆 6"/>
          <p:cNvSpPr/>
          <p:nvPr/>
        </p:nvSpPr>
        <p:spPr>
          <a:xfrm>
            <a:off x="249481" y="4909923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8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椭圆 6"/>
          <p:cNvSpPr/>
          <p:nvPr/>
        </p:nvSpPr>
        <p:spPr>
          <a:xfrm>
            <a:off x="249481" y="4250739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7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椭圆 6"/>
          <p:cNvSpPr/>
          <p:nvPr/>
        </p:nvSpPr>
        <p:spPr>
          <a:xfrm>
            <a:off x="258147" y="3706030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6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椭圆 6"/>
          <p:cNvSpPr/>
          <p:nvPr/>
        </p:nvSpPr>
        <p:spPr>
          <a:xfrm>
            <a:off x="258147" y="3161321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5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椭圆 6"/>
          <p:cNvSpPr/>
          <p:nvPr/>
        </p:nvSpPr>
        <p:spPr>
          <a:xfrm>
            <a:off x="258147" y="2609919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4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椭圆 6"/>
          <p:cNvSpPr/>
          <p:nvPr/>
        </p:nvSpPr>
        <p:spPr>
          <a:xfrm>
            <a:off x="258147" y="2058517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椭圆 6"/>
          <p:cNvSpPr/>
          <p:nvPr/>
        </p:nvSpPr>
        <p:spPr>
          <a:xfrm>
            <a:off x="255259" y="1553860"/>
            <a:ext cx="504000" cy="504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</a:t>
            </a:r>
            <a:endParaRPr lang="zh-CN" altLang="en-US" sz="1200" b="1" dirty="0">
              <a:solidFill>
                <a:schemeClr val="tx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75" y="2120"/>
            <a:ext cx="847417" cy="9449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577501" y="50892"/>
            <a:ext cx="1487553" cy="896190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2181809" y="64771"/>
            <a:ext cx="8495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Перспективы реализации практики</a:t>
            </a:r>
            <a:endParaRPr lang="ru-RU" sz="3200" dirty="0">
              <a:latin typeface="Century Schoolbook" panose="020406040505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23275" y="1484085"/>
            <a:ext cx="1002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spc="-20" dirty="0" smtClean="0">
                <a:latin typeface="Century Schoolbook" panose="02040604050505020304" pitchFamily="18" charset="0"/>
                <a:ea typeface="Calibri" panose="020F0502020204030204" pitchFamily="34" charset="0"/>
              </a:rPr>
              <a:t>обмен опытом функционирования модели патриотического воспитания детей и подростков "Орлята-октябрята, первые-комсомольцы" </a:t>
            </a:r>
            <a:r>
              <a:rPr lang="ru-RU" sz="1400" dirty="0" smtClean="0">
                <a:latin typeface="Century Schoolbook" panose="02040604050505020304" pitchFamily="18" charset="0"/>
              </a:rPr>
              <a:t>г. Архангельска и г. Витебска, </a:t>
            </a:r>
            <a:r>
              <a:rPr lang="ru-RU" sz="1400" spc="-20" dirty="0" smtClean="0">
                <a:latin typeface="Century Schoolbook" panose="02040604050505020304" pitchFamily="18" charset="0"/>
                <a:ea typeface="Calibri" panose="020F0502020204030204" pitchFamily="34" charset="0"/>
              </a:rPr>
              <a:t>январь-май 2025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828951" y="1508835"/>
            <a:ext cx="100223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853423" y="1971741"/>
            <a:ext cx="100223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1877011" y="2518491"/>
            <a:ext cx="100223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848624" y="1983454"/>
            <a:ext cx="999789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"Хранит </a:t>
            </a:r>
            <a:r>
              <a:rPr lang="ru-RU" sz="14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семейный альбом</a:t>
            </a:r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…" (</a:t>
            </a:r>
            <a:r>
              <a:rPr lang="ru-RU" sz="14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создание онлайн-книги о семейных реликвиях, посвященных памяти ВОВ школьниками г. Архангельска и г. Витебска к Юбилею Великой Победы – 80 лет</a:t>
            </a:r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), </a:t>
            </a:r>
            <a:r>
              <a:rPr lang="ru-RU" sz="1400" spc="-20" dirty="0">
                <a:latin typeface="Century Schoolbook" panose="02040604050505020304" pitchFamily="18" charset="0"/>
                <a:ea typeface="Calibri" panose="020F0502020204030204" pitchFamily="34" charset="0"/>
              </a:rPr>
              <a:t>январь-май </a:t>
            </a:r>
            <a:r>
              <a:rPr lang="ru-RU" sz="1400" spc="-20" dirty="0" smtClean="0">
                <a:latin typeface="Century Schoolbook" panose="02040604050505020304" pitchFamily="18" charset="0"/>
                <a:ea typeface="Calibri" panose="020F0502020204030204" pitchFamily="34" charset="0"/>
              </a:rPr>
              <a:t>2025</a:t>
            </a:r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1877011" y="3046710"/>
            <a:ext cx="100223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1912835" y="3565337"/>
            <a:ext cx="100223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1925071" y="4159147"/>
            <a:ext cx="100223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1912835" y="4676333"/>
            <a:ext cx="100223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1823275" y="3031964"/>
            <a:ext cx="99743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"Открывая </a:t>
            </a:r>
            <a:r>
              <a:rPr lang="ru-RU" sz="14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для себя свой </a:t>
            </a:r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край" </a:t>
            </a:r>
            <a:r>
              <a:rPr lang="ru-RU" sz="14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(обмен туристическими маршрутами и походами школьников и педагогов Архангельска-Витебска</a:t>
            </a:r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), </a:t>
            </a:r>
            <a:r>
              <a:rPr lang="ru-RU" sz="14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я</a:t>
            </a:r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нварь-ноябрь 2025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877895" y="2520697"/>
            <a:ext cx="9997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конкурсы, телемосты между обучающимися образовательных учреждений городов Архангельск, Ярославль, Витебск, Курск,  январь-декабрь 2025 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877011" y="4149380"/>
            <a:ext cx="10070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мероприятия для педагогов и руководителей: форум </a:t>
            </a:r>
            <a:r>
              <a:rPr lang="ru-RU" sz="14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молодых </a:t>
            </a:r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педагогов, </a:t>
            </a:r>
            <a:r>
              <a:rPr lang="ru-RU" sz="1400" dirty="0">
                <a:latin typeface="Century Schoolbook" panose="02040604050505020304" pitchFamily="18" charset="0"/>
              </a:rPr>
              <a:t>круглый стол в формате телемоста </a:t>
            </a:r>
            <a:r>
              <a:rPr lang="ru-RU" sz="1400" dirty="0" smtClean="0">
                <a:latin typeface="Century Schoolbook" panose="02040604050505020304" pitchFamily="18" charset="0"/>
              </a:rPr>
              <a:t>для </a:t>
            </a:r>
            <a:r>
              <a:rPr lang="ru-RU" sz="1400" dirty="0">
                <a:latin typeface="Century Schoolbook" panose="02040604050505020304" pitchFamily="18" charset="0"/>
              </a:rPr>
              <a:t>руководителей образовательных </a:t>
            </a:r>
            <a:r>
              <a:rPr lang="ru-RU" sz="1400" dirty="0" smtClean="0">
                <a:latin typeface="Century Schoolbook" panose="02040604050505020304" pitchFamily="18" charset="0"/>
              </a:rPr>
              <a:t>организаций; обмен делегациями, </a:t>
            </a:r>
            <a:r>
              <a:rPr lang="ru-RU" sz="1400" spc="-20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январь-декабрь </a:t>
            </a:r>
            <a:r>
              <a:rPr lang="ru-RU" sz="14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2025 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1936864" y="5621532"/>
            <a:ext cx="100223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1912835" y="6371190"/>
            <a:ext cx="1002236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Прямоугольник 64"/>
          <p:cNvSpPr/>
          <p:nvPr/>
        </p:nvSpPr>
        <p:spPr>
          <a:xfrm>
            <a:off x="1853423" y="986235"/>
            <a:ext cx="9997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расширенное </a:t>
            </a:r>
            <a:r>
              <a:rPr lang="ru-RU" sz="14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заседание коллегии департамента образования Администрации городского округа </a:t>
            </a:r>
            <a:r>
              <a:rPr lang="ru-RU" sz="14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"Город Архангельск" </a:t>
            </a:r>
            <a:r>
              <a:rPr lang="ru-RU" sz="14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в рамках плана работы Союза городов Центра и Северо-Запада </a:t>
            </a:r>
            <a:r>
              <a:rPr lang="ru-RU" sz="14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России, ноябрь 2024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951647" y="3531933"/>
            <a:ext cx="9765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20" dirty="0" smtClean="0">
                <a:latin typeface="Century Schoolbook" panose="02040604050505020304" pitchFamily="18" charset="0"/>
                <a:ea typeface="Calibri" panose="020F0502020204030204" pitchFamily="34" charset="0"/>
              </a:rPr>
              <a:t>образовательный </a:t>
            </a:r>
            <a:r>
              <a:rPr lang="ru-RU" sz="1400" spc="-20" dirty="0">
                <a:latin typeface="Century Schoolbook" panose="02040604050505020304" pitchFamily="18" charset="0"/>
                <a:ea typeface="Calibri" panose="020F0502020204030204" pitchFamily="34" charset="0"/>
              </a:rPr>
              <a:t>проект </a:t>
            </a:r>
            <a:r>
              <a:rPr lang="ru-RU" sz="1400" spc="-20" dirty="0" smtClean="0">
                <a:latin typeface="Century Schoolbook" panose="02040604050505020304" pitchFamily="18" charset="0"/>
                <a:ea typeface="Calibri" panose="020F0502020204030204" pitchFamily="34" charset="0"/>
              </a:rPr>
              <a:t>"Учитель </a:t>
            </a:r>
            <a:r>
              <a:rPr lang="ru-RU" sz="1400" spc="-20" dirty="0">
                <a:latin typeface="Century Schoolbook" panose="02040604050505020304" pitchFamily="18" charset="0"/>
                <a:ea typeface="Calibri" panose="020F0502020204030204" pitchFamily="34" charset="0"/>
              </a:rPr>
              <a:t>на </a:t>
            </a:r>
            <a:r>
              <a:rPr lang="ru-RU" sz="1400" spc="-20" dirty="0" smtClean="0">
                <a:latin typeface="Century Schoolbook" panose="02040604050505020304" pitchFamily="18" charset="0"/>
                <a:ea typeface="Calibri" panose="020F0502020204030204" pitchFamily="34" charset="0"/>
              </a:rPr>
              <a:t>замену"</a:t>
            </a:r>
            <a:r>
              <a:rPr lang="ru-RU" sz="14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 (</a:t>
            </a:r>
            <a:r>
              <a:rPr lang="ru-RU" sz="14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проведение уроков, занятий, серии мастер-классов; выступление на конференции; презентация опыта работы), </a:t>
            </a:r>
            <a:r>
              <a:rPr lang="ru-RU" sz="1400" spc="-20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январь-декабрь 2025 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1823275" y="6356301"/>
            <a:ext cx="10082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spc="-20" dirty="0" smtClean="0">
                <a:latin typeface="Century Schoolbook" panose="02040604050505020304" pitchFamily="18" charset="0"/>
                <a:ea typeface="Calibri" panose="020F0502020204030204" pitchFamily="34" charset="0"/>
              </a:rPr>
              <a:t>межмуниципальная </a:t>
            </a:r>
            <a:r>
              <a:rPr lang="ru-RU" sz="1400" spc="-20" dirty="0">
                <a:latin typeface="Century Schoolbook" panose="02040604050505020304" pitchFamily="18" charset="0"/>
                <a:ea typeface="Calibri" panose="020F0502020204030204" pitchFamily="34" charset="0"/>
              </a:rPr>
              <a:t>конференция руководящих и педагогических работников системы образования городов Архангельска и </a:t>
            </a:r>
            <a:r>
              <a:rPr lang="ru-RU" sz="1400" spc="-20" dirty="0" smtClean="0">
                <a:latin typeface="Century Schoolbook" panose="02040604050505020304" pitchFamily="18" charset="0"/>
                <a:ea typeface="Calibri" panose="020F0502020204030204" pitchFamily="34" charset="0"/>
              </a:rPr>
              <a:t>Северодвинска, август 2025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1893137" y="5653694"/>
            <a:ext cx="100617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аудит </a:t>
            </a:r>
            <a:r>
              <a:rPr lang="ru-RU" sz="14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(дистанционный формат) развивающей предметно-пространственной среды на прилежащих территориях дошкольных учреждений (прогулочные участки, спортивные площадки) </a:t>
            </a:r>
            <a:r>
              <a:rPr lang="ru-RU" sz="14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специалистами другого </a:t>
            </a:r>
            <a:r>
              <a:rPr lang="ru-RU" sz="14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муниципалитета (города Архангельск и Ярославль</a:t>
            </a:r>
            <a:r>
              <a:rPr lang="ru-RU" sz="14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), февраль-апрель 2025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864775" y="4792692"/>
            <a:ext cx="100826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использование </a:t>
            </a:r>
            <a:r>
              <a:rPr lang="ru-RU" sz="1400" spc="-2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инновационного музейно-образовательного пространства системы образования города Архангельска обучающимися и педагогами других муниципальных образований посредством имеющихся дистанционных форм и инновационных технологий </a:t>
            </a:r>
            <a:r>
              <a:rPr lang="ru-RU" sz="1400" spc="-20" dirty="0" smtClean="0">
                <a:latin typeface="Century Schoolbook" panose="02040604050505020304" pitchFamily="18" charset="0"/>
                <a:ea typeface="Times New Roman" panose="02020603050405020304" pitchFamily="18" charset="0"/>
              </a:rPr>
              <a:t>обучения, 2024-2025 учебный год</a:t>
            </a:r>
            <a:endParaRPr lang="ru-RU" sz="1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02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 txBox="1">
            <a:spLocks/>
          </p:cNvSpPr>
          <p:nvPr/>
        </p:nvSpPr>
        <p:spPr bwMode="auto">
          <a:xfrm>
            <a:off x="775857" y="395293"/>
            <a:ext cx="5128059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СЕТЕВАЯ МОДЕЛЬ СИСТЕМЫ ОБРАЗОВАНИЯ ГОРОДА АРХАНГЕЛЬСКА</a:t>
            </a:r>
          </a:p>
        </p:txBody>
      </p:sp>
      <p:sp>
        <p:nvSpPr>
          <p:cNvPr id="86019" name="Заголовок 1"/>
          <p:cNvSpPr txBox="1">
            <a:spLocks/>
          </p:cNvSpPr>
          <p:nvPr/>
        </p:nvSpPr>
        <p:spPr bwMode="auto">
          <a:xfrm>
            <a:off x="6314511" y="182566"/>
            <a:ext cx="408622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МУНИЦИПАЛЬНЫЙ ПРОЕКТ </a:t>
            </a:r>
            <a:r>
              <a:rPr lang="ru-RU" b="1" dirty="0" smtClean="0">
                <a:solidFill>
                  <a:srgbClr val="000000"/>
                </a:solidFill>
                <a:latin typeface="Century Schoolbook" panose="02040604050505020304" pitchFamily="18" charset="0"/>
              </a:rPr>
              <a:t>"ПРЕДМЕТНАЯ СРЕДА"</a:t>
            </a:r>
            <a:endParaRPr lang="ru-RU" b="1" dirty="0">
              <a:solidFill>
                <a:srgbClr val="00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86020" name="Объект 2"/>
          <p:cNvSpPr txBox="1">
            <a:spLocks/>
          </p:cNvSpPr>
          <p:nvPr/>
        </p:nvSpPr>
        <p:spPr bwMode="auto">
          <a:xfrm>
            <a:off x="7275516" y="765179"/>
            <a:ext cx="248126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ru-RU" b="1" dirty="0">
                <a:latin typeface="Century Schoolbook" panose="02040604050505020304" pitchFamily="18" charset="0"/>
              </a:rPr>
              <a:t>52</a:t>
            </a:r>
            <a:r>
              <a:rPr lang="ru-RU" dirty="0">
                <a:latin typeface="Century Schoolbook" panose="02040604050505020304" pitchFamily="18" charset="0"/>
              </a:rPr>
              <a:t> учреждения</a:t>
            </a:r>
          </a:p>
          <a:p>
            <a:pPr>
              <a:buFont typeface="Arial" charset="0"/>
              <a:buNone/>
            </a:pPr>
            <a:endParaRPr lang="ru-RU" sz="1500" dirty="0">
              <a:latin typeface="Century Schoolbook" panose="02040604050505020304" pitchFamily="18" charset="0"/>
            </a:endParaRPr>
          </a:p>
          <a:p>
            <a:pPr>
              <a:buFont typeface="Arial" charset="0"/>
              <a:buNone/>
            </a:pPr>
            <a:endParaRPr lang="ru-RU" sz="400" b="1" dirty="0">
              <a:latin typeface="Century Schoolbook" panose="02040604050505020304" pitchFamily="18" charset="0"/>
            </a:endParaRPr>
          </a:p>
          <a:p>
            <a:pPr>
              <a:buFont typeface="Arial" charset="0"/>
              <a:buNone/>
            </a:pPr>
            <a:r>
              <a:rPr lang="ru-RU" b="1" dirty="0">
                <a:latin typeface="Century Schoolbook" panose="02040604050505020304" pitchFamily="18" charset="0"/>
              </a:rPr>
              <a:t>500 </a:t>
            </a:r>
            <a:r>
              <a:rPr lang="ru-RU" dirty="0">
                <a:latin typeface="Century Schoolbook" panose="02040604050505020304" pitchFamily="18" charset="0"/>
              </a:rPr>
              <a:t>педагогов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329368" y="1843088"/>
            <a:ext cx="2760663" cy="18081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26239" y="1922463"/>
            <a:ext cx="2044700" cy="135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329404" y="3798891"/>
            <a:ext cx="2735263" cy="1933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/>
          <a:srcRect t="9720" b="32078"/>
          <a:stretch/>
        </p:blipFill>
        <p:spPr>
          <a:xfrm>
            <a:off x="6543675" y="3865570"/>
            <a:ext cx="2363788" cy="1508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9415598" y="1844678"/>
            <a:ext cx="2344737" cy="1820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/>
          <a:srcRect l="21927" t="16378" r="12598" b="17727"/>
          <a:stretch/>
        </p:blipFill>
        <p:spPr>
          <a:xfrm>
            <a:off x="9615622" y="1922463"/>
            <a:ext cx="1989137" cy="1250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9359903" y="3798891"/>
            <a:ext cx="2400300" cy="1933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/>
          <a:srcRect l="15901" t="23452" r="4990"/>
          <a:stretch/>
        </p:blipFill>
        <p:spPr>
          <a:xfrm>
            <a:off x="9542598" y="3884620"/>
            <a:ext cx="2035175" cy="1330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6029" name="Рисунок 2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61759" y="5929313"/>
            <a:ext cx="1022351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Рисунок 2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952" y="5929313"/>
            <a:ext cx="887413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1" name="Рисунок 3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765" y="771525"/>
            <a:ext cx="48418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2" name="Рисунок 3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89727" y="1373188"/>
            <a:ext cx="3683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3" name="Рисунок 3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3623" y="5943802"/>
            <a:ext cx="90328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4" name="TextBox 9"/>
          <p:cNvSpPr txBox="1">
            <a:spLocks noChangeArrowheads="1"/>
          </p:cNvSpPr>
          <p:nvPr/>
        </p:nvSpPr>
        <p:spPr bwMode="auto">
          <a:xfrm>
            <a:off x="6608763" y="5373788"/>
            <a:ext cx="227171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Учителя физики</a:t>
            </a:r>
          </a:p>
        </p:txBody>
      </p:sp>
      <p:sp>
        <p:nvSpPr>
          <p:cNvPr id="86035" name="TextBox 11"/>
          <p:cNvSpPr txBox="1">
            <a:spLocks noChangeArrowheads="1"/>
          </p:cNvSpPr>
          <p:nvPr/>
        </p:nvSpPr>
        <p:spPr bwMode="auto">
          <a:xfrm>
            <a:off x="9499734" y="5321401"/>
            <a:ext cx="222091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Учителя химии</a:t>
            </a:r>
          </a:p>
        </p:txBody>
      </p:sp>
      <p:sp>
        <p:nvSpPr>
          <p:cNvPr id="86036" name="TextBox 12"/>
          <p:cNvSpPr txBox="1">
            <a:spLocks noChangeArrowheads="1"/>
          </p:cNvSpPr>
          <p:nvPr/>
        </p:nvSpPr>
        <p:spPr bwMode="auto">
          <a:xfrm>
            <a:off x="6565900" y="3357569"/>
            <a:ext cx="2309813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Учителя биологии</a:t>
            </a:r>
          </a:p>
        </p:txBody>
      </p:sp>
      <p:sp>
        <p:nvSpPr>
          <p:cNvPr id="86037" name="TextBox 14"/>
          <p:cNvSpPr txBox="1">
            <a:spLocks noChangeArrowheads="1"/>
          </p:cNvSpPr>
          <p:nvPr/>
        </p:nvSpPr>
        <p:spPr bwMode="auto">
          <a:xfrm>
            <a:off x="9499735" y="3189296"/>
            <a:ext cx="217646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b="1" dirty="0">
                <a:solidFill>
                  <a:srgbClr val="000000"/>
                </a:solidFill>
                <a:latin typeface="Century Schoolbook" panose="02040604050505020304" pitchFamily="18" charset="0"/>
              </a:rPr>
              <a:t>Учителя физической культуры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19313" y="3787776"/>
            <a:ext cx="3749675" cy="1236663"/>
          </a:xfrm>
          <a:prstGeom prst="rect">
            <a:avLst/>
          </a:prstGeom>
          <a:solidFill>
            <a:srgbClr val="ECF8F8"/>
          </a:solidFill>
          <a:ln>
            <a:solidFill>
              <a:srgbClr val="EC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"Школа </a:t>
            </a:r>
            <a:r>
              <a:rPr lang="ru-RU" sz="2000" b="1" dirty="0">
                <a:solidFill>
                  <a:prstClr val="black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наставников и </a:t>
            </a:r>
            <a:r>
              <a:rPr lang="ru-RU" sz="2000" b="1" dirty="0" smtClean="0">
                <a:solidFill>
                  <a:prstClr val="black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наставляемых"</a:t>
            </a:r>
            <a:endParaRPr lang="ru-RU" sz="2000" b="1" dirty="0">
              <a:solidFill>
                <a:prstClr val="black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МБОУ СШ № 17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3375" y="5213552"/>
            <a:ext cx="5575300" cy="1457325"/>
          </a:xfrm>
          <a:prstGeom prst="rect">
            <a:avLst/>
          </a:prstGeom>
          <a:solidFill>
            <a:srgbClr val="F6EEF5"/>
          </a:solidFill>
          <a:ln>
            <a:solidFill>
              <a:srgbClr val="F6EE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 smtClean="0">
                <a:solidFill>
                  <a:prstClr val="black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"Методическое </a:t>
            </a:r>
            <a:r>
              <a:rPr lang="ru-RU" sz="1700" b="1" dirty="0">
                <a:solidFill>
                  <a:prstClr val="black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сопровождение педагогических  работников по организации  внедрения методологии  (целевой модели) наставничества в ОО, МБУ ДО </a:t>
            </a:r>
            <a:r>
              <a:rPr lang="ru-RU" sz="1700" b="1" dirty="0" smtClean="0">
                <a:solidFill>
                  <a:prstClr val="black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"ЛДДТ"</a:t>
            </a:r>
            <a:endParaRPr lang="ru-RU" sz="1700" b="1" dirty="0">
              <a:solidFill>
                <a:prstClr val="black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</p:txBody>
      </p:sp>
      <p:pic>
        <p:nvPicPr>
          <p:cNvPr id="43032" name="Рисунок 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1744" y="831853"/>
            <a:ext cx="4168775" cy="267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33" name="Рисунок 5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9605376">
            <a:off x="165103" y="3678245"/>
            <a:ext cx="2044700" cy="132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483302" y="55564"/>
            <a:ext cx="1487553" cy="89619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1383" y="55564"/>
            <a:ext cx="8474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3765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4447" y="24186"/>
            <a:ext cx="1487553" cy="896190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361707895"/>
              </p:ext>
            </p:extLst>
          </p:nvPr>
        </p:nvGraphicFramePr>
        <p:xfrm>
          <a:off x="335360" y="836712"/>
          <a:ext cx="11233248" cy="3072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92CFCC98-A13A-99BB-C383-8C6440F1E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8235" y="4293096"/>
            <a:ext cx="3599315" cy="2403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s://sun9-6.userapi.com/impg/ogMLgqKfzmmT9igdgF9qPUPm6qManW26igjy0Q/EedqLed8aus.jpg?size=720x1078&amp;quality=95&amp;sign=6cd608628c0deebf09e48daa8b674dc1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00532">
            <a:off x="3710292" y="3895207"/>
            <a:ext cx="1871853" cy="280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4.userapi.com/impg/J4_WrKsX-aewTFBD2YxUD-bx0A1QiWE8a6HNpQ/mmPVVaNQqMQ.jpg?size=720x943&amp;quality=95&amp;sign=802c39e64d1baba0a21119da63ee811f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48697">
            <a:off x="5602008" y="3817707"/>
            <a:ext cx="219918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72.userapi.com/impg/GZ92BgW6El3ScYe5IISZ5zEOUc3EYtc7ilemDw/tih9FFa0Ne4.jpg?size=960x720&amp;quality=95&amp;sign=1bf3a26f1f892df7767ab2c046f91bbf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21" y="4062831"/>
            <a:ext cx="3483041" cy="2612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9" y="0"/>
            <a:ext cx="847725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96043" y="227427"/>
            <a:ext cx="8083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entury Schoolbook" panose="02040604050505020304" pitchFamily="18" charset="0"/>
                <a:cs typeface="Arial" panose="020B0604020202020204" pitchFamily="34" charset="0"/>
              </a:rPr>
              <a:t>Мероприятия 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363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7150" y="111359"/>
            <a:ext cx="6720747" cy="7800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entury Schoolbook" panose="02040604050505020304" pitchFamily="18" charset="0"/>
              </a:rPr>
              <a:t>Партнеры проекта 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285689929"/>
              </p:ext>
            </p:extLst>
          </p:nvPr>
        </p:nvGraphicFramePr>
        <p:xfrm>
          <a:off x="47317" y="1347315"/>
          <a:ext cx="4386126" cy="5134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ttps://sun9-42.userapi.com/s/v1/ig2/wF4tjyD2PVOJ8MFigXYkkG5e923ytox4TcWptSbqB6Ch-7sBBVZsSUdgFHyM6oPVANuAqbmeUe6-nILthoj7gvuE.jpg?quality=95&amp;as=32x24,48x36,72x54,108x81,160x120,240x180,360x270,480x360,540x405,640x480,720x541,1080x811,1280x961&amp;from=bu&amp;u=xwt-_cxe8Yc29293VuD_1OlebbTzd7Ns-lIAMFfqflA&amp;cs=807x6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952692"/>
            <a:ext cx="3743630" cy="2811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45.userapi.com/s/v1/ig2/TeEZAfE1mTqmXs46kPY4_knG0og6K6PRfpDN2vIWKcJII3ENxEa9GXJyWezHEB1MLDX6CWNOF2ahT8CXRZLU_BwW.jpg?quality=95&amp;as=32x21,48x32,72x48,108x72,160x107,240x160,360x240,480x320,540x360,640x426,720x480,1080x720,1280x853&amp;from=bu&amp;u=rwZYChZIXxMwoWIf46Y2izIfNs63Cmo_qhM4VO8WU6U&amp;cs=807x53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65" t="10999" r="19875" b="23060"/>
          <a:stretch/>
        </p:blipFill>
        <p:spPr bwMode="auto">
          <a:xfrm>
            <a:off x="4367808" y="987253"/>
            <a:ext cx="3744245" cy="2869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53.userapi.com/impg/7q_kFWkMWyuaYDbdtLL-GsEudAF_g-P699m1FQ/KJyGhtpJU0c.jpg?size=1600x1158&amp;quality=95&amp;sign=e13339c72b9ec5710225fc5793b9345b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37"/>
          <a:stretch/>
        </p:blipFill>
        <p:spPr bwMode="auto">
          <a:xfrm>
            <a:off x="8005805" y="4031673"/>
            <a:ext cx="4032448" cy="2733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31.userapi.com/impg/ohVKIMvTcX-scCTElL4_qpwXmldBz715e2z-hw/r46KzskOq2E.jpg?size=2560x1920&amp;quality=95&amp;sign=38af03f4df7a7874f9cded86ee1b3afb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5805" y="929681"/>
            <a:ext cx="4032448" cy="3024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9090" y="111359"/>
            <a:ext cx="847417" cy="9449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550700" y="33491"/>
            <a:ext cx="148755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458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81" y="188789"/>
            <a:ext cx="7867935" cy="73572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Century Schoolbook" panose="02040604050505020304" pitchFamily="18" charset="0"/>
              </a:rPr>
              <a:t>П</a:t>
            </a:r>
            <a:r>
              <a:rPr lang="ru-RU" sz="2800" b="1" dirty="0" smtClean="0">
                <a:latin typeface="Century Schoolbook" panose="02040604050505020304" pitchFamily="18" charset="0"/>
              </a:rPr>
              <a:t>ресс-конференция </a:t>
            </a:r>
            <a:r>
              <a:rPr lang="ru-RU" sz="2800" b="1" dirty="0">
                <a:latin typeface="Century Schoolbook" panose="02040604050505020304" pitchFamily="18" charset="0"/>
              </a:rPr>
              <a:t/>
            </a:r>
            <a:br>
              <a:rPr lang="ru-RU" sz="2800" b="1" dirty="0">
                <a:latin typeface="Century Schoolbook" panose="02040604050505020304" pitchFamily="18" charset="0"/>
              </a:rPr>
            </a:br>
            <a:r>
              <a:rPr lang="ru-RU" sz="2800" b="1" dirty="0" smtClean="0">
                <a:latin typeface="Century Schoolbook" panose="02040604050505020304" pitchFamily="18" charset="0"/>
              </a:rPr>
              <a:t>"Маленькие </a:t>
            </a:r>
            <a:r>
              <a:rPr lang="ru-RU" sz="2800" b="1" dirty="0">
                <a:latin typeface="Century Schoolbook" panose="02040604050505020304" pitchFamily="18" charset="0"/>
              </a:rPr>
              <a:t>и большие </a:t>
            </a:r>
            <a:r>
              <a:rPr lang="ru-RU" sz="2800" b="1" dirty="0" smtClean="0">
                <a:latin typeface="Century Schoolbook" panose="02040604050505020304" pitchFamily="18" charset="0"/>
              </a:rPr>
              <a:t>репортеры"</a:t>
            </a:r>
            <a:endParaRPr lang="ru-RU" sz="2800" b="1" dirty="0"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220755"/>
            <a:ext cx="7392821" cy="18538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На вопросы юных журналистов отвечали: </a:t>
            </a:r>
            <a:endParaRPr lang="ru-RU" sz="2000" dirty="0" smtClean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Сергей Николаев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, директор ГТРК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"Поморье",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ведущий программы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"Доброе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утро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Поморье" 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Елена Юрьева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, ведущая популярных региональных программ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"Вести Поморья"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и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"Доброе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утро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Поморье"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098" name="Picture 2" descr="https://sun9-34.userapi.com/impg/QuWhgFaYdvA3g25WeCSl53Zsu98WEF40QNzjwQ/eYt-TxfSMhA.jpg?size=1156x867&amp;quality=95&amp;sign=69b39eabcc5a2e0618e577f902adaef3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32" t="24797" r="2690" b="7143"/>
          <a:stretch/>
        </p:blipFill>
        <p:spPr bwMode="auto">
          <a:xfrm>
            <a:off x="403908" y="3343468"/>
            <a:ext cx="5927625" cy="3278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43.userapi.com/impg/u7fZ_94WBVdKztsdn4_ujYqD7mlGbhP07mVOVg/m7XKka1DbbE.jpg?size=1620x1080&amp;quality=95&amp;sign=2bfcf2d0f0d2cd22bba40dce7358f7c6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46"/>
          <a:stretch/>
        </p:blipFill>
        <p:spPr bwMode="auto">
          <a:xfrm>
            <a:off x="6642934" y="3343468"/>
            <a:ext cx="5115708" cy="3278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30" r="5948"/>
          <a:stretch/>
        </p:blipFill>
        <p:spPr bwMode="auto">
          <a:xfrm>
            <a:off x="8021967" y="260649"/>
            <a:ext cx="3809812" cy="2669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0473" y="87751"/>
            <a:ext cx="8474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09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ошколята познакомились с работой телевидения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xmlns="" val="21712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27DB07F-8BDE-4A28-6AA8-618CD013E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9200" y="3792456"/>
            <a:ext cx="4052659" cy="288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6FD03F-BBFD-DBF1-9EFD-5B465C24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56" y="117338"/>
            <a:ext cx="8394254" cy="576064"/>
          </a:xfrm>
        </p:spPr>
        <p:txBody>
          <a:bodyPr>
            <a:noAutofit/>
          </a:bodyPr>
          <a:lstStyle/>
          <a:p>
            <a:r>
              <a:rPr lang="ru-RU" sz="3600" b="1" dirty="0" err="1">
                <a:latin typeface="Century Schoolbook" panose="02040604050505020304" pitchFamily="18" charset="0"/>
              </a:rPr>
              <a:t>Медиашкола</a:t>
            </a:r>
            <a:r>
              <a:rPr lang="ru-RU" sz="3600" b="1" dirty="0">
                <a:latin typeface="Century Schoolbook" panose="02040604050505020304" pitchFamily="18" charset="0"/>
              </a:rPr>
              <a:t> </a:t>
            </a:r>
            <a:r>
              <a:rPr lang="ru-RU" sz="3600" b="1" dirty="0" smtClean="0">
                <a:latin typeface="Century Schoolbook" panose="02040604050505020304" pitchFamily="18" charset="0"/>
              </a:rPr>
              <a:t>"Профи </a:t>
            </a:r>
            <a:r>
              <a:rPr lang="ru-RU" sz="3600" b="1" dirty="0">
                <a:latin typeface="Century Schoolbook" panose="02040604050505020304" pitchFamily="18" charset="0"/>
              </a:rPr>
              <a:t>в </a:t>
            </a:r>
            <a:r>
              <a:rPr lang="ru-RU" sz="3600" b="1" dirty="0" smtClean="0">
                <a:latin typeface="Century Schoolbook" panose="02040604050505020304" pitchFamily="18" charset="0"/>
              </a:rPr>
              <a:t>студии"</a:t>
            </a:r>
            <a:endParaRPr lang="ru-RU" sz="3600" b="1" dirty="0">
              <a:latin typeface="Century Schoolbook" panose="020406040505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7A9095-D92A-EBD2-D575-59AC6B58A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9674" y="827698"/>
            <a:ext cx="4122185" cy="290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F5172EF-041A-4EBA-CF83-0BB42E1965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788" y="3973006"/>
            <a:ext cx="4062041" cy="270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8565608-E341-266C-31F8-A4A8BB516C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8456" y="2714063"/>
            <a:ext cx="2623267" cy="3936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3" descr="Вырезка экрана">
            <a:extLst>
              <a:ext uri="{FF2B5EF4-FFF2-40B4-BE49-F238E27FC236}">
                <a16:creationId xmlns:a16="http://schemas.microsoft.com/office/drawing/2014/main" xmlns="" id="{44260B5D-298F-8905-54DD-3C21F4194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9" r="7923" b="3333"/>
          <a:stretch/>
        </p:blipFill>
        <p:spPr>
          <a:xfrm>
            <a:off x="5385710" y="827698"/>
            <a:ext cx="1788457" cy="171247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1AC1AC8-C910-4A21-855C-B58BFE127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368" y="827698"/>
            <a:ext cx="4113569" cy="2952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847417" cy="944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04447" y="3450"/>
            <a:ext cx="1487553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24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371" y="164637"/>
            <a:ext cx="8590611" cy="65375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Century Schoolbook" panose="02040604050505020304" pitchFamily="18" charset="0"/>
              </a:rPr>
              <a:t>Результаты проекта в цифрах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894779143"/>
              </p:ext>
            </p:extLst>
          </p:nvPr>
        </p:nvGraphicFramePr>
        <p:xfrm>
          <a:off x="6901859" y="-1275522"/>
          <a:ext cx="5146803" cy="6412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0303191"/>
              </p:ext>
            </p:extLst>
          </p:nvPr>
        </p:nvGraphicFramePr>
        <p:xfrm>
          <a:off x="143339" y="904128"/>
          <a:ext cx="6528725" cy="4349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95333" y="5526585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Охват пользователей в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родительско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-педагогическом сообществе ВК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"В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эфире дети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России" 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61741" y="3621022"/>
            <a:ext cx="4992555" cy="192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xmlns="" val="1890755504"/>
              </p:ext>
            </p:extLst>
          </p:nvPr>
        </p:nvGraphicFramePr>
        <p:xfrm>
          <a:off x="6963747" y="3909054"/>
          <a:ext cx="4890549" cy="2781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3757621" y="5637244"/>
            <a:ext cx="526436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Уникальные читатели сообщества –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818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человек из Франции, Германии, Нидерландов, Турции, Индии, Бразилии,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Сейшел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, Индонезии</a:t>
            </a:r>
          </a:p>
        </p:txBody>
      </p:sp>
      <p:sp>
        <p:nvSpPr>
          <p:cNvPr id="20" name="Стрелка углом 19"/>
          <p:cNvSpPr/>
          <p:nvPr/>
        </p:nvSpPr>
        <p:spPr>
          <a:xfrm>
            <a:off x="3503712" y="5253200"/>
            <a:ext cx="3744416" cy="630264"/>
          </a:xfrm>
          <a:prstGeom prst="ben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950" y="19032"/>
            <a:ext cx="716842" cy="7993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127346" y="7938"/>
            <a:ext cx="1064654" cy="6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433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04447" y="0"/>
            <a:ext cx="1487553" cy="896190"/>
          </a:xfrm>
          <a:prstGeom prst="rect">
            <a:avLst/>
          </a:prstGeom>
        </p:spPr>
      </p:pic>
      <p:pic>
        <p:nvPicPr>
          <p:cNvPr id="7170" name="Picture 2" descr="C:\Users\Наталья\Downloads\продвинутый-генератор-qr-кода-онлайн-для-кодирования-текста-и-ссыл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78850" y="864509"/>
            <a:ext cx="1751984" cy="175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9051" y="2692395"/>
            <a:ext cx="2515568" cy="738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Родительско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-педагогическое сообщество ВК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115" y="5944990"/>
            <a:ext cx="2538758" cy="76963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67" b="1" dirty="0" err="1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Медиашкола</a:t>
            </a:r>
            <a:r>
              <a:rPr lang="ru-RU" sz="1467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1467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"Профи </a:t>
            </a:r>
            <a:r>
              <a:rPr lang="ru-RU" sz="1467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в </a:t>
            </a:r>
            <a:r>
              <a:rPr lang="ru-RU" sz="1467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студии", МБДОУ </a:t>
            </a:r>
            <a:r>
              <a:rPr lang="ru-RU" sz="1467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№ 94 </a:t>
            </a:r>
            <a:r>
              <a:rPr lang="ru-RU" sz="1467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</a:t>
            </a:r>
            <a:r>
              <a:rPr lang="ru-RU" sz="1467" b="1" dirty="0" err="1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Лесовичок</a:t>
            </a:r>
            <a:r>
              <a:rPr lang="ru-RU" sz="1467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</a:t>
            </a:r>
            <a:endParaRPr lang="ru-RU" sz="1467" b="1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174" name="Picture 6" descr="C:\Users\Наталья\Downloads\продвинутый-генератор-qr-кода-онлайн-для-кодирования-текста-и-ссылок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9052" y="3637656"/>
            <a:ext cx="2416633" cy="230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47950" y="5996226"/>
            <a:ext cx="2418836" cy="76963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67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Новостная лента на сайте департамента образования</a:t>
            </a:r>
          </a:p>
        </p:txBody>
      </p:sp>
      <p:pic>
        <p:nvPicPr>
          <p:cNvPr id="7176" name="Picture 8" descr="C:\Users\Наталья\Downloads\продвинутый-генератор-qr-кода-онлайн-для-кодирования-текста-и-ссылок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7386" y="4161242"/>
            <a:ext cx="1750414" cy="175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26888" y="5944990"/>
            <a:ext cx="2880320" cy="7696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67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Детская городская газета  </a:t>
            </a:r>
            <a:r>
              <a:rPr lang="ru-RU" sz="1467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</a:t>
            </a:r>
            <a:r>
              <a:rPr lang="ru-RU" sz="1467" b="1" dirty="0" err="1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Медиаграмотный</a:t>
            </a:r>
            <a:r>
              <a:rPr lang="ru-RU" sz="1467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 </a:t>
            </a:r>
            <a:r>
              <a:rPr lang="ru-RU" sz="1467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Я</a:t>
            </a:r>
            <a:r>
              <a:rPr lang="ru-RU" sz="1467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!", </a:t>
            </a:r>
            <a:r>
              <a:rPr lang="ru-RU" sz="1467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МБДОУ № 11 </a:t>
            </a:r>
            <a:r>
              <a:rPr lang="ru-RU" sz="1467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"Полянка"</a:t>
            </a:r>
            <a:endParaRPr lang="ru-RU" sz="1467" b="1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90" y="1231306"/>
            <a:ext cx="6027448" cy="2792057"/>
          </a:xfrm>
          <a:prstGeom prst="rect">
            <a:avLst/>
          </a:prstGeom>
        </p:spPr>
      </p:pic>
      <p:pic>
        <p:nvPicPr>
          <p:cNvPr id="7178" name="Picture 10" descr="C:\Users\Наталья\Downloads\продвинутый-генератор-qr-кода-онлайн-для-кодирования-текста-и-ссылок (4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847" y="4161242"/>
            <a:ext cx="1750414" cy="175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0312" y="3711562"/>
            <a:ext cx="2805349" cy="2789456"/>
          </a:xfrm>
          <a:prstGeom prst="rect">
            <a:avLst/>
          </a:prstGeom>
        </p:spPr>
      </p:pic>
      <p:pic>
        <p:nvPicPr>
          <p:cNvPr id="7180" name="Picture 12" descr="C:\Users\Наталья\Downloads\продвинутый-генератор-qr-кода-онлайн-для-кодирования-текста-и-ссылок (5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8378" y="864509"/>
            <a:ext cx="1762826" cy="17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316870" y="2692395"/>
            <a:ext cx="2659449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Rutube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  <a:hlinkClick r:id="rId10"/>
              </a:rPr>
              <a:t>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канал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"Городское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детское 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телевидение",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МАДОУ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/>
            </a:r>
            <a:b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</a:b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№ </a:t>
            </a:r>
            <a:r>
              <a:rPr lang="ru-RU" sz="14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157 </a:t>
            </a:r>
            <a:r>
              <a:rPr lang="ru-RU" sz="14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"Сиверко"</a:t>
            </a:r>
            <a:endParaRPr lang="ru-RU" sz="1400" b="1" dirty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3847" y="150679"/>
            <a:ext cx="54223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Rutube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  <a:hlinkClick r:id="rId10"/>
              </a:rPr>
              <a:t> </a:t>
            </a: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канал </a:t>
            </a:r>
            <a:endParaRPr lang="ru-RU" sz="2800" b="1" dirty="0" smtClean="0">
              <a:solidFill>
                <a:schemeClr val="bg2">
                  <a:lumMod val="25000"/>
                </a:schemeClr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Century Schoolbook" panose="02040604050505020304" pitchFamily="18" charset="0"/>
              </a:rPr>
              <a:t>"Детское  телевидение"</a:t>
            </a:r>
            <a:endParaRPr lang="ru-RU" sz="2800" dirty="0">
              <a:latin typeface="Century Schoolbook" panose="020406040505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9683" y="108587"/>
            <a:ext cx="8474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43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04447" y="64454"/>
            <a:ext cx="1487553" cy="8961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381" y="108587"/>
            <a:ext cx="10945216" cy="1164047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dirty="0">
                <a:latin typeface="Century Schoolbook" panose="02040604050505020304" pitchFamily="18" charset="0"/>
              </a:rPr>
              <a:t>Проект </a:t>
            </a:r>
            <a:r>
              <a:rPr lang="ru-RU" sz="3200" b="1" dirty="0" smtClean="0">
                <a:latin typeface="Century Schoolbook" panose="02040604050505020304" pitchFamily="18" charset="0"/>
              </a:rPr>
              <a:t>"</a:t>
            </a:r>
            <a:r>
              <a:rPr lang="ru-RU" sz="3200" b="1" dirty="0" err="1" smtClean="0">
                <a:latin typeface="Century Schoolbook" panose="02040604050505020304" pitchFamily="18" charset="0"/>
              </a:rPr>
              <a:t>Медиаграмотный</a:t>
            </a:r>
            <a:r>
              <a:rPr lang="ru-RU" sz="3200" b="1" dirty="0" smtClean="0">
                <a:latin typeface="Century Schoolbook" panose="02040604050505020304" pitchFamily="18" charset="0"/>
              </a:rPr>
              <a:t> </a:t>
            </a:r>
            <a:r>
              <a:rPr lang="ru-RU" sz="3200" b="1" dirty="0">
                <a:latin typeface="Century Schoolbook" panose="02040604050505020304" pitchFamily="18" charset="0"/>
              </a:rPr>
              <a:t>Я. Вызов принят. </a:t>
            </a:r>
            <a:br>
              <a:rPr lang="ru-RU" sz="3200" b="1" dirty="0">
                <a:latin typeface="Century Schoolbook" panose="02040604050505020304" pitchFamily="18" charset="0"/>
              </a:rPr>
            </a:br>
            <a:r>
              <a:rPr lang="ru-RU" sz="3200" b="1" dirty="0">
                <a:latin typeface="Century Schoolbook" panose="02040604050505020304" pitchFamily="18" charset="0"/>
              </a:rPr>
              <a:t>В эфире дети </a:t>
            </a:r>
            <a:r>
              <a:rPr lang="ru-RU" sz="3200" b="1" dirty="0" smtClean="0">
                <a:latin typeface="Century Schoolbook" panose="02040604050505020304" pitchFamily="18" charset="0"/>
              </a:rPr>
              <a:t>России" </a:t>
            </a:r>
            <a:r>
              <a:rPr lang="ru-RU" sz="3200" b="1" dirty="0">
                <a:latin typeface="Century Schoolbook" panose="02040604050505020304" pitchFamily="18" charset="0"/>
              </a:rPr>
              <a:t>это: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174606592"/>
              </p:ext>
            </p:extLst>
          </p:nvPr>
        </p:nvGraphicFramePr>
        <p:xfrm>
          <a:off x="335360" y="1316767"/>
          <a:ext cx="11329259" cy="3744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3392" y="5157192"/>
            <a:ext cx="11041496" cy="15696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С детьми нужно работать здесь и сейчас. Они растут быстро и условия для их развития нужны уже сейчас, а в не в планах. В этот период ребенок должен иметь возможность использовать самые передовые знания и технологии для собственного развития.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69155" y="164638"/>
            <a:ext cx="3695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9683" y="108587"/>
            <a:ext cx="847417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4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18381</TotalTime>
  <Words>1298</Words>
  <Application>Microsoft Office PowerPoint</Application>
  <PresentationFormat>Произвольный</PresentationFormat>
  <Paragraphs>140</Paragraphs>
  <Slides>13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1_Тема Office</vt:lpstr>
      <vt:lpstr>Слайд 1</vt:lpstr>
      <vt:lpstr>Слайд 2</vt:lpstr>
      <vt:lpstr>Партнеры проекта </vt:lpstr>
      <vt:lpstr>Пресс-конференция  "Маленькие и большие репортеры"</vt:lpstr>
      <vt:lpstr>Слайд 5</vt:lpstr>
      <vt:lpstr>Медиашкола "Профи в студии"</vt:lpstr>
      <vt:lpstr>Результаты проекта в цифрах</vt:lpstr>
      <vt:lpstr>Слайд 8</vt:lpstr>
      <vt:lpstr>Проект "Медиаграмотный Я. Вызов принят.  В эфире дети России" это: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 Николаевна Миронова</dc:creator>
  <cp:lastModifiedBy>User</cp:lastModifiedBy>
  <cp:revision>233</cp:revision>
  <cp:lastPrinted>2024-10-10T06:21:13Z</cp:lastPrinted>
  <dcterms:created xsi:type="dcterms:W3CDTF">2024-09-25T08:19:15Z</dcterms:created>
  <dcterms:modified xsi:type="dcterms:W3CDTF">2024-12-09T07:12:38Z</dcterms:modified>
</cp:coreProperties>
</file>