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7" r:id="rId2"/>
    <p:sldId id="318" r:id="rId3"/>
    <p:sldId id="319" r:id="rId4"/>
    <p:sldId id="320" r:id="rId5"/>
    <p:sldId id="290" r:id="rId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6D252-97A2-4653-8EBB-82767C9A2FB4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0FE49E0E-2FB9-4F7C-9737-164B8AA3B283}">
      <dgm:prSet phldrT="[Текст]" custT="1"/>
      <dgm:sp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1" dirty="0" smtClean="0">
              <a:latin typeface="Century Schoolbook" panose="02040604050505020304" pitchFamily="18" charset="0"/>
            </a:rPr>
            <a:t>15 </a:t>
          </a:r>
          <a:r>
            <a:rPr lang="ru-RU" sz="1700" b="1" dirty="0" smtClean="0">
              <a:latin typeface="Century Schoolbook" panose="02040604050505020304" pitchFamily="18" charset="0"/>
            </a:rPr>
            <a:t>учреждений</a:t>
          </a:r>
          <a:endParaRPr lang="ru-RU" sz="1700" b="1" dirty="0">
            <a:latin typeface="Century Schoolbook" panose="02040604050505020304" pitchFamily="18" charset="0"/>
          </a:endParaRPr>
        </a:p>
      </dgm:t>
    </dgm:pt>
    <dgm:pt modelId="{EA4E060C-39D0-4869-B2DD-A2C4D56929B3}" type="parTrans" cxnId="{AC460156-04D5-4A68-A31E-EAD78F5651F7}">
      <dgm:prSet/>
      <dgm:spPr/>
      <dgm:t>
        <a:bodyPr/>
        <a:lstStyle/>
        <a:p>
          <a:endParaRPr lang="ru-RU" b="1">
            <a:latin typeface="Century Schoolbook" panose="02040604050505020304" pitchFamily="18" charset="0"/>
          </a:endParaRPr>
        </a:p>
      </dgm:t>
    </dgm:pt>
    <dgm:pt modelId="{B288EC78-C948-44AB-805B-E467CBBE0EFE}" type="sibTrans" cxnId="{AC460156-04D5-4A68-A31E-EAD78F5651F7}">
      <dgm:prSet/>
      <dgm:spPr/>
      <dgm:t>
        <a:bodyPr/>
        <a:lstStyle/>
        <a:p>
          <a:endParaRPr lang="ru-RU" b="1">
            <a:latin typeface="Century Schoolbook" panose="02040604050505020304" pitchFamily="18" charset="0"/>
          </a:endParaRPr>
        </a:p>
      </dgm:t>
    </dgm:pt>
    <dgm:pt modelId="{C92847C6-23B0-44BE-A988-304C2D1A5C41}" type="pres">
      <dgm:prSet presAssocID="{3EA6D252-97A2-4653-8EBB-82767C9A2FB4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43E6E6C8-DC13-4A3D-9C24-6D2CA4C9D2EF}" type="pres">
      <dgm:prSet presAssocID="{0FE49E0E-2FB9-4F7C-9737-164B8AA3B283}" presName="composite" presStyleCnt="0"/>
      <dgm:spPr/>
    </dgm:pt>
    <dgm:pt modelId="{F0DF201A-DF71-4C72-9B8C-A7503C868250}" type="pres">
      <dgm:prSet presAssocID="{0FE49E0E-2FB9-4F7C-9737-164B8AA3B283}" presName="Image" presStyleLbl="bgShp" presStyleIdx="0" presStyleCnt="1" custScaleX="124255" custScaleY="115531" custLinFactNeighborX="-5740" custLinFactNeighborY="343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ADB4F19C-8975-45C7-9A4E-D41D8579F6F7}" type="pres">
      <dgm:prSet presAssocID="{0FE49E0E-2FB9-4F7C-9737-164B8AA3B283}" presName="Parent" presStyleLbl="node0" presStyleIdx="0" presStyleCnt="1" custScaleX="120438" custLinFactNeighborX="7194" custLinFactNeighborY="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60156-04D5-4A68-A31E-EAD78F5651F7}" srcId="{3EA6D252-97A2-4653-8EBB-82767C9A2FB4}" destId="{0FE49E0E-2FB9-4F7C-9737-164B8AA3B283}" srcOrd="0" destOrd="0" parTransId="{EA4E060C-39D0-4869-B2DD-A2C4D56929B3}" sibTransId="{B288EC78-C948-44AB-805B-E467CBBE0EFE}"/>
    <dgm:cxn modelId="{72E67B9C-4BC1-4A83-9353-47C35378AF81}" type="presOf" srcId="{0FE49E0E-2FB9-4F7C-9737-164B8AA3B283}" destId="{ADB4F19C-8975-45C7-9A4E-D41D8579F6F7}" srcOrd="0" destOrd="0" presId="urn:microsoft.com/office/officeart/2008/layout/BendingPictureCaption"/>
    <dgm:cxn modelId="{D97B67C9-7DB5-4D97-9281-1297EA903549}" type="presOf" srcId="{3EA6D252-97A2-4653-8EBB-82767C9A2FB4}" destId="{C92847C6-23B0-44BE-A988-304C2D1A5C41}" srcOrd="0" destOrd="0" presId="urn:microsoft.com/office/officeart/2008/layout/BendingPictureCaption"/>
    <dgm:cxn modelId="{4918E942-5F54-4137-9C7C-581C277F7DEF}" type="presParOf" srcId="{C92847C6-23B0-44BE-A988-304C2D1A5C41}" destId="{43E6E6C8-DC13-4A3D-9C24-6D2CA4C9D2EF}" srcOrd="0" destOrd="0" presId="urn:microsoft.com/office/officeart/2008/layout/BendingPictureCaption"/>
    <dgm:cxn modelId="{A9649F92-F4C6-4E55-ABFC-B1E7CFDEBAD0}" type="presParOf" srcId="{43E6E6C8-DC13-4A3D-9C24-6D2CA4C9D2EF}" destId="{F0DF201A-DF71-4C72-9B8C-A7503C868250}" srcOrd="0" destOrd="0" presId="urn:microsoft.com/office/officeart/2008/layout/BendingPictureCaption"/>
    <dgm:cxn modelId="{93F2F422-BF28-4B40-8AEA-CAD5D24C9125}" type="presParOf" srcId="{43E6E6C8-DC13-4A3D-9C24-6D2CA4C9D2EF}" destId="{ADB4F19C-8975-45C7-9A4E-D41D8579F6F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A6D252-97A2-4653-8EBB-82767C9A2FB4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0FE49E0E-2FB9-4F7C-9737-164B8AA3B283}">
      <dgm:prSet phldrT="[Текст]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latin typeface="Century Schoolbook" panose="02040604050505020304" pitchFamily="18" charset="0"/>
            </a:rPr>
            <a:t>10 компетенций</a:t>
          </a:r>
          <a:endParaRPr lang="ru-RU" b="1" dirty="0">
            <a:latin typeface="Century Schoolbook" panose="02040604050505020304" pitchFamily="18" charset="0"/>
          </a:endParaRPr>
        </a:p>
      </dgm:t>
    </dgm:pt>
    <dgm:pt modelId="{EA4E060C-39D0-4869-B2DD-A2C4D56929B3}" type="parTrans" cxnId="{AC460156-04D5-4A68-A31E-EAD78F5651F7}">
      <dgm:prSet/>
      <dgm:spPr/>
      <dgm:t>
        <a:bodyPr/>
        <a:lstStyle/>
        <a:p>
          <a:endParaRPr lang="ru-RU" b="1">
            <a:latin typeface="Century Schoolbook" panose="02040604050505020304" pitchFamily="18" charset="0"/>
          </a:endParaRPr>
        </a:p>
      </dgm:t>
    </dgm:pt>
    <dgm:pt modelId="{B288EC78-C948-44AB-805B-E467CBBE0EFE}" type="sibTrans" cxnId="{AC460156-04D5-4A68-A31E-EAD78F5651F7}">
      <dgm:prSet/>
      <dgm:spPr/>
      <dgm:t>
        <a:bodyPr/>
        <a:lstStyle/>
        <a:p>
          <a:endParaRPr lang="ru-RU" b="1">
            <a:latin typeface="Century Schoolbook" panose="02040604050505020304" pitchFamily="18" charset="0"/>
          </a:endParaRPr>
        </a:p>
      </dgm:t>
    </dgm:pt>
    <dgm:pt modelId="{C92847C6-23B0-44BE-A988-304C2D1A5C41}" type="pres">
      <dgm:prSet presAssocID="{3EA6D252-97A2-4653-8EBB-82767C9A2FB4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43E6E6C8-DC13-4A3D-9C24-6D2CA4C9D2EF}" type="pres">
      <dgm:prSet presAssocID="{0FE49E0E-2FB9-4F7C-9737-164B8AA3B283}" presName="composite" presStyleCnt="0"/>
      <dgm:spPr/>
    </dgm:pt>
    <dgm:pt modelId="{F0DF201A-DF71-4C72-9B8C-A7503C868250}" type="pres">
      <dgm:prSet presAssocID="{0FE49E0E-2FB9-4F7C-9737-164B8AA3B283}" presName="Image" presStyleLbl="bgShp" presStyleIdx="0" presStyleCnt="1" custScaleX="103141" custLinFactNeighborX="-6" custLinFactNeighborY="59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ADB4F19C-8975-45C7-9A4E-D41D8579F6F7}" type="pres">
      <dgm:prSet presAssocID="{0FE49E0E-2FB9-4F7C-9737-164B8AA3B283}" presName="Parent" presStyleLbl="node0" presStyleIdx="0" presStyleCnt="1" custLinFactNeighborX="1613" custLinFactNeighborY="15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E0199-5703-42C0-A491-C88B6F59C36D}" type="presOf" srcId="{0FE49E0E-2FB9-4F7C-9737-164B8AA3B283}" destId="{ADB4F19C-8975-45C7-9A4E-D41D8579F6F7}" srcOrd="0" destOrd="0" presId="urn:microsoft.com/office/officeart/2008/layout/BendingPictureCaption"/>
    <dgm:cxn modelId="{0DF14CCC-6A0C-41BB-BCBF-141AB6F9DAE8}" type="presOf" srcId="{3EA6D252-97A2-4653-8EBB-82767C9A2FB4}" destId="{C92847C6-23B0-44BE-A988-304C2D1A5C41}" srcOrd="0" destOrd="0" presId="urn:microsoft.com/office/officeart/2008/layout/BendingPictureCaption"/>
    <dgm:cxn modelId="{AC460156-04D5-4A68-A31E-EAD78F5651F7}" srcId="{3EA6D252-97A2-4653-8EBB-82767C9A2FB4}" destId="{0FE49E0E-2FB9-4F7C-9737-164B8AA3B283}" srcOrd="0" destOrd="0" parTransId="{EA4E060C-39D0-4869-B2DD-A2C4D56929B3}" sibTransId="{B288EC78-C948-44AB-805B-E467CBBE0EFE}"/>
    <dgm:cxn modelId="{ECFBEE50-0FBD-4E9C-9A58-C20777D11416}" type="presParOf" srcId="{C92847C6-23B0-44BE-A988-304C2D1A5C41}" destId="{43E6E6C8-DC13-4A3D-9C24-6D2CA4C9D2EF}" srcOrd="0" destOrd="0" presId="urn:microsoft.com/office/officeart/2008/layout/BendingPictureCaption"/>
    <dgm:cxn modelId="{D2D76667-565F-4A48-AE38-A5AB9872FE61}" type="presParOf" srcId="{43E6E6C8-DC13-4A3D-9C24-6D2CA4C9D2EF}" destId="{F0DF201A-DF71-4C72-9B8C-A7503C868250}" srcOrd="0" destOrd="0" presId="urn:microsoft.com/office/officeart/2008/layout/BendingPictureCaption"/>
    <dgm:cxn modelId="{4D69853F-D674-48DC-83E9-6DF483AE48A1}" type="presParOf" srcId="{43E6E6C8-DC13-4A3D-9C24-6D2CA4C9D2EF}" destId="{ADB4F19C-8975-45C7-9A4E-D41D8579F6F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A6D252-97A2-4653-8EBB-82767C9A2FB4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0FE49E0E-2FB9-4F7C-9737-164B8AA3B283}">
      <dgm:prSet phldrT="[Текст]"/>
      <dgm:sp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latin typeface="Century Schoolbook" panose="02040604050505020304" pitchFamily="18" charset="0"/>
            </a:rPr>
            <a:t>1400 детей, 1420 родителей, 173 педагога</a:t>
          </a:r>
          <a:endParaRPr lang="ru-RU" b="1" dirty="0">
            <a:latin typeface="Century Schoolbook" panose="02040604050505020304" pitchFamily="18" charset="0"/>
          </a:endParaRPr>
        </a:p>
      </dgm:t>
    </dgm:pt>
    <dgm:pt modelId="{EA4E060C-39D0-4869-B2DD-A2C4D56929B3}" type="parTrans" cxnId="{AC460156-04D5-4A68-A31E-EAD78F5651F7}">
      <dgm:prSet/>
      <dgm:spPr/>
      <dgm:t>
        <a:bodyPr/>
        <a:lstStyle/>
        <a:p>
          <a:endParaRPr lang="ru-RU" b="1">
            <a:latin typeface="Century Schoolbook" panose="02040604050505020304" pitchFamily="18" charset="0"/>
          </a:endParaRPr>
        </a:p>
      </dgm:t>
    </dgm:pt>
    <dgm:pt modelId="{B288EC78-C948-44AB-805B-E467CBBE0EFE}" type="sibTrans" cxnId="{AC460156-04D5-4A68-A31E-EAD78F5651F7}">
      <dgm:prSet/>
      <dgm:spPr/>
      <dgm:t>
        <a:bodyPr/>
        <a:lstStyle/>
        <a:p>
          <a:endParaRPr lang="ru-RU" b="1">
            <a:latin typeface="Century Schoolbook" panose="02040604050505020304" pitchFamily="18" charset="0"/>
          </a:endParaRPr>
        </a:p>
      </dgm:t>
    </dgm:pt>
    <dgm:pt modelId="{C92847C6-23B0-44BE-A988-304C2D1A5C41}" type="pres">
      <dgm:prSet presAssocID="{3EA6D252-97A2-4653-8EBB-82767C9A2FB4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43E6E6C8-DC13-4A3D-9C24-6D2CA4C9D2EF}" type="pres">
      <dgm:prSet presAssocID="{0FE49E0E-2FB9-4F7C-9737-164B8AA3B283}" presName="composite" presStyleCnt="0"/>
      <dgm:spPr/>
    </dgm:pt>
    <dgm:pt modelId="{F0DF201A-DF71-4C72-9B8C-A7503C868250}" type="pres">
      <dgm:prSet presAssocID="{0FE49E0E-2FB9-4F7C-9737-164B8AA3B283}" presName="Image" presStyleLbl="bgShp" presStyleIdx="0" presStyleCnt="1" custScaleX="95871" custLinFactNeighborX="339" custLinFactNeighborY="-15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ADB4F19C-8975-45C7-9A4E-D41D8579F6F7}" type="pres">
      <dgm:prSet presAssocID="{0FE49E0E-2FB9-4F7C-9737-164B8AA3B283}" presName="Parent" presStyleLbl="node0" presStyleIdx="0" presStyleCnt="1" custLinFactNeighborX="646" custLinFactNeighborY="9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60156-04D5-4A68-A31E-EAD78F5651F7}" srcId="{3EA6D252-97A2-4653-8EBB-82767C9A2FB4}" destId="{0FE49E0E-2FB9-4F7C-9737-164B8AA3B283}" srcOrd="0" destOrd="0" parTransId="{EA4E060C-39D0-4869-B2DD-A2C4D56929B3}" sibTransId="{B288EC78-C948-44AB-805B-E467CBBE0EFE}"/>
    <dgm:cxn modelId="{ABBE6D4B-917C-4798-8F42-02A9F27823BF}" type="presOf" srcId="{0FE49E0E-2FB9-4F7C-9737-164B8AA3B283}" destId="{ADB4F19C-8975-45C7-9A4E-D41D8579F6F7}" srcOrd="0" destOrd="0" presId="urn:microsoft.com/office/officeart/2008/layout/BendingPictureCaption"/>
    <dgm:cxn modelId="{5A406EEC-FBC1-4192-A7C4-A9DD83A6B1FF}" type="presOf" srcId="{3EA6D252-97A2-4653-8EBB-82767C9A2FB4}" destId="{C92847C6-23B0-44BE-A988-304C2D1A5C41}" srcOrd="0" destOrd="0" presId="urn:microsoft.com/office/officeart/2008/layout/BendingPictureCaption"/>
    <dgm:cxn modelId="{6F1ACF5A-85A6-4EF6-A551-D0642303BE59}" type="presParOf" srcId="{C92847C6-23B0-44BE-A988-304C2D1A5C41}" destId="{43E6E6C8-DC13-4A3D-9C24-6D2CA4C9D2EF}" srcOrd="0" destOrd="0" presId="urn:microsoft.com/office/officeart/2008/layout/BendingPictureCaption"/>
    <dgm:cxn modelId="{7C10A26E-9F4C-4A1F-A44D-B87631E63777}" type="presParOf" srcId="{43E6E6C8-DC13-4A3D-9C24-6D2CA4C9D2EF}" destId="{F0DF201A-DF71-4C72-9B8C-A7503C868250}" srcOrd="0" destOrd="0" presId="urn:microsoft.com/office/officeart/2008/layout/BendingPictureCaption"/>
    <dgm:cxn modelId="{5CC1DCD4-306E-4707-B26A-CDB362D51885}" type="presParOf" srcId="{43E6E6C8-DC13-4A3D-9C24-6D2CA4C9D2EF}" destId="{ADB4F19C-8975-45C7-9A4E-D41D8579F6F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9A2621-D0AF-4CCA-98D9-1D4A6FC88DF9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</dgm:pt>
    <dgm:pt modelId="{1E4DB531-8208-4A89-AD2C-E1C57A96A7E9}">
      <dgm:prSet phldrT="[Текст]" custT="1"/>
      <dgm:spPr>
        <a:xfrm>
          <a:off x="1390070" y="1974"/>
          <a:ext cx="2171830" cy="982284"/>
        </a:xfrm>
        <a:prstGeom prst="rect">
          <a:avLst/>
        </a:prstGeom>
        <a:gradFill flip="none" rotWithShape="1">
          <a:gsLst>
            <a:gs pos="0">
              <a:srgbClr val="5982DB">
                <a:lumMod val="5000"/>
                <a:lumOff val="95000"/>
              </a:srgbClr>
            </a:gs>
            <a:gs pos="74000">
              <a:srgbClr val="5982DB">
                <a:lumMod val="45000"/>
                <a:lumOff val="55000"/>
              </a:srgbClr>
            </a:gs>
            <a:gs pos="83000">
              <a:srgbClr val="5982DB">
                <a:lumMod val="45000"/>
                <a:lumOff val="55000"/>
              </a:srgbClr>
            </a:gs>
            <a:gs pos="100000">
              <a:srgbClr val="5982DB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100" b="1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МБДОУ Детский сад № 113</a:t>
          </a:r>
        </a:p>
        <a:p>
          <a:r>
            <a:rPr lang="ru-RU" sz="1100" b="1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Детский центр "Путешественники во времени"</a:t>
          </a:r>
          <a:endParaRPr lang="ru-RU" sz="1100" b="1" dirty="0">
            <a:solidFill>
              <a:sysClr val="windowText" lastClr="000000"/>
            </a:solidFill>
            <a:latin typeface="Century Schoolbook" panose="02040604050505020304" pitchFamily="18" charset="0"/>
            <a:ea typeface="+mn-ea"/>
            <a:cs typeface="+mn-cs"/>
          </a:endParaRPr>
        </a:p>
      </dgm:t>
    </dgm:pt>
    <dgm:pt modelId="{B03647F2-726D-4EF7-B986-6531B3F3D979}" type="parTrans" cxnId="{ACEB4ABE-F6F0-4540-A18C-3D32D1138540}">
      <dgm:prSet/>
      <dgm:spPr/>
      <dgm:t>
        <a:bodyPr/>
        <a:lstStyle/>
        <a:p>
          <a:endParaRPr lang="ru-RU" sz="1100">
            <a:latin typeface="Century Schoolbook" panose="02040604050505020304" pitchFamily="18" charset="0"/>
          </a:endParaRPr>
        </a:p>
      </dgm:t>
    </dgm:pt>
    <dgm:pt modelId="{F01D1C6F-A9D1-4AC6-B2DE-44F5BBC0E644}" type="sibTrans" cxnId="{ACEB4ABE-F6F0-4540-A18C-3D32D1138540}">
      <dgm:prSet/>
      <dgm:spPr/>
      <dgm:t>
        <a:bodyPr/>
        <a:lstStyle/>
        <a:p>
          <a:endParaRPr lang="ru-RU" sz="1100">
            <a:latin typeface="Century Schoolbook" panose="02040604050505020304" pitchFamily="18" charset="0"/>
          </a:endParaRPr>
        </a:p>
      </dgm:t>
    </dgm:pt>
    <dgm:pt modelId="{9EC26CBD-F353-4314-AFE3-5B55C36D10ED}">
      <dgm:prSet phldrT="[Текст]" custT="1"/>
      <dgm:spPr>
        <a:xfrm>
          <a:off x="265284" y="1177021"/>
          <a:ext cx="2171830" cy="982284"/>
        </a:xfrm>
        <a:prstGeom prst="rect">
          <a:avLst/>
        </a:prstGeom>
        <a:gradFill flip="none" rotWithShape="1">
          <a:gsLst>
            <a:gs pos="0">
              <a:srgbClr val="5982DB">
                <a:lumMod val="5000"/>
                <a:lumOff val="95000"/>
              </a:srgbClr>
            </a:gs>
            <a:gs pos="74000">
              <a:srgbClr val="5982DB">
                <a:lumMod val="45000"/>
                <a:lumOff val="55000"/>
              </a:srgbClr>
            </a:gs>
            <a:gs pos="83000">
              <a:srgbClr val="5982DB">
                <a:lumMod val="45000"/>
                <a:lumOff val="55000"/>
              </a:srgbClr>
            </a:gs>
            <a:gs pos="100000">
              <a:srgbClr val="5982DB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100" b="1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МБДОУ "Детский сад                  № 131"</a:t>
          </a:r>
        </a:p>
        <a:p>
          <a:r>
            <a:rPr lang="ru-RU" sz="1100" b="1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Ресторан. Кафе. Театральная гостиная.</a:t>
          </a:r>
          <a:endParaRPr lang="ru-RU" sz="1100" b="1" dirty="0">
            <a:solidFill>
              <a:sysClr val="windowText" lastClr="000000"/>
            </a:solidFill>
            <a:latin typeface="Century Schoolbook" panose="02040604050505020304" pitchFamily="18" charset="0"/>
            <a:ea typeface="+mn-ea"/>
            <a:cs typeface="+mn-cs"/>
          </a:endParaRPr>
        </a:p>
      </dgm:t>
    </dgm:pt>
    <dgm:pt modelId="{D61E8869-C23E-4DFC-8DD9-0B5FA20EA118}" type="parTrans" cxnId="{7178FFF4-8C4E-48B1-AB6F-A38B1FDB90E2}">
      <dgm:prSet/>
      <dgm:spPr/>
      <dgm:t>
        <a:bodyPr/>
        <a:lstStyle/>
        <a:p>
          <a:endParaRPr lang="ru-RU" sz="1100">
            <a:latin typeface="Century Schoolbook" panose="02040604050505020304" pitchFamily="18" charset="0"/>
          </a:endParaRPr>
        </a:p>
      </dgm:t>
    </dgm:pt>
    <dgm:pt modelId="{FFA25677-DA34-480D-BC3C-14F2721AAF06}" type="sibTrans" cxnId="{7178FFF4-8C4E-48B1-AB6F-A38B1FDB90E2}">
      <dgm:prSet/>
      <dgm:spPr/>
      <dgm:t>
        <a:bodyPr/>
        <a:lstStyle/>
        <a:p>
          <a:endParaRPr lang="ru-RU" sz="1100">
            <a:latin typeface="Century Schoolbook" panose="02040604050505020304" pitchFamily="18" charset="0"/>
          </a:endParaRPr>
        </a:p>
      </dgm:t>
    </dgm:pt>
    <dgm:pt modelId="{47538B84-A294-4592-BCD3-3998730E5D92}">
      <dgm:prSet phldrT="[Текст]" custT="1"/>
      <dgm:spPr>
        <a:xfrm>
          <a:off x="1390070" y="2290696"/>
          <a:ext cx="2171830" cy="982284"/>
        </a:xfrm>
        <a:prstGeom prst="rect">
          <a:avLst/>
        </a:prstGeom>
        <a:gradFill flip="none" rotWithShape="0">
          <a:gsLst>
            <a:gs pos="0">
              <a:srgbClr val="5982DB">
                <a:lumMod val="5000"/>
                <a:lumOff val="95000"/>
              </a:srgbClr>
            </a:gs>
            <a:gs pos="74000">
              <a:srgbClr val="5982DB">
                <a:lumMod val="45000"/>
                <a:lumOff val="55000"/>
              </a:srgbClr>
            </a:gs>
            <a:gs pos="83000">
              <a:srgbClr val="5982DB">
                <a:lumMod val="45000"/>
                <a:lumOff val="55000"/>
              </a:srgbClr>
            </a:gs>
            <a:gs pos="100000">
              <a:srgbClr val="5982DB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100" b="1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МБДОУ Детский сад № 124</a:t>
          </a:r>
        </a:p>
        <a:p>
          <a:r>
            <a:rPr lang="ru-RU" sz="1100" b="1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Медицинский центр</a:t>
          </a:r>
          <a:endParaRPr lang="ru-RU" sz="1100" b="1" dirty="0">
            <a:solidFill>
              <a:sysClr val="windowText" lastClr="000000"/>
            </a:solidFill>
            <a:latin typeface="Century Schoolbook" panose="02040604050505020304" pitchFamily="18" charset="0"/>
            <a:ea typeface="+mn-ea"/>
            <a:cs typeface="+mn-cs"/>
          </a:endParaRPr>
        </a:p>
      </dgm:t>
    </dgm:pt>
    <dgm:pt modelId="{AC9C5702-3364-4DBC-A61F-96B6101D630D}" type="parTrans" cxnId="{38D4F58D-2037-4D55-82EE-645CD32D4C0C}">
      <dgm:prSet/>
      <dgm:spPr/>
      <dgm:t>
        <a:bodyPr/>
        <a:lstStyle/>
        <a:p>
          <a:endParaRPr lang="ru-RU" sz="1100">
            <a:latin typeface="Century Schoolbook" panose="02040604050505020304" pitchFamily="18" charset="0"/>
          </a:endParaRPr>
        </a:p>
      </dgm:t>
    </dgm:pt>
    <dgm:pt modelId="{A07D38D0-E34E-41C5-B32E-42FF99301BD4}" type="sibTrans" cxnId="{38D4F58D-2037-4D55-82EE-645CD32D4C0C}">
      <dgm:prSet/>
      <dgm:spPr/>
      <dgm:t>
        <a:bodyPr/>
        <a:lstStyle/>
        <a:p>
          <a:endParaRPr lang="ru-RU" sz="1100">
            <a:latin typeface="Century Schoolbook" panose="02040604050505020304" pitchFamily="18" charset="0"/>
          </a:endParaRPr>
        </a:p>
      </dgm:t>
    </dgm:pt>
    <dgm:pt modelId="{1ECB6CAB-A6B0-412E-84E4-8BEC155B3538}">
      <dgm:prSet phldrT="[Текст]" custT="1"/>
      <dgm:spPr>
        <a:xfrm>
          <a:off x="265284" y="3406482"/>
          <a:ext cx="2171830" cy="982284"/>
        </a:xfrm>
        <a:prstGeom prst="rect">
          <a:avLst/>
        </a:prstGeom>
        <a:gradFill flip="none" rotWithShape="0">
          <a:gsLst>
            <a:gs pos="0">
              <a:srgbClr val="5982DB">
                <a:lumMod val="5000"/>
                <a:lumOff val="95000"/>
              </a:srgbClr>
            </a:gs>
            <a:gs pos="74000">
              <a:srgbClr val="5982DB">
                <a:lumMod val="45000"/>
                <a:lumOff val="55000"/>
              </a:srgbClr>
            </a:gs>
            <a:gs pos="83000">
              <a:srgbClr val="5982DB">
                <a:lumMod val="45000"/>
                <a:lumOff val="55000"/>
              </a:srgbClr>
            </a:gs>
            <a:gs pos="100000">
              <a:srgbClr val="5982DB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100" b="1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МБДОУ ЦРР-детский сад № 173</a:t>
          </a:r>
        </a:p>
        <a:p>
          <a:r>
            <a:rPr lang="ru-RU" sz="1100" b="1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Дом моделей</a:t>
          </a:r>
          <a:endParaRPr lang="ru-RU" sz="1100" b="1" dirty="0">
            <a:solidFill>
              <a:sysClr val="windowText" lastClr="000000"/>
            </a:solidFill>
            <a:latin typeface="Century Schoolbook" panose="02040604050505020304" pitchFamily="18" charset="0"/>
            <a:ea typeface="+mn-ea"/>
            <a:cs typeface="+mn-cs"/>
          </a:endParaRPr>
        </a:p>
      </dgm:t>
    </dgm:pt>
    <dgm:pt modelId="{843877DD-4B71-47BC-8682-70C6D40C65ED}" type="parTrans" cxnId="{B5A6E484-6A78-41B1-8A44-DD0DF47DABE6}">
      <dgm:prSet/>
      <dgm:spPr/>
      <dgm:t>
        <a:bodyPr/>
        <a:lstStyle/>
        <a:p>
          <a:endParaRPr lang="ru-RU" sz="1100">
            <a:latin typeface="Century Schoolbook" panose="02040604050505020304" pitchFamily="18" charset="0"/>
          </a:endParaRPr>
        </a:p>
      </dgm:t>
    </dgm:pt>
    <dgm:pt modelId="{5A7F7D99-F245-4231-9DDA-5E540D55150E}" type="sibTrans" cxnId="{B5A6E484-6A78-41B1-8A44-DD0DF47DABE6}">
      <dgm:prSet/>
      <dgm:spPr/>
      <dgm:t>
        <a:bodyPr/>
        <a:lstStyle/>
        <a:p>
          <a:endParaRPr lang="ru-RU" sz="1100">
            <a:latin typeface="Century Schoolbook" panose="02040604050505020304" pitchFamily="18" charset="0"/>
          </a:endParaRPr>
        </a:p>
      </dgm:t>
    </dgm:pt>
    <dgm:pt modelId="{087041D4-20D0-4808-A597-7D065037B918}">
      <dgm:prSet phldrT="[Текст]" custT="1"/>
      <dgm:spPr>
        <a:xfrm>
          <a:off x="1390070" y="4579418"/>
          <a:ext cx="2171830" cy="982284"/>
        </a:xfrm>
        <a:prstGeom prst="rect">
          <a:avLst/>
        </a:prstGeom>
        <a:gradFill flip="none" rotWithShape="0">
          <a:gsLst>
            <a:gs pos="0">
              <a:srgbClr val="5982DB">
                <a:lumMod val="5000"/>
                <a:lumOff val="95000"/>
              </a:srgbClr>
            </a:gs>
            <a:gs pos="74000">
              <a:srgbClr val="5982DB">
                <a:lumMod val="45000"/>
                <a:lumOff val="55000"/>
              </a:srgbClr>
            </a:gs>
            <a:gs pos="83000">
              <a:srgbClr val="5982DB">
                <a:lumMod val="45000"/>
                <a:lumOff val="55000"/>
              </a:srgbClr>
            </a:gs>
            <a:gs pos="100000">
              <a:srgbClr val="5982DB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100" b="1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МАДОУ Детский сад № 157</a:t>
          </a:r>
        </a:p>
        <a:p>
          <a:r>
            <a:rPr lang="ru-RU" sz="1100" b="1" dirty="0" err="1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Медиацентр</a:t>
          </a:r>
          <a:r>
            <a:rPr lang="ru-RU" sz="1100" b="1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. Робототехника и многое другое</a:t>
          </a:r>
          <a:endParaRPr lang="ru-RU" sz="1100" b="1" dirty="0">
            <a:solidFill>
              <a:sysClr val="windowText" lastClr="000000"/>
            </a:solidFill>
            <a:latin typeface="Century Schoolbook" panose="02040604050505020304" pitchFamily="18" charset="0"/>
            <a:ea typeface="+mn-ea"/>
            <a:cs typeface="+mn-cs"/>
          </a:endParaRPr>
        </a:p>
      </dgm:t>
    </dgm:pt>
    <dgm:pt modelId="{56CB4E1A-87F6-4A9C-AF82-232D360CA7C4}" type="parTrans" cxnId="{31B7FC93-969F-4EFD-A281-33C1B12834C1}">
      <dgm:prSet/>
      <dgm:spPr/>
      <dgm:t>
        <a:bodyPr/>
        <a:lstStyle/>
        <a:p>
          <a:endParaRPr lang="ru-RU" sz="1100">
            <a:latin typeface="Century Schoolbook" panose="02040604050505020304" pitchFamily="18" charset="0"/>
          </a:endParaRPr>
        </a:p>
      </dgm:t>
    </dgm:pt>
    <dgm:pt modelId="{CA040AFD-95B2-4A76-AE79-D320670DEDA4}" type="sibTrans" cxnId="{31B7FC93-969F-4EFD-A281-33C1B12834C1}">
      <dgm:prSet/>
      <dgm:spPr/>
      <dgm:t>
        <a:bodyPr/>
        <a:lstStyle/>
        <a:p>
          <a:endParaRPr lang="ru-RU" sz="1100">
            <a:latin typeface="Century Schoolbook" panose="02040604050505020304" pitchFamily="18" charset="0"/>
          </a:endParaRPr>
        </a:p>
      </dgm:t>
    </dgm:pt>
    <dgm:pt modelId="{BE395541-3273-4481-AC94-6BBF08FA2183}" type="pres">
      <dgm:prSet presAssocID="{1B9A2621-D0AF-4CCA-98D9-1D4A6FC88DF9}" presName="linearFlow" presStyleCnt="0">
        <dgm:presLayoutVars>
          <dgm:dir/>
          <dgm:resizeHandles val="exact"/>
        </dgm:presLayoutVars>
      </dgm:prSet>
      <dgm:spPr/>
    </dgm:pt>
    <dgm:pt modelId="{3663C9A8-5DD5-41DD-A99B-7AA9AE987789}" type="pres">
      <dgm:prSet presAssocID="{1E4DB531-8208-4A89-AD2C-E1C57A96A7E9}" presName="comp" presStyleCnt="0"/>
      <dgm:spPr/>
    </dgm:pt>
    <dgm:pt modelId="{3A07CF15-6FE8-4523-B448-5D743AAFC5DE}" type="pres">
      <dgm:prSet presAssocID="{1E4DB531-8208-4A89-AD2C-E1C57A96A7E9}" presName="rect2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B3BD0-18A4-49A3-953A-FBFC6DDF1DB3}" type="pres">
      <dgm:prSet presAssocID="{1E4DB531-8208-4A89-AD2C-E1C57A96A7E9}" presName="rect1" presStyleLbl="lnNode1" presStyleIdx="0" presStyleCnt="5" custScaleX="111058" custLinFactNeighborX="-5664" custLinFactNeighborY="-201"/>
      <dgm:spPr>
        <a:xfrm>
          <a:off x="320362" y="1974"/>
          <a:ext cx="972461" cy="982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C5BD4FD4-D577-4E88-B76D-02EBB1B1F7E9}" type="pres">
      <dgm:prSet presAssocID="{F01D1C6F-A9D1-4AC6-B2DE-44F5BBC0E644}" presName="sibTrans" presStyleCnt="0"/>
      <dgm:spPr/>
    </dgm:pt>
    <dgm:pt modelId="{8168832E-DECD-4D71-8CC0-6851B4633293}" type="pres">
      <dgm:prSet presAssocID="{9EC26CBD-F353-4314-AFE3-5B55C36D10ED}" presName="comp" presStyleCnt="0"/>
      <dgm:spPr/>
    </dgm:pt>
    <dgm:pt modelId="{2E3225E9-A536-47A0-A76C-EA9B5847B9D8}" type="pres">
      <dgm:prSet presAssocID="{9EC26CBD-F353-4314-AFE3-5B55C36D10ED}" presName="rect2" presStyleLbl="node1" presStyleIdx="1" presStyleCnt="5" custLinFactNeighborX="-2536" custLinFactNeighborY="3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3D575-1283-43F1-82B5-79BDBBC56EA3}" type="pres">
      <dgm:prSet presAssocID="{9EC26CBD-F353-4314-AFE3-5B55C36D10ED}" presName="rect1" presStyleLbl="lnNode1" presStyleIdx="1" presStyleCnt="5"/>
      <dgm:spPr>
        <a:xfrm>
          <a:off x="2589439" y="1146335"/>
          <a:ext cx="972461" cy="98228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9E8D4314-56D2-4A01-AA80-2266FDBF355D}" type="pres">
      <dgm:prSet presAssocID="{FFA25677-DA34-480D-BC3C-14F2721AAF06}" presName="sibTrans" presStyleCnt="0"/>
      <dgm:spPr/>
    </dgm:pt>
    <dgm:pt modelId="{C32352A3-E18C-4F88-80F2-50696B6EEA2D}" type="pres">
      <dgm:prSet presAssocID="{47538B84-A294-4592-BCD3-3998730E5D92}" presName="comp" presStyleCnt="0"/>
      <dgm:spPr/>
    </dgm:pt>
    <dgm:pt modelId="{437B99DF-4DC9-4CE9-BF70-D07E85759DA5}" type="pres">
      <dgm:prSet presAssocID="{47538B84-A294-4592-BCD3-3998730E5D92}" presName="rect2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C6AD-97EF-4BEB-804B-085002B25F64}" type="pres">
      <dgm:prSet presAssocID="{47538B84-A294-4592-BCD3-3998730E5D92}" presName="rect1" presStyleLbl="lnNode1" presStyleIdx="2" presStyleCnt="5"/>
      <dgm:spPr>
        <a:xfrm>
          <a:off x="320362" y="2290696"/>
          <a:ext cx="972461" cy="98228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462F9CB3-02C7-486D-B4D0-946C0915F394}" type="pres">
      <dgm:prSet presAssocID="{A07D38D0-E34E-41C5-B32E-42FF99301BD4}" presName="sibTrans" presStyleCnt="0"/>
      <dgm:spPr/>
    </dgm:pt>
    <dgm:pt modelId="{78118706-9551-4CB7-B873-9A29BF6CAC11}" type="pres">
      <dgm:prSet presAssocID="{1ECB6CAB-A6B0-412E-84E4-8BEC155B3538}" presName="comp" presStyleCnt="0"/>
      <dgm:spPr/>
    </dgm:pt>
    <dgm:pt modelId="{60BDD982-543C-4472-9857-C2919CDCDD5F}" type="pres">
      <dgm:prSet presAssocID="{1ECB6CAB-A6B0-412E-84E4-8BEC155B3538}" presName="rect2" presStyleLbl="node1" presStyleIdx="3" presStyleCnt="5" custLinFactNeighborX="-2536" custLinFactNeighborY="-2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2352D-F6ED-4633-B7AB-948A9CA2FCE0}" type="pres">
      <dgm:prSet presAssocID="{1ECB6CAB-A6B0-412E-84E4-8BEC155B3538}" presName="rect1" presStyleLbl="lnNode1" presStyleIdx="3" presStyleCnt="5"/>
      <dgm:spPr>
        <a:xfrm>
          <a:off x="2589439" y="3435057"/>
          <a:ext cx="972461" cy="98228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CCD36ED5-D0BF-4829-96C1-16D45D3BA55C}" type="pres">
      <dgm:prSet presAssocID="{5A7F7D99-F245-4231-9DDA-5E540D55150E}" presName="sibTrans" presStyleCnt="0"/>
      <dgm:spPr/>
    </dgm:pt>
    <dgm:pt modelId="{567CD43E-9491-42D8-B438-24E4F2E097E9}" type="pres">
      <dgm:prSet presAssocID="{087041D4-20D0-4808-A597-7D065037B918}" presName="comp" presStyleCnt="0"/>
      <dgm:spPr/>
    </dgm:pt>
    <dgm:pt modelId="{2D3772AC-8BFD-418E-ABBE-10530BE381DC}" type="pres">
      <dgm:prSet presAssocID="{087041D4-20D0-4808-A597-7D065037B918}" presName="rect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FD282-FC11-4AA7-93DB-BCBC31ED0A75}" type="pres">
      <dgm:prSet presAssocID="{087041D4-20D0-4808-A597-7D065037B918}" presName="rect1" presStyleLbl="lnNode1" presStyleIdx="4" presStyleCnt="5"/>
      <dgm:spPr>
        <a:xfrm>
          <a:off x="320362" y="4579418"/>
          <a:ext cx="972461" cy="982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</dgm:ptLst>
  <dgm:cxnLst>
    <dgm:cxn modelId="{38D4F58D-2037-4D55-82EE-645CD32D4C0C}" srcId="{1B9A2621-D0AF-4CCA-98D9-1D4A6FC88DF9}" destId="{47538B84-A294-4592-BCD3-3998730E5D92}" srcOrd="2" destOrd="0" parTransId="{AC9C5702-3364-4DBC-A61F-96B6101D630D}" sibTransId="{A07D38D0-E34E-41C5-B32E-42FF99301BD4}"/>
    <dgm:cxn modelId="{6ABEAB1C-0F44-42D9-BC42-E3E1E4D00377}" type="presOf" srcId="{087041D4-20D0-4808-A597-7D065037B918}" destId="{2D3772AC-8BFD-418E-ABBE-10530BE381DC}" srcOrd="0" destOrd="0" presId="urn:microsoft.com/office/officeart/2008/layout/AlternatingPictureBlocks"/>
    <dgm:cxn modelId="{DE93A8A6-BE43-4A50-A18E-23D42B3698D2}" type="presOf" srcId="{47538B84-A294-4592-BCD3-3998730E5D92}" destId="{437B99DF-4DC9-4CE9-BF70-D07E85759DA5}" srcOrd="0" destOrd="0" presId="urn:microsoft.com/office/officeart/2008/layout/AlternatingPictureBlocks"/>
    <dgm:cxn modelId="{A5AFF8B8-7691-4117-99D7-0385156FC31F}" type="presOf" srcId="{1ECB6CAB-A6B0-412E-84E4-8BEC155B3538}" destId="{60BDD982-543C-4472-9857-C2919CDCDD5F}" srcOrd="0" destOrd="0" presId="urn:microsoft.com/office/officeart/2008/layout/AlternatingPictureBlocks"/>
    <dgm:cxn modelId="{9043740D-67CC-4D18-8143-60D9097102F1}" type="presOf" srcId="{1B9A2621-D0AF-4CCA-98D9-1D4A6FC88DF9}" destId="{BE395541-3273-4481-AC94-6BBF08FA2183}" srcOrd="0" destOrd="0" presId="urn:microsoft.com/office/officeart/2008/layout/AlternatingPictureBlocks"/>
    <dgm:cxn modelId="{B5A6E484-6A78-41B1-8A44-DD0DF47DABE6}" srcId="{1B9A2621-D0AF-4CCA-98D9-1D4A6FC88DF9}" destId="{1ECB6CAB-A6B0-412E-84E4-8BEC155B3538}" srcOrd="3" destOrd="0" parTransId="{843877DD-4B71-47BC-8682-70C6D40C65ED}" sibTransId="{5A7F7D99-F245-4231-9DDA-5E540D55150E}"/>
    <dgm:cxn modelId="{31B7FC93-969F-4EFD-A281-33C1B12834C1}" srcId="{1B9A2621-D0AF-4CCA-98D9-1D4A6FC88DF9}" destId="{087041D4-20D0-4808-A597-7D065037B918}" srcOrd="4" destOrd="0" parTransId="{56CB4E1A-87F6-4A9C-AF82-232D360CA7C4}" sibTransId="{CA040AFD-95B2-4A76-AE79-D320670DEDA4}"/>
    <dgm:cxn modelId="{86F35085-0332-44D3-8C8E-9FCE7AF361E4}" type="presOf" srcId="{9EC26CBD-F353-4314-AFE3-5B55C36D10ED}" destId="{2E3225E9-A536-47A0-A76C-EA9B5847B9D8}" srcOrd="0" destOrd="0" presId="urn:microsoft.com/office/officeart/2008/layout/AlternatingPictureBlocks"/>
    <dgm:cxn modelId="{E65042F0-44FB-4B22-8B01-0D04A1D95A46}" type="presOf" srcId="{1E4DB531-8208-4A89-AD2C-E1C57A96A7E9}" destId="{3A07CF15-6FE8-4523-B448-5D743AAFC5DE}" srcOrd="0" destOrd="0" presId="urn:microsoft.com/office/officeart/2008/layout/AlternatingPictureBlocks"/>
    <dgm:cxn modelId="{7178FFF4-8C4E-48B1-AB6F-A38B1FDB90E2}" srcId="{1B9A2621-D0AF-4CCA-98D9-1D4A6FC88DF9}" destId="{9EC26CBD-F353-4314-AFE3-5B55C36D10ED}" srcOrd="1" destOrd="0" parTransId="{D61E8869-C23E-4DFC-8DD9-0B5FA20EA118}" sibTransId="{FFA25677-DA34-480D-BC3C-14F2721AAF06}"/>
    <dgm:cxn modelId="{ACEB4ABE-F6F0-4540-A18C-3D32D1138540}" srcId="{1B9A2621-D0AF-4CCA-98D9-1D4A6FC88DF9}" destId="{1E4DB531-8208-4A89-AD2C-E1C57A96A7E9}" srcOrd="0" destOrd="0" parTransId="{B03647F2-726D-4EF7-B986-6531B3F3D979}" sibTransId="{F01D1C6F-A9D1-4AC6-B2DE-44F5BBC0E644}"/>
    <dgm:cxn modelId="{83966149-9354-4B85-AC41-509188D4342A}" type="presParOf" srcId="{BE395541-3273-4481-AC94-6BBF08FA2183}" destId="{3663C9A8-5DD5-41DD-A99B-7AA9AE987789}" srcOrd="0" destOrd="0" presId="urn:microsoft.com/office/officeart/2008/layout/AlternatingPictureBlocks"/>
    <dgm:cxn modelId="{CD9693EE-B8C1-41B9-8496-F609B24B7E6A}" type="presParOf" srcId="{3663C9A8-5DD5-41DD-A99B-7AA9AE987789}" destId="{3A07CF15-6FE8-4523-B448-5D743AAFC5DE}" srcOrd="0" destOrd="0" presId="urn:microsoft.com/office/officeart/2008/layout/AlternatingPictureBlocks"/>
    <dgm:cxn modelId="{70F1BCEC-5E62-4933-A801-40EE582796D1}" type="presParOf" srcId="{3663C9A8-5DD5-41DD-A99B-7AA9AE987789}" destId="{516B3BD0-18A4-49A3-953A-FBFC6DDF1DB3}" srcOrd="1" destOrd="0" presId="urn:microsoft.com/office/officeart/2008/layout/AlternatingPictureBlocks"/>
    <dgm:cxn modelId="{6523DF6D-3323-40BB-B8C3-70DDB37C873F}" type="presParOf" srcId="{BE395541-3273-4481-AC94-6BBF08FA2183}" destId="{C5BD4FD4-D577-4E88-B76D-02EBB1B1F7E9}" srcOrd="1" destOrd="0" presId="urn:microsoft.com/office/officeart/2008/layout/AlternatingPictureBlocks"/>
    <dgm:cxn modelId="{0843B479-7F5B-409F-B01F-80F740B32D12}" type="presParOf" srcId="{BE395541-3273-4481-AC94-6BBF08FA2183}" destId="{8168832E-DECD-4D71-8CC0-6851B4633293}" srcOrd="2" destOrd="0" presId="urn:microsoft.com/office/officeart/2008/layout/AlternatingPictureBlocks"/>
    <dgm:cxn modelId="{6771D56C-C80D-41FA-813B-2FCDBA21D005}" type="presParOf" srcId="{8168832E-DECD-4D71-8CC0-6851B4633293}" destId="{2E3225E9-A536-47A0-A76C-EA9B5847B9D8}" srcOrd="0" destOrd="0" presId="urn:microsoft.com/office/officeart/2008/layout/AlternatingPictureBlocks"/>
    <dgm:cxn modelId="{91A6EBE6-DF7D-4837-BA6E-51810E585C87}" type="presParOf" srcId="{8168832E-DECD-4D71-8CC0-6851B4633293}" destId="{3933D575-1283-43F1-82B5-79BDBBC56EA3}" srcOrd="1" destOrd="0" presId="urn:microsoft.com/office/officeart/2008/layout/AlternatingPictureBlocks"/>
    <dgm:cxn modelId="{891B6B96-F9FE-4B9E-835E-88A1BCC90409}" type="presParOf" srcId="{BE395541-3273-4481-AC94-6BBF08FA2183}" destId="{9E8D4314-56D2-4A01-AA80-2266FDBF355D}" srcOrd="3" destOrd="0" presId="urn:microsoft.com/office/officeart/2008/layout/AlternatingPictureBlocks"/>
    <dgm:cxn modelId="{B511867D-4F8A-4FD4-AA38-F6DAFB6652A5}" type="presParOf" srcId="{BE395541-3273-4481-AC94-6BBF08FA2183}" destId="{C32352A3-E18C-4F88-80F2-50696B6EEA2D}" srcOrd="4" destOrd="0" presId="urn:microsoft.com/office/officeart/2008/layout/AlternatingPictureBlocks"/>
    <dgm:cxn modelId="{CE37807F-EE3C-46B3-9D56-9340DD5E2369}" type="presParOf" srcId="{C32352A3-E18C-4F88-80F2-50696B6EEA2D}" destId="{437B99DF-4DC9-4CE9-BF70-D07E85759DA5}" srcOrd="0" destOrd="0" presId="urn:microsoft.com/office/officeart/2008/layout/AlternatingPictureBlocks"/>
    <dgm:cxn modelId="{2B00B6D0-6479-423A-A5A4-AD1971456109}" type="presParOf" srcId="{C32352A3-E18C-4F88-80F2-50696B6EEA2D}" destId="{C735C6AD-97EF-4BEB-804B-085002B25F64}" srcOrd="1" destOrd="0" presId="urn:microsoft.com/office/officeart/2008/layout/AlternatingPictureBlocks"/>
    <dgm:cxn modelId="{F8E416D8-C2AE-4A1D-BCCC-62EE295DC87A}" type="presParOf" srcId="{BE395541-3273-4481-AC94-6BBF08FA2183}" destId="{462F9CB3-02C7-486D-B4D0-946C0915F394}" srcOrd="5" destOrd="0" presId="urn:microsoft.com/office/officeart/2008/layout/AlternatingPictureBlocks"/>
    <dgm:cxn modelId="{D93AB3B9-B759-4988-B0A3-F7C9238E7B81}" type="presParOf" srcId="{BE395541-3273-4481-AC94-6BBF08FA2183}" destId="{78118706-9551-4CB7-B873-9A29BF6CAC11}" srcOrd="6" destOrd="0" presId="urn:microsoft.com/office/officeart/2008/layout/AlternatingPictureBlocks"/>
    <dgm:cxn modelId="{36B8030E-63DF-4D30-94C3-9DCEE2666904}" type="presParOf" srcId="{78118706-9551-4CB7-B873-9A29BF6CAC11}" destId="{60BDD982-543C-4472-9857-C2919CDCDD5F}" srcOrd="0" destOrd="0" presId="urn:microsoft.com/office/officeart/2008/layout/AlternatingPictureBlocks"/>
    <dgm:cxn modelId="{68F6E321-4992-4BFE-B99F-8E255BCF777B}" type="presParOf" srcId="{78118706-9551-4CB7-B873-9A29BF6CAC11}" destId="{2A42352D-F6ED-4633-B7AB-948A9CA2FCE0}" srcOrd="1" destOrd="0" presId="urn:microsoft.com/office/officeart/2008/layout/AlternatingPictureBlocks"/>
    <dgm:cxn modelId="{5970D869-AAD9-404D-82E6-647767271E8D}" type="presParOf" srcId="{BE395541-3273-4481-AC94-6BBF08FA2183}" destId="{CCD36ED5-D0BF-4829-96C1-16D45D3BA55C}" srcOrd="7" destOrd="0" presId="urn:microsoft.com/office/officeart/2008/layout/AlternatingPictureBlocks"/>
    <dgm:cxn modelId="{20D87AA6-4B61-4558-B208-13D3CDAC1584}" type="presParOf" srcId="{BE395541-3273-4481-AC94-6BBF08FA2183}" destId="{567CD43E-9491-42D8-B438-24E4F2E097E9}" srcOrd="8" destOrd="0" presId="urn:microsoft.com/office/officeart/2008/layout/AlternatingPictureBlocks"/>
    <dgm:cxn modelId="{40556AFF-9FCA-453B-AEDB-E67AD9605497}" type="presParOf" srcId="{567CD43E-9491-42D8-B438-24E4F2E097E9}" destId="{2D3772AC-8BFD-418E-ABBE-10530BE381DC}" srcOrd="0" destOrd="0" presId="urn:microsoft.com/office/officeart/2008/layout/AlternatingPictureBlocks"/>
    <dgm:cxn modelId="{51BC774B-C0F4-4045-93FE-75813EF6935D}" type="presParOf" srcId="{567CD43E-9491-42D8-B438-24E4F2E097E9}" destId="{6E6FD282-FC11-4AA7-93DB-BCBC31ED0A7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C5CB75-29DA-4CE2-9EB1-5E90B5A377E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48137-489B-43BC-82DB-29B53EF69D47}">
      <dgm:prSet phldrT="[Текст]" custT="1"/>
      <dgm:sp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dirty="0" smtClean="0">
              <a:latin typeface="Century Schoolbook" panose="02040604050505020304" pitchFamily="18" charset="0"/>
            </a:rPr>
            <a:t>Методические рекомендации</a:t>
          </a:r>
          <a:endParaRPr lang="ru-RU" sz="1800" dirty="0">
            <a:latin typeface="Century Schoolbook" panose="02040604050505020304" pitchFamily="18" charset="0"/>
          </a:endParaRPr>
        </a:p>
      </dgm:t>
    </dgm:pt>
    <dgm:pt modelId="{B4B648BB-0AF5-4171-9C67-E44E6A488BED}" type="parTrans" cxnId="{25669957-897C-4613-991E-2EE27E651E45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A0B9B051-CBE6-4E87-8FF6-2849F849778A}" type="sibTrans" cxnId="{25669957-897C-4613-991E-2EE27E651E45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627B21A5-4B52-4885-B42A-CE78250B1E79}">
      <dgm:prSet phldrT="[Текст]"/>
      <dgm:spPr/>
      <dgm:t>
        <a:bodyPr/>
        <a:lstStyle/>
        <a:p>
          <a:r>
            <a:rPr lang="ru-RU" dirty="0" smtClean="0">
              <a:latin typeface="Century Schoolbook" panose="02040604050505020304" pitchFamily="18" charset="0"/>
            </a:rPr>
            <a:t>Ресторанный сервис (автор – МБДОУ Детский сад № 131)</a:t>
          </a:r>
          <a:endParaRPr lang="ru-RU" dirty="0">
            <a:latin typeface="Century Schoolbook" panose="02040604050505020304" pitchFamily="18" charset="0"/>
          </a:endParaRPr>
        </a:p>
      </dgm:t>
    </dgm:pt>
    <dgm:pt modelId="{C250DCB9-4F70-42CB-9123-2712B927119D}" type="parTrans" cxnId="{D3024C29-706D-4E2A-AF7C-754C2D8A7FC9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734D514B-E329-465C-9F1C-8AE845EBAA8C}" type="sibTrans" cxnId="{D3024C29-706D-4E2A-AF7C-754C2D8A7FC9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5AA5FAE9-1847-4B49-BB83-64863157EE16}">
      <dgm:prSet phldrT="[Текст]"/>
      <dgm:sp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 smtClean="0">
              <a:latin typeface="Century Schoolbook" panose="02040604050505020304" pitchFamily="18" charset="0"/>
            </a:rPr>
            <a:t>Журнал "Мастер-класс" (№ 7,8,9,10) </a:t>
          </a:r>
          <a:endParaRPr lang="ru-RU" dirty="0">
            <a:latin typeface="Century Schoolbook" panose="02040604050505020304" pitchFamily="18" charset="0"/>
          </a:endParaRPr>
        </a:p>
      </dgm:t>
    </dgm:pt>
    <dgm:pt modelId="{C7BA382F-96D7-4B2F-B60F-FC227CBB6BD8}" type="parTrans" cxnId="{88811822-A0AD-47EF-A031-7169AE43B22D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09F57D32-3215-4A1F-9867-389C7159953F}" type="sibTrans" cxnId="{88811822-A0AD-47EF-A031-7169AE43B22D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B996510B-D1DC-45DA-8D86-46A7D3EBCAC7}">
      <dgm:prSet phldrT="[Текст]"/>
      <dgm:spPr/>
      <dgm:t>
        <a:bodyPr/>
        <a:lstStyle/>
        <a:p>
          <a:r>
            <a:rPr lang="ru-RU" dirty="0" smtClean="0">
              <a:latin typeface="Century Schoolbook" panose="02040604050505020304" pitchFamily="18" charset="0"/>
            </a:rPr>
            <a:t>Инженерно-строительное дело (автор – МБДОУ Детский сад № 172)</a:t>
          </a:r>
          <a:endParaRPr lang="ru-RU" dirty="0">
            <a:latin typeface="Century Schoolbook" panose="02040604050505020304" pitchFamily="18" charset="0"/>
          </a:endParaRPr>
        </a:p>
      </dgm:t>
    </dgm:pt>
    <dgm:pt modelId="{5A192652-5912-4F4E-A190-B497CC35AB1A}" type="parTrans" cxnId="{6C6746BF-4B4B-487E-AFA5-704AC57E7407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1B7C7C6E-7372-48C0-84BE-B935B9F9FD23}" type="sibTrans" cxnId="{6C6746BF-4B4B-487E-AFA5-704AC57E7407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DD39D755-329D-4127-AF7D-6956AF7405E5}">
      <dgm:prSet phldrT="[Текст]"/>
      <dgm:spPr/>
      <dgm:t>
        <a:bodyPr/>
        <a:lstStyle/>
        <a:p>
          <a:r>
            <a:rPr lang="ru-RU" dirty="0" smtClean="0">
              <a:latin typeface="Century Schoolbook" panose="02040604050505020304" pitchFamily="18" charset="0"/>
            </a:rPr>
            <a:t>Физическая культура, спорт и фитнес (автор – МБДОУ ЦРР-детский сад № 140)</a:t>
          </a:r>
          <a:endParaRPr lang="ru-RU" dirty="0">
            <a:latin typeface="Century Schoolbook" panose="02040604050505020304" pitchFamily="18" charset="0"/>
          </a:endParaRPr>
        </a:p>
      </dgm:t>
    </dgm:pt>
    <dgm:pt modelId="{05DD5193-9B28-4B98-B3C8-180A52E17F3B}" type="parTrans" cxnId="{4F030A67-952B-47EB-B132-4E95E876ED83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021312E4-7FF2-4C01-82EE-5B8CE7522D40}" type="sibTrans" cxnId="{4F030A67-952B-47EB-B132-4E95E876ED83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0245B5D2-062D-4D57-B7CD-CABBF708C781}">
      <dgm:prSet phldrT="[Текст]"/>
      <dgm:spPr/>
      <dgm:t>
        <a:bodyPr/>
        <a:lstStyle/>
        <a:p>
          <a:r>
            <a:rPr lang="ru-RU" dirty="0" smtClean="0">
              <a:latin typeface="Century Schoolbook" panose="02040604050505020304" pitchFamily="18" charset="0"/>
            </a:rPr>
            <a:t>Медицинский и социальный уход (автор – МБДОУ Детский сад № 124 )</a:t>
          </a:r>
          <a:endParaRPr lang="ru-RU" dirty="0">
            <a:latin typeface="Century Schoolbook" panose="02040604050505020304" pitchFamily="18" charset="0"/>
          </a:endParaRPr>
        </a:p>
      </dgm:t>
    </dgm:pt>
    <dgm:pt modelId="{2FED4155-977B-4B5E-A87F-B2321B83F9C8}" type="parTrans" cxnId="{E3A47803-32E4-43CB-981A-E83107C5B878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407D1831-7AA7-4757-8E2D-433405CC4E71}" type="sibTrans" cxnId="{E3A47803-32E4-43CB-981A-E83107C5B878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A734729A-7FCF-4BEB-AA44-92F635E4FBFD}">
      <dgm:prSet phldrT="[Текст]"/>
      <dgm:spPr/>
      <dgm:t>
        <a:bodyPr/>
        <a:lstStyle/>
        <a:p>
          <a:r>
            <a:rPr lang="ru-RU" dirty="0" smtClean="0">
              <a:latin typeface="Century Schoolbook" panose="02040604050505020304" pitchFamily="18" charset="0"/>
            </a:rPr>
            <a:t>Робототехника (автор – МАДОУ Детский сад № 157 )</a:t>
          </a:r>
          <a:endParaRPr lang="ru-RU" dirty="0">
            <a:latin typeface="Century Schoolbook" panose="02040604050505020304" pitchFamily="18" charset="0"/>
          </a:endParaRPr>
        </a:p>
      </dgm:t>
    </dgm:pt>
    <dgm:pt modelId="{98F72DD1-3558-40F5-A0A9-4D6A3F9A5724}" type="parTrans" cxnId="{A86FB1A9-0222-4206-A2A2-B61FDB54746D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C0C6510A-6517-49BD-8009-701C2D846A2E}" type="sibTrans" cxnId="{A86FB1A9-0222-4206-A2A2-B61FDB54746D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4EAA3239-FC4D-4661-9735-513D9B1A6E64}" type="pres">
      <dgm:prSet presAssocID="{93C5CB75-29DA-4CE2-9EB1-5E90B5A377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07830B-D7C2-4280-8510-073AA45B9E0A}" type="pres">
      <dgm:prSet presAssocID="{2EF48137-489B-43BC-82DB-29B53EF69D4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F12E1-A193-42E6-BA0F-2FD29F4A3086}" type="pres">
      <dgm:prSet presAssocID="{2EF48137-489B-43BC-82DB-29B53EF69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13EE1-5924-496B-A3AF-C370565121C2}" type="pres">
      <dgm:prSet presAssocID="{5AA5FAE9-1847-4B49-BB83-64863157EE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69957-897C-4613-991E-2EE27E651E45}" srcId="{93C5CB75-29DA-4CE2-9EB1-5E90B5A377E7}" destId="{2EF48137-489B-43BC-82DB-29B53EF69D47}" srcOrd="0" destOrd="0" parTransId="{B4B648BB-0AF5-4171-9C67-E44E6A488BED}" sibTransId="{A0B9B051-CBE6-4E87-8FF6-2849F849778A}"/>
    <dgm:cxn modelId="{A86FB1A9-0222-4206-A2A2-B61FDB54746D}" srcId="{2EF48137-489B-43BC-82DB-29B53EF69D47}" destId="{A734729A-7FCF-4BEB-AA44-92F635E4FBFD}" srcOrd="4" destOrd="0" parTransId="{98F72DD1-3558-40F5-A0A9-4D6A3F9A5724}" sibTransId="{C0C6510A-6517-49BD-8009-701C2D846A2E}"/>
    <dgm:cxn modelId="{3B64F837-048D-48A0-946E-540FFB1A2786}" type="presOf" srcId="{B996510B-D1DC-45DA-8D86-46A7D3EBCAC7}" destId="{0D4F12E1-A193-42E6-BA0F-2FD29F4A3086}" srcOrd="0" destOrd="1" presId="urn:microsoft.com/office/officeart/2005/8/layout/vList2"/>
    <dgm:cxn modelId="{D3024C29-706D-4E2A-AF7C-754C2D8A7FC9}" srcId="{2EF48137-489B-43BC-82DB-29B53EF69D47}" destId="{627B21A5-4B52-4885-B42A-CE78250B1E79}" srcOrd="0" destOrd="0" parTransId="{C250DCB9-4F70-42CB-9123-2712B927119D}" sibTransId="{734D514B-E329-465C-9F1C-8AE845EBAA8C}"/>
    <dgm:cxn modelId="{16F7BC91-A899-4056-BB17-F82922872E4C}" type="presOf" srcId="{627B21A5-4B52-4885-B42A-CE78250B1E79}" destId="{0D4F12E1-A193-42E6-BA0F-2FD29F4A3086}" srcOrd="0" destOrd="0" presId="urn:microsoft.com/office/officeart/2005/8/layout/vList2"/>
    <dgm:cxn modelId="{E3A47803-32E4-43CB-981A-E83107C5B878}" srcId="{2EF48137-489B-43BC-82DB-29B53EF69D47}" destId="{0245B5D2-062D-4D57-B7CD-CABBF708C781}" srcOrd="3" destOrd="0" parTransId="{2FED4155-977B-4B5E-A87F-B2321B83F9C8}" sibTransId="{407D1831-7AA7-4757-8E2D-433405CC4E71}"/>
    <dgm:cxn modelId="{9A1989B8-4E87-4CF4-912C-31CEFF3BF858}" type="presOf" srcId="{0245B5D2-062D-4D57-B7CD-CABBF708C781}" destId="{0D4F12E1-A193-42E6-BA0F-2FD29F4A3086}" srcOrd="0" destOrd="3" presId="urn:microsoft.com/office/officeart/2005/8/layout/vList2"/>
    <dgm:cxn modelId="{6C6746BF-4B4B-487E-AFA5-704AC57E7407}" srcId="{2EF48137-489B-43BC-82DB-29B53EF69D47}" destId="{B996510B-D1DC-45DA-8D86-46A7D3EBCAC7}" srcOrd="1" destOrd="0" parTransId="{5A192652-5912-4F4E-A190-B497CC35AB1A}" sibTransId="{1B7C7C6E-7372-48C0-84BE-B935B9F9FD23}"/>
    <dgm:cxn modelId="{7FF4F503-DB00-4EA3-ABCF-48A6BCE3BC53}" type="presOf" srcId="{5AA5FAE9-1847-4B49-BB83-64863157EE16}" destId="{B1613EE1-5924-496B-A3AF-C370565121C2}" srcOrd="0" destOrd="0" presId="urn:microsoft.com/office/officeart/2005/8/layout/vList2"/>
    <dgm:cxn modelId="{4F030A67-952B-47EB-B132-4E95E876ED83}" srcId="{2EF48137-489B-43BC-82DB-29B53EF69D47}" destId="{DD39D755-329D-4127-AF7D-6956AF7405E5}" srcOrd="2" destOrd="0" parTransId="{05DD5193-9B28-4B98-B3C8-180A52E17F3B}" sibTransId="{021312E4-7FF2-4C01-82EE-5B8CE7522D40}"/>
    <dgm:cxn modelId="{8696FDE0-22E2-4339-9F97-92DEB635C1AC}" type="presOf" srcId="{DD39D755-329D-4127-AF7D-6956AF7405E5}" destId="{0D4F12E1-A193-42E6-BA0F-2FD29F4A3086}" srcOrd="0" destOrd="2" presId="urn:microsoft.com/office/officeart/2005/8/layout/vList2"/>
    <dgm:cxn modelId="{88811822-A0AD-47EF-A031-7169AE43B22D}" srcId="{93C5CB75-29DA-4CE2-9EB1-5E90B5A377E7}" destId="{5AA5FAE9-1847-4B49-BB83-64863157EE16}" srcOrd="1" destOrd="0" parTransId="{C7BA382F-96D7-4B2F-B60F-FC227CBB6BD8}" sibTransId="{09F57D32-3215-4A1F-9867-389C7159953F}"/>
    <dgm:cxn modelId="{4E4C986C-F4DA-4EE9-BB1D-ABDEE6D2A58D}" type="presOf" srcId="{93C5CB75-29DA-4CE2-9EB1-5E90B5A377E7}" destId="{4EAA3239-FC4D-4661-9735-513D9B1A6E64}" srcOrd="0" destOrd="0" presId="urn:microsoft.com/office/officeart/2005/8/layout/vList2"/>
    <dgm:cxn modelId="{8F9F6CDE-5357-44DC-8BB8-B7D018D0871E}" type="presOf" srcId="{A734729A-7FCF-4BEB-AA44-92F635E4FBFD}" destId="{0D4F12E1-A193-42E6-BA0F-2FD29F4A3086}" srcOrd="0" destOrd="4" presId="urn:microsoft.com/office/officeart/2005/8/layout/vList2"/>
    <dgm:cxn modelId="{3AEE2627-4436-47C0-B4D4-8DA76F122E32}" type="presOf" srcId="{2EF48137-489B-43BC-82DB-29B53EF69D47}" destId="{1A07830B-D7C2-4280-8510-073AA45B9E0A}" srcOrd="0" destOrd="0" presId="urn:microsoft.com/office/officeart/2005/8/layout/vList2"/>
    <dgm:cxn modelId="{C9F94F98-8291-45BC-AECC-03F625F625D4}" type="presParOf" srcId="{4EAA3239-FC4D-4661-9735-513D9B1A6E64}" destId="{1A07830B-D7C2-4280-8510-073AA45B9E0A}" srcOrd="0" destOrd="0" presId="urn:microsoft.com/office/officeart/2005/8/layout/vList2"/>
    <dgm:cxn modelId="{CB7307FD-715D-4297-9387-98C7B8490511}" type="presParOf" srcId="{4EAA3239-FC4D-4661-9735-513D9B1A6E64}" destId="{0D4F12E1-A193-42E6-BA0F-2FD29F4A3086}" srcOrd="1" destOrd="0" presId="urn:microsoft.com/office/officeart/2005/8/layout/vList2"/>
    <dgm:cxn modelId="{AB9F27A9-311A-4E27-BF49-F2AA8225DD57}" type="presParOf" srcId="{4EAA3239-FC4D-4661-9735-513D9B1A6E64}" destId="{B1613EE1-5924-496B-A3AF-C370565121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D21AE5-FE8B-49F0-8E7B-FEBA8626501C}" type="doc">
      <dgm:prSet loTypeId="urn:microsoft.com/office/officeart/2005/8/layout/process4" loCatId="process" qsTypeId="urn:microsoft.com/office/officeart/2005/8/quickstyle/simple3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76B1BED2-6E00-4A13-B733-58E2C39DC2D8}">
      <dgm:prSet phldrT="[Текст]"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0" i="0" dirty="0" smtClean="0">
              <a:latin typeface="Century Schoolbook" panose="02040604050505020304" pitchFamily="18" charset="0"/>
              <a:cs typeface="Arial" panose="020B0604020202020204" pitchFamily="34" charset="0"/>
            </a:rPr>
            <a:t>Участники проекта : МБОУ СШ № 14, 33, 50</a:t>
          </a:r>
          <a:endParaRPr lang="ru-RU" sz="18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4F28D1F8-9146-4F8F-BFC6-E2F62486E410}" type="parTrans" cxnId="{F9F702BD-10C5-4F7F-AC61-98A0C090031C}">
      <dgm:prSet/>
      <dgm:spPr/>
      <dgm:t>
        <a:bodyPr/>
        <a:lstStyle/>
        <a:p>
          <a:endParaRPr lang="ru-RU" sz="1600">
            <a:latin typeface="Century Schoolbook" panose="02040604050505020304" pitchFamily="18" charset="0"/>
          </a:endParaRPr>
        </a:p>
      </dgm:t>
    </dgm:pt>
    <dgm:pt modelId="{D2C30101-7F5D-402C-87CE-ED6175D27341}" type="sibTrans" cxnId="{F9F702BD-10C5-4F7F-AC61-98A0C090031C}">
      <dgm:prSet/>
      <dgm:spPr/>
      <dgm:t>
        <a:bodyPr/>
        <a:lstStyle/>
        <a:p>
          <a:endParaRPr lang="ru-RU" sz="1600">
            <a:latin typeface="Century Schoolbook" panose="02040604050505020304" pitchFamily="18" charset="0"/>
          </a:endParaRPr>
        </a:p>
      </dgm:t>
    </dgm:pt>
    <dgm:pt modelId="{4A6DD062-1264-435B-B421-7338E7E091FC}">
      <dgm:prSet phldrT="[Текст]"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0" i="0" dirty="0" smtClean="0">
              <a:latin typeface="Century Schoolbook" panose="02040604050505020304" pitchFamily="18" charset="0"/>
              <a:cs typeface="Arial" panose="020B0604020202020204" pitchFamily="34" charset="0"/>
            </a:rPr>
            <a:t>Партнер проекта: ГКУ АО "Архангельский областной центр занятости населения" </a:t>
          </a:r>
          <a:endParaRPr lang="ru-RU" sz="18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6293E0DB-1B1E-4BD4-AEC1-CC9D01DB69FF}" type="parTrans" cxnId="{7C3BACC5-3267-4530-84E2-8D0A31D99B62}">
      <dgm:prSet/>
      <dgm:spPr/>
      <dgm:t>
        <a:bodyPr/>
        <a:lstStyle/>
        <a:p>
          <a:endParaRPr lang="ru-RU" sz="1600">
            <a:latin typeface="Century Schoolbook" panose="02040604050505020304" pitchFamily="18" charset="0"/>
          </a:endParaRPr>
        </a:p>
      </dgm:t>
    </dgm:pt>
    <dgm:pt modelId="{53C08777-DFA9-4F15-A57C-0E2A0896B774}" type="sibTrans" cxnId="{7C3BACC5-3267-4530-84E2-8D0A31D99B62}">
      <dgm:prSet/>
      <dgm:spPr/>
      <dgm:t>
        <a:bodyPr/>
        <a:lstStyle/>
        <a:p>
          <a:endParaRPr lang="ru-RU" sz="1600">
            <a:latin typeface="Century Schoolbook" panose="02040604050505020304" pitchFamily="18" charset="0"/>
          </a:endParaRPr>
        </a:p>
      </dgm:t>
    </dgm:pt>
    <dgm:pt modelId="{F30C7F86-ED01-4516-939F-80B110AA3AAF}" type="pres">
      <dgm:prSet presAssocID="{68D21AE5-FE8B-49F0-8E7B-FEBA862650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1FBC59-1E52-44BC-980D-8AE9AFDC1D9B}" type="pres">
      <dgm:prSet presAssocID="{4A6DD062-1264-435B-B421-7338E7E091FC}" presName="boxAndChildren" presStyleCnt="0"/>
      <dgm:spPr/>
    </dgm:pt>
    <dgm:pt modelId="{74C4D0E7-5FEB-4926-B9D9-159E5C9403C4}" type="pres">
      <dgm:prSet presAssocID="{4A6DD062-1264-435B-B421-7338E7E091FC}" presName="parentTextBox" presStyleLbl="node1" presStyleIdx="0" presStyleCnt="2" custLinFactNeighborX="873" custLinFactNeighborY="-4268"/>
      <dgm:spPr/>
      <dgm:t>
        <a:bodyPr/>
        <a:lstStyle/>
        <a:p>
          <a:endParaRPr lang="ru-RU"/>
        </a:p>
      </dgm:t>
    </dgm:pt>
    <dgm:pt modelId="{A7E14257-79E1-47A6-9A27-3E3FA4841092}" type="pres">
      <dgm:prSet presAssocID="{D2C30101-7F5D-402C-87CE-ED6175D27341}" presName="sp" presStyleCnt="0"/>
      <dgm:spPr/>
    </dgm:pt>
    <dgm:pt modelId="{A792317F-DD0E-4E07-914D-B64F4C988B16}" type="pres">
      <dgm:prSet presAssocID="{76B1BED2-6E00-4A13-B733-58E2C39DC2D8}" presName="arrowAndChildren" presStyleCnt="0"/>
      <dgm:spPr/>
    </dgm:pt>
    <dgm:pt modelId="{90892D78-73BA-451B-978B-CBFED0AB1777}" type="pres">
      <dgm:prSet presAssocID="{76B1BED2-6E00-4A13-B733-58E2C39DC2D8}" presName="parentTextArrow" presStyleLbl="node1" presStyleIdx="1" presStyleCnt="2" custLinFactNeighborX="448" custLinFactNeighborY="-3366"/>
      <dgm:spPr/>
      <dgm:t>
        <a:bodyPr/>
        <a:lstStyle/>
        <a:p>
          <a:endParaRPr lang="ru-RU"/>
        </a:p>
      </dgm:t>
    </dgm:pt>
  </dgm:ptLst>
  <dgm:cxnLst>
    <dgm:cxn modelId="{F9F702BD-10C5-4F7F-AC61-98A0C090031C}" srcId="{68D21AE5-FE8B-49F0-8E7B-FEBA8626501C}" destId="{76B1BED2-6E00-4A13-B733-58E2C39DC2D8}" srcOrd="0" destOrd="0" parTransId="{4F28D1F8-9146-4F8F-BFC6-E2F62486E410}" sibTransId="{D2C30101-7F5D-402C-87CE-ED6175D27341}"/>
    <dgm:cxn modelId="{25704E60-837A-470D-BD5E-4C78EDDD40D6}" type="presOf" srcId="{76B1BED2-6E00-4A13-B733-58E2C39DC2D8}" destId="{90892D78-73BA-451B-978B-CBFED0AB1777}" srcOrd="0" destOrd="0" presId="urn:microsoft.com/office/officeart/2005/8/layout/process4"/>
    <dgm:cxn modelId="{5B7F0286-6472-442E-9997-7B4DB1368CFC}" type="presOf" srcId="{68D21AE5-FE8B-49F0-8E7B-FEBA8626501C}" destId="{F30C7F86-ED01-4516-939F-80B110AA3AAF}" srcOrd="0" destOrd="0" presId="urn:microsoft.com/office/officeart/2005/8/layout/process4"/>
    <dgm:cxn modelId="{7C3BACC5-3267-4530-84E2-8D0A31D99B62}" srcId="{68D21AE5-FE8B-49F0-8E7B-FEBA8626501C}" destId="{4A6DD062-1264-435B-B421-7338E7E091FC}" srcOrd="1" destOrd="0" parTransId="{6293E0DB-1B1E-4BD4-AEC1-CC9D01DB69FF}" sibTransId="{53C08777-DFA9-4F15-A57C-0E2A0896B774}"/>
    <dgm:cxn modelId="{3A95DB12-2F9A-4F7B-A00A-5AD1764A55DD}" type="presOf" srcId="{4A6DD062-1264-435B-B421-7338E7E091FC}" destId="{74C4D0E7-5FEB-4926-B9D9-159E5C9403C4}" srcOrd="0" destOrd="0" presId="urn:microsoft.com/office/officeart/2005/8/layout/process4"/>
    <dgm:cxn modelId="{3B02D203-D6CA-42B8-8A27-2E44384A0F70}" type="presParOf" srcId="{F30C7F86-ED01-4516-939F-80B110AA3AAF}" destId="{571FBC59-1E52-44BC-980D-8AE9AFDC1D9B}" srcOrd="0" destOrd="0" presId="urn:microsoft.com/office/officeart/2005/8/layout/process4"/>
    <dgm:cxn modelId="{B9C384AC-6A5E-4D60-A653-B6FB44615C06}" type="presParOf" srcId="{571FBC59-1E52-44BC-980D-8AE9AFDC1D9B}" destId="{74C4D0E7-5FEB-4926-B9D9-159E5C9403C4}" srcOrd="0" destOrd="0" presId="urn:microsoft.com/office/officeart/2005/8/layout/process4"/>
    <dgm:cxn modelId="{D4A20D0C-A3D0-4506-AD1C-0F7F03D7BE67}" type="presParOf" srcId="{F30C7F86-ED01-4516-939F-80B110AA3AAF}" destId="{A7E14257-79E1-47A6-9A27-3E3FA4841092}" srcOrd="1" destOrd="0" presId="urn:microsoft.com/office/officeart/2005/8/layout/process4"/>
    <dgm:cxn modelId="{E1A3E8B4-F7E3-4940-8D8D-718B4011E017}" type="presParOf" srcId="{F30C7F86-ED01-4516-939F-80B110AA3AAF}" destId="{A792317F-DD0E-4E07-914D-B64F4C988B16}" srcOrd="2" destOrd="0" presId="urn:microsoft.com/office/officeart/2005/8/layout/process4"/>
    <dgm:cxn modelId="{37492BCD-FDAE-4D05-B70D-B67B07176D60}" type="presParOf" srcId="{A792317F-DD0E-4E07-914D-B64F4C988B16}" destId="{90892D78-73BA-451B-978B-CBFED0AB1777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DF201A-DF71-4C72-9B8C-A7503C868250}">
      <dsp:nvSpPr>
        <dsp:cNvPr id="0" name=""/>
        <dsp:cNvSpPr/>
      </dsp:nvSpPr>
      <dsp:spPr>
        <a:xfrm>
          <a:off x="0" y="29446"/>
          <a:ext cx="2275770" cy="15637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B4F19C-8975-45C7-9A4E-D41D8579F6F7}">
      <dsp:nvSpPr>
        <dsp:cNvPr id="0" name=""/>
        <dsp:cNvSpPr/>
      </dsp:nvSpPr>
      <dsp:spPr>
        <a:xfrm>
          <a:off x="522005" y="1213876"/>
          <a:ext cx="1900794" cy="379276"/>
        </a:xfrm>
        <a:prstGeom prst="rect">
          <a:avLst/>
        </a:prstGeom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b="1" kern="1200" dirty="0" smtClean="0">
              <a:latin typeface="Century Schoolbook" panose="02040604050505020304" pitchFamily="18" charset="0"/>
            </a:rPr>
            <a:t>15 </a:t>
          </a:r>
          <a:r>
            <a:rPr lang="ru-RU" sz="1700" b="1" kern="1200" dirty="0" smtClean="0">
              <a:latin typeface="Century Schoolbook" panose="02040604050505020304" pitchFamily="18" charset="0"/>
            </a:rPr>
            <a:t>учреждений</a:t>
          </a:r>
          <a:endParaRPr lang="ru-RU" sz="1700" b="1" kern="1200" dirty="0">
            <a:latin typeface="Century Schoolbook" panose="02040604050505020304" pitchFamily="18" charset="0"/>
          </a:endParaRPr>
        </a:p>
      </dsp:txBody>
      <dsp:txXfrm>
        <a:off x="522005" y="1213876"/>
        <a:ext cx="1900794" cy="3792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DF201A-DF71-4C72-9B8C-A7503C868250}">
      <dsp:nvSpPr>
        <dsp:cNvPr id="0" name=""/>
        <dsp:cNvSpPr/>
      </dsp:nvSpPr>
      <dsp:spPr>
        <a:xfrm>
          <a:off x="0" y="168030"/>
          <a:ext cx="2315305" cy="16588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B4F19C-8975-45C7-9A4E-D41D8579F6F7}">
      <dsp:nvSpPr>
        <dsp:cNvPr id="0" name=""/>
        <dsp:cNvSpPr/>
      </dsp:nvSpPr>
      <dsp:spPr>
        <a:xfrm>
          <a:off x="489237" y="1498352"/>
          <a:ext cx="1934345" cy="464855"/>
        </a:xfrm>
        <a:prstGeom prst="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700" b="1" kern="1200" dirty="0" smtClean="0">
              <a:latin typeface="Century Schoolbook" panose="02040604050505020304" pitchFamily="18" charset="0"/>
            </a:rPr>
            <a:t>10 компетенций</a:t>
          </a:r>
          <a:endParaRPr lang="ru-RU" sz="1700" b="1" kern="1200" dirty="0">
            <a:latin typeface="Century Schoolbook" panose="02040604050505020304" pitchFamily="18" charset="0"/>
          </a:endParaRPr>
        </a:p>
      </dsp:txBody>
      <dsp:txXfrm>
        <a:off x="489237" y="1498352"/>
        <a:ext cx="1934345" cy="4648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DF201A-DF71-4C72-9B8C-A7503C868250}">
      <dsp:nvSpPr>
        <dsp:cNvPr id="0" name=""/>
        <dsp:cNvSpPr/>
      </dsp:nvSpPr>
      <dsp:spPr>
        <a:xfrm>
          <a:off x="31647" y="3133"/>
          <a:ext cx="2212626" cy="17055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B4F19C-8975-45C7-9A4E-D41D8579F6F7}">
      <dsp:nvSpPr>
        <dsp:cNvPr id="0" name=""/>
        <dsp:cNvSpPr/>
      </dsp:nvSpPr>
      <dsp:spPr>
        <a:xfrm>
          <a:off x="455518" y="1454379"/>
          <a:ext cx="1988740" cy="477927"/>
        </a:xfrm>
        <a:prstGeom prst="rect">
          <a:avLst/>
        </a:prstGeom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100" b="1" kern="1200" dirty="0" smtClean="0">
              <a:latin typeface="Century Schoolbook" panose="02040604050505020304" pitchFamily="18" charset="0"/>
            </a:rPr>
            <a:t>1400 детей, 1420 родителей, 173 педагога</a:t>
          </a:r>
          <a:endParaRPr lang="ru-RU" sz="1100" b="1" kern="1200" dirty="0">
            <a:latin typeface="Century Schoolbook" panose="02040604050505020304" pitchFamily="18" charset="0"/>
          </a:endParaRPr>
        </a:p>
      </dsp:txBody>
      <dsp:txXfrm>
        <a:off x="455518" y="1454379"/>
        <a:ext cx="1988740" cy="4779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07CF15-6FE8-4523-B448-5D743AAFC5DE}">
      <dsp:nvSpPr>
        <dsp:cNvPr id="0" name=""/>
        <dsp:cNvSpPr/>
      </dsp:nvSpPr>
      <dsp:spPr>
        <a:xfrm>
          <a:off x="1416953" y="1974"/>
          <a:ext cx="2171830" cy="982284"/>
        </a:xfrm>
        <a:prstGeom prst="rect">
          <a:avLst/>
        </a:prstGeom>
        <a:gradFill flip="none" rotWithShape="1">
          <a:gsLst>
            <a:gs pos="0">
              <a:srgbClr val="5982DB">
                <a:lumMod val="5000"/>
                <a:lumOff val="95000"/>
              </a:srgbClr>
            </a:gs>
            <a:gs pos="74000">
              <a:srgbClr val="5982DB">
                <a:lumMod val="45000"/>
                <a:lumOff val="55000"/>
              </a:srgbClr>
            </a:gs>
            <a:gs pos="83000">
              <a:srgbClr val="5982DB">
                <a:lumMod val="45000"/>
                <a:lumOff val="55000"/>
              </a:srgbClr>
            </a:gs>
            <a:gs pos="100000">
              <a:srgbClr val="5982DB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МБДОУ Детский сад № 113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Детский центр "Путешественники во времени"</a:t>
          </a:r>
          <a:endParaRPr lang="ru-RU" sz="1100" b="1" kern="1200" dirty="0">
            <a:solidFill>
              <a:sysClr val="windowText" lastClr="000000"/>
            </a:solidFill>
            <a:latin typeface="Century Schoolbook" panose="02040604050505020304" pitchFamily="18" charset="0"/>
            <a:ea typeface="+mn-ea"/>
            <a:cs typeface="+mn-cs"/>
          </a:endParaRPr>
        </a:p>
      </dsp:txBody>
      <dsp:txXfrm>
        <a:off x="1416953" y="1974"/>
        <a:ext cx="2171830" cy="982284"/>
      </dsp:txXfrm>
    </dsp:sp>
    <dsp:sp modelId="{516B3BD0-18A4-49A3-953A-FBFC6DDF1DB3}">
      <dsp:nvSpPr>
        <dsp:cNvPr id="0" name=""/>
        <dsp:cNvSpPr/>
      </dsp:nvSpPr>
      <dsp:spPr>
        <a:xfrm>
          <a:off x="238398" y="0"/>
          <a:ext cx="1079996" cy="982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E3225E9-A536-47A0-A76C-EA9B5847B9D8}">
      <dsp:nvSpPr>
        <dsp:cNvPr id="0" name=""/>
        <dsp:cNvSpPr/>
      </dsp:nvSpPr>
      <dsp:spPr>
        <a:xfrm>
          <a:off x="265284" y="1177021"/>
          <a:ext cx="2171830" cy="982284"/>
        </a:xfrm>
        <a:prstGeom prst="rect">
          <a:avLst/>
        </a:prstGeom>
        <a:gradFill flip="none" rotWithShape="1">
          <a:gsLst>
            <a:gs pos="0">
              <a:srgbClr val="5982DB">
                <a:lumMod val="5000"/>
                <a:lumOff val="95000"/>
              </a:srgbClr>
            </a:gs>
            <a:gs pos="74000">
              <a:srgbClr val="5982DB">
                <a:lumMod val="45000"/>
                <a:lumOff val="55000"/>
              </a:srgbClr>
            </a:gs>
            <a:gs pos="83000">
              <a:srgbClr val="5982DB">
                <a:lumMod val="45000"/>
                <a:lumOff val="55000"/>
              </a:srgbClr>
            </a:gs>
            <a:gs pos="100000">
              <a:srgbClr val="5982DB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МБДОУ "Детский сад                  № 131"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Ресторан. Кафе. Театральная гостиная.</a:t>
          </a:r>
          <a:endParaRPr lang="ru-RU" sz="1100" b="1" kern="1200" dirty="0">
            <a:solidFill>
              <a:sysClr val="windowText" lastClr="000000"/>
            </a:solidFill>
            <a:latin typeface="Century Schoolbook" panose="02040604050505020304" pitchFamily="18" charset="0"/>
            <a:ea typeface="+mn-ea"/>
            <a:cs typeface="+mn-cs"/>
          </a:endParaRPr>
        </a:p>
      </dsp:txBody>
      <dsp:txXfrm>
        <a:off x="265284" y="1177021"/>
        <a:ext cx="2171830" cy="982284"/>
      </dsp:txXfrm>
    </dsp:sp>
    <dsp:sp modelId="{3933D575-1283-43F1-82B5-79BDBBC56EA3}">
      <dsp:nvSpPr>
        <dsp:cNvPr id="0" name=""/>
        <dsp:cNvSpPr/>
      </dsp:nvSpPr>
      <dsp:spPr>
        <a:xfrm>
          <a:off x="2589439" y="1146335"/>
          <a:ext cx="972461" cy="98228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437B99DF-4DC9-4CE9-BF70-D07E85759DA5}">
      <dsp:nvSpPr>
        <dsp:cNvPr id="0" name=""/>
        <dsp:cNvSpPr/>
      </dsp:nvSpPr>
      <dsp:spPr>
        <a:xfrm>
          <a:off x="1390070" y="2290696"/>
          <a:ext cx="2171830" cy="982284"/>
        </a:xfrm>
        <a:prstGeom prst="rect">
          <a:avLst/>
        </a:prstGeom>
        <a:gradFill flip="none" rotWithShape="0">
          <a:gsLst>
            <a:gs pos="0">
              <a:srgbClr val="5982DB">
                <a:lumMod val="5000"/>
                <a:lumOff val="95000"/>
              </a:srgbClr>
            </a:gs>
            <a:gs pos="74000">
              <a:srgbClr val="5982DB">
                <a:lumMod val="45000"/>
                <a:lumOff val="55000"/>
              </a:srgbClr>
            </a:gs>
            <a:gs pos="83000">
              <a:srgbClr val="5982DB">
                <a:lumMod val="45000"/>
                <a:lumOff val="55000"/>
              </a:srgbClr>
            </a:gs>
            <a:gs pos="100000">
              <a:srgbClr val="5982DB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МБДОУ Детский сад № 124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Медицинский центр</a:t>
          </a:r>
          <a:endParaRPr lang="ru-RU" sz="1100" b="1" kern="1200" dirty="0">
            <a:solidFill>
              <a:sysClr val="windowText" lastClr="000000"/>
            </a:solidFill>
            <a:latin typeface="Century Schoolbook" panose="02040604050505020304" pitchFamily="18" charset="0"/>
            <a:ea typeface="+mn-ea"/>
            <a:cs typeface="+mn-cs"/>
          </a:endParaRPr>
        </a:p>
      </dsp:txBody>
      <dsp:txXfrm>
        <a:off x="1390070" y="2290696"/>
        <a:ext cx="2171830" cy="982284"/>
      </dsp:txXfrm>
    </dsp:sp>
    <dsp:sp modelId="{C735C6AD-97EF-4BEB-804B-085002B25F64}">
      <dsp:nvSpPr>
        <dsp:cNvPr id="0" name=""/>
        <dsp:cNvSpPr/>
      </dsp:nvSpPr>
      <dsp:spPr>
        <a:xfrm>
          <a:off x="320362" y="2290696"/>
          <a:ext cx="972461" cy="98228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60BDD982-543C-4472-9857-C2919CDCDD5F}">
      <dsp:nvSpPr>
        <dsp:cNvPr id="0" name=""/>
        <dsp:cNvSpPr/>
      </dsp:nvSpPr>
      <dsp:spPr>
        <a:xfrm>
          <a:off x="265284" y="3406482"/>
          <a:ext cx="2171830" cy="982284"/>
        </a:xfrm>
        <a:prstGeom prst="rect">
          <a:avLst/>
        </a:prstGeom>
        <a:gradFill flip="none" rotWithShape="0">
          <a:gsLst>
            <a:gs pos="0">
              <a:srgbClr val="5982DB">
                <a:lumMod val="5000"/>
                <a:lumOff val="95000"/>
              </a:srgbClr>
            </a:gs>
            <a:gs pos="74000">
              <a:srgbClr val="5982DB">
                <a:lumMod val="45000"/>
                <a:lumOff val="55000"/>
              </a:srgbClr>
            </a:gs>
            <a:gs pos="83000">
              <a:srgbClr val="5982DB">
                <a:lumMod val="45000"/>
                <a:lumOff val="55000"/>
              </a:srgbClr>
            </a:gs>
            <a:gs pos="100000">
              <a:srgbClr val="5982DB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МБДОУ ЦРР-детский сад № 173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Дом моделей</a:t>
          </a:r>
          <a:endParaRPr lang="ru-RU" sz="1100" b="1" kern="1200" dirty="0">
            <a:solidFill>
              <a:sysClr val="windowText" lastClr="000000"/>
            </a:solidFill>
            <a:latin typeface="Century Schoolbook" panose="02040604050505020304" pitchFamily="18" charset="0"/>
            <a:ea typeface="+mn-ea"/>
            <a:cs typeface="+mn-cs"/>
          </a:endParaRPr>
        </a:p>
      </dsp:txBody>
      <dsp:txXfrm>
        <a:off x="265284" y="3406482"/>
        <a:ext cx="2171830" cy="982284"/>
      </dsp:txXfrm>
    </dsp:sp>
    <dsp:sp modelId="{2A42352D-F6ED-4633-B7AB-948A9CA2FCE0}">
      <dsp:nvSpPr>
        <dsp:cNvPr id="0" name=""/>
        <dsp:cNvSpPr/>
      </dsp:nvSpPr>
      <dsp:spPr>
        <a:xfrm>
          <a:off x="2589439" y="3435057"/>
          <a:ext cx="972461" cy="98228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D3772AC-8BFD-418E-ABBE-10530BE381DC}">
      <dsp:nvSpPr>
        <dsp:cNvPr id="0" name=""/>
        <dsp:cNvSpPr/>
      </dsp:nvSpPr>
      <dsp:spPr>
        <a:xfrm>
          <a:off x="1390070" y="4579418"/>
          <a:ext cx="2171830" cy="982284"/>
        </a:xfrm>
        <a:prstGeom prst="rect">
          <a:avLst/>
        </a:prstGeom>
        <a:gradFill flip="none" rotWithShape="0">
          <a:gsLst>
            <a:gs pos="0">
              <a:srgbClr val="5982DB">
                <a:lumMod val="5000"/>
                <a:lumOff val="95000"/>
              </a:srgbClr>
            </a:gs>
            <a:gs pos="74000">
              <a:srgbClr val="5982DB">
                <a:lumMod val="45000"/>
                <a:lumOff val="55000"/>
              </a:srgbClr>
            </a:gs>
            <a:gs pos="83000">
              <a:srgbClr val="5982DB">
                <a:lumMod val="45000"/>
                <a:lumOff val="55000"/>
              </a:srgbClr>
            </a:gs>
            <a:gs pos="100000">
              <a:srgbClr val="5982DB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МАДОУ Детский сад № 157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Медиацентр</a:t>
          </a:r>
          <a:r>
            <a:rPr lang="ru-RU" sz="1100" b="1" kern="1200" dirty="0" smtClean="0">
              <a:solidFill>
                <a:sysClr val="windowText" lastClr="000000"/>
              </a:solidFill>
              <a:latin typeface="Century Schoolbook" panose="02040604050505020304" pitchFamily="18" charset="0"/>
              <a:ea typeface="+mn-ea"/>
              <a:cs typeface="+mn-cs"/>
            </a:rPr>
            <a:t>. Робототехника и многое другое</a:t>
          </a:r>
          <a:endParaRPr lang="ru-RU" sz="1100" b="1" kern="1200" dirty="0">
            <a:solidFill>
              <a:sysClr val="windowText" lastClr="000000"/>
            </a:solidFill>
            <a:latin typeface="Century Schoolbook" panose="02040604050505020304" pitchFamily="18" charset="0"/>
            <a:ea typeface="+mn-ea"/>
            <a:cs typeface="+mn-cs"/>
          </a:endParaRPr>
        </a:p>
      </dsp:txBody>
      <dsp:txXfrm>
        <a:off x="1390070" y="4579418"/>
        <a:ext cx="2171830" cy="982284"/>
      </dsp:txXfrm>
    </dsp:sp>
    <dsp:sp modelId="{6E6FD282-FC11-4AA7-93DB-BCBC31ED0A75}">
      <dsp:nvSpPr>
        <dsp:cNvPr id="0" name=""/>
        <dsp:cNvSpPr/>
      </dsp:nvSpPr>
      <dsp:spPr>
        <a:xfrm>
          <a:off x="320362" y="4579418"/>
          <a:ext cx="972461" cy="982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07830B-D7C2-4280-8510-073AA45B9E0A}">
      <dsp:nvSpPr>
        <dsp:cNvPr id="0" name=""/>
        <dsp:cNvSpPr/>
      </dsp:nvSpPr>
      <dsp:spPr>
        <a:xfrm>
          <a:off x="0" y="106637"/>
          <a:ext cx="4021185" cy="427635"/>
        </a:xfrm>
        <a:prstGeom prst="roundRect">
          <a:avLst/>
        </a:prstGeom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 Schoolbook" panose="02040604050505020304" pitchFamily="18" charset="0"/>
            </a:rPr>
            <a:t>Методические рекомендации</a:t>
          </a:r>
          <a:endParaRPr lang="ru-RU" sz="1800" kern="1200" dirty="0">
            <a:latin typeface="Century Schoolbook" panose="02040604050505020304" pitchFamily="18" charset="0"/>
          </a:endParaRPr>
        </a:p>
      </dsp:txBody>
      <dsp:txXfrm>
        <a:off x="0" y="106637"/>
        <a:ext cx="4021185" cy="427635"/>
      </dsp:txXfrm>
    </dsp:sp>
    <dsp:sp modelId="{0D4F12E1-A193-42E6-BA0F-2FD29F4A3086}">
      <dsp:nvSpPr>
        <dsp:cNvPr id="0" name=""/>
        <dsp:cNvSpPr/>
      </dsp:nvSpPr>
      <dsp:spPr>
        <a:xfrm>
          <a:off x="0" y="534272"/>
          <a:ext cx="4021185" cy="200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67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Century Schoolbook" panose="02040604050505020304" pitchFamily="18" charset="0"/>
            </a:rPr>
            <a:t>Ресторанный сервис (автор – МБДОУ Детский сад № 131)</a:t>
          </a:r>
          <a:endParaRPr lang="ru-RU" sz="1300" kern="1200" dirty="0">
            <a:latin typeface="Century Schoolbook" panose="020406040505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Century Schoolbook" panose="02040604050505020304" pitchFamily="18" charset="0"/>
            </a:rPr>
            <a:t>Инженерно-строительное дело (автор – МБДОУ Детский сад № 172)</a:t>
          </a:r>
          <a:endParaRPr lang="ru-RU" sz="1300" kern="1200" dirty="0">
            <a:latin typeface="Century Schoolbook" panose="020406040505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Century Schoolbook" panose="02040604050505020304" pitchFamily="18" charset="0"/>
            </a:rPr>
            <a:t>Физическая культура, спорт и фитнес (автор – МБДОУ ЦРР-детский сад № 140)</a:t>
          </a:r>
          <a:endParaRPr lang="ru-RU" sz="1300" kern="1200" dirty="0">
            <a:latin typeface="Century Schoolbook" panose="020406040505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Century Schoolbook" panose="02040604050505020304" pitchFamily="18" charset="0"/>
            </a:rPr>
            <a:t>Медицинский и социальный уход (автор – МБДОУ Детский сад № 124 )</a:t>
          </a:r>
          <a:endParaRPr lang="ru-RU" sz="1300" kern="1200" dirty="0">
            <a:latin typeface="Century Schoolbook" panose="020406040505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Century Schoolbook" panose="02040604050505020304" pitchFamily="18" charset="0"/>
            </a:rPr>
            <a:t>Робототехника (автор – МАДОУ Детский сад № 157 )</a:t>
          </a:r>
          <a:endParaRPr lang="ru-RU" sz="1300" kern="1200" dirty="0">
            <a:latin typeface="Century Schoolbook" panose="02040604050505020304" pitchFamily="18" charset="0"/>
          </a:endParaRPr>
        </a:p>
      </dsp:txBody>
      <dsp:txXfrm>
        <a:off x="0" y="534272"/>
        <a:ext cx="4021185" cy="2005830"/>
      </dsp:txXfrm>
    </dsp:sp>
    <dsp:sp modelId="{B1613EE1-5924-496B-A3AF-C370565121C2}">
      <dsp:nvSpPr>
        <dsp:cNvPr id="0" name=""/>
        <dsp:cNvSpPr/>
      </dsp:nvSpPr>
      <dsp:spPr>
        <a:xfrm>
          <a:off x="0" y="2540102"/>
          <a:ext cx="4021185" cy="427635"/>
        </a:xfrm>
        <a:prstGeom prst="roundRect">
          <a:avLst/>
        </a:prstGeom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Schoolbook" panose="02040604050505020304" pitchFamily="18" charset="0"/>
            </a:rPr>
            <a:t>Журнал "Мастер-класс" (№ 7,8,9,10) </a:t>
          </a:r>
          <a:endParaRPr lang="ru-RU" sz="1700" kern="1200" dirty="0">
            <a:latin typeface="Century Schoolbook" panose="02040604050505020304" pitchFamily="18" charset="0"/>
          </a:endParaRPr>
        </a:p>
      </dsp:txBody>
      <dsp:txXfrm>
        <a:off x="0" y="2540102"/>
        <a:ext cx="4021185" cy="4276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4D0E7-5FEB-4926-B9D9-159E5C9403C4}">
      <dsp:nvSpPr>
        <dsp:cNvPr id="0" name=""/>
        <dsp:cNvSpPr/>
      </dsp:nvSpPr>
      <dsp:spPr>
        <a:xfrm>
          <a:off x="0" y="1102473"/>
          <a:ext cx="5966582" cy="744181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Партнер проекта: ГКУ АО "Архангельский областной центр занятости населения" </a:t>
          </a:r>
          <a:endParaRPr lang="ru-RU" sz="18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>
        <a:off x="0" y="1102473"/>
        <a:ext cx="5966582" cy="744181"/>
      </dsp:txXfrm>
    </dsp:sp>
    <dsp:sp modelId="{90892D78-73BA-451B-978B-CBFED0AB1777}">
      <dsp:nvSpPr>
        <dsp:cNvPr id="0" name=""/>
        <dsp:cNvSpPr/>
      </dsp:nvSpPr>
      <dsp:spPr>
        <a:xfrm rot="10800000">
          <a:off x="0" y="0"/>
          <a:ext cx="5966582" cy="1144550"/>
        </a:xfrm>
        <a:prstGeom prst="upArrowCallou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Участники проекта : МБОУ СШ № 14, 33, 50</a:t>
          </a:r>
          <a:endParaRPr lang="ru-RU" sz="18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10800000">
        <a:off x="0" y="0"/>
        <a:ext cx="5966582" cy="114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C9B38-9923-4E7B-99CC-2CAE3320957B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4D119-0DC8-416E-87ED-B6773A37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34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3496C-ED4E-4007-89CA-9450235C60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79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78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79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96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86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6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3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6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06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82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29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5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11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6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21" Type="http://schemas.openxmlformats.org/officeDocument/2006/relationships/diagramQuickStyle" Target="../diagrams/quickStyle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microsoft.com/office/2007/relationships/diagramDrawing" Target="../diagrams/drawing4.xml"/><Relationship Id="rId10" Type="http://schemas.openxmlformats.org/officeDocument/2006/relationships/diagramColors" Target="../diagrams/colors2.xml"/><Relationship Id="rId19" Type="http://schemas.openxmlformats.org/officeDocument/2006/relationships/diagramData" Target="../diagrams/data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diagramColors" Target="../diagrams/colors5.xml"/><Relationship Id="rId17" Type="http://schemas.openxmlformats.org/officeDocument/2006/relationships/image" Target="../media/image7.png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5.xml"/><Relationship Id="rId4" Type="http://schemas.openxmlformats.org/officeDocument/2006/relationships/image" Target="../media/image15.png"/><Relationship Id="rId9" Type="http://schemas.openxmlformats.org/officeDocument/2006/relationships/diagramData" Target="../diagrams/data5.xml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.jpe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diagramData" Target="../diagrams/data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9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/>
        </p:nvPicPr>
        <p:blipFill>
          <a:blip r:embed="rId2" cstate="print"/>
          <a:srcRect b="4801"/>
          <a:stretch/>
        </p:blipFill>
        <p:spPr bwMode="auto">
          <a:xfrm>
            <a:off x="345461" y="1872965"/>
            <a:ext cx="11252413" cy="477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31" y="177401"/>
            <a:ext cx="8477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4" cstate="print"/>
          <a:srcRect l="17364" t="16769" r="25088" b="21300"/>
          <a:stretch/>
        </p:blipFill>
        <p:spPr bwMode="auto">
          <a:xfrm>
            <a:off x="10673318" y="0"/>
            <a:ext cx="1486933" cy="9001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31272" y="1324812"/>
            <a:ext cx="990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entury Schoolbook" panose="02040604050505020304" pitchFamily="18" charset="0"/>
              </a:rPr>
              <a:t>Реализация проекта </a:t>
            </a:r>
            <a:r>
              <a:rPr lang="ru-RU" sz="3200" b="1" dirty="0" smtClean="0">
                <a:latin typeface="Century Schoolbook" panose="02040604050505020304" pitchFamily="18" charset="0"/>
              </a:rPr>
              <a:t>"</a:t>
            </a:r>
            <a:r>
              <a:rPr lang="ru-RU" sz="3200" b="1" dirty="0" err="1" smtClean="0">
                <a:latin typeface="Century Schoolbook" panose="02040604050505020304" pitchFamily="18" charset="0"/>
              </a:rPr>
              <a:t>ДетиПрофи</a:t>
            </a:r>
            <a:r>
              <a:rPr lang="ru-RU" sz="3200" b="1" dirty="0" smtClean="0">
                <a:latin typeface="Century Schoolbook" panose="02040604050505020304" pitchFamily="18" charset="0"/>
              </a:rPr>
              <a:t>" </a:t>
            </a:r>
            <a:r>
              <a:rPr lang="ru-RU" sz="32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latin typeface="Century Schoolbook" panose="02040604050505020304" pitchFamily="18" charset="0"/>
              </a:rPr>
              <a:t> залог </a:t>
            </a:r>
            <a:r>
              <a:rPr lang="ru-RU" sz="3200" b="1" dirty="0">
                <a:latin typeface="Century Schoolbook" panose="02040604050505020304" pitchFamily="18" charset="0"/>
              </a:rPr>
              <a:t>успешной социализации дошкольника </a:t>
            </a:r>
            <a:endParaRPr lang="ru-RU" sz="4800" b="1" dirty="0">
              <a:latin typeface="Century Schoolbook" panose="020406040505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35593" y="2712555"/>
            <a:ext cx="4271258" cy="1080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err="1" smtClean="0">
                <a:latin typeface="Century Schoolbook" panose="02040604050505020304" pitchFamily="18" charset="0"/>
              </a:rPr>
              <a:t>Бубнова</a:t>
            </a:r>
            <a:r>
              <a:rPr lang="ru-RU" sz="1600" dirty="0" smtClean="0">
                <a:latin typeface="Century Schoolbook" panose="02040604050505020304" pitchFamily="18" charset="0"/>
              </a:rPr>
              <a:t> Юлия Геннадьевна, заведующий МБДОУ Детский сад № 113, г. Архангельск</a:t>
            </a:r>
            <a:endParaRPr lang="ru-RU" sz="1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1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7524" y="1058340"/>
          <a:ext cx="2422800" cy="1593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/>
          </p:nvPr>
        </p:nvGraphicFramePr>
        <p:xfrm>
          <a:off x="176741" y="2751667"/>
          <a:ext cx="2423583" cy="196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/>
          </p:nvPr>
        </p:nvGraphicFramePr>
        <p:xfrm>
          <a:off x="145090" y="4714875"/>
          <a:ext cx="2455235" cy="1932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296733" y="165065"/>
            <a:ext cx="7497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Century Schoolbook" panose="02040604050505020304" pitchFamily="18" charset="0"/>
              </a:rPr>
              <a:t>Муниципальный проект "</a:t>
            </a:r>
            <a:r>
              <a:rPr lang="ru-RU" sz="2800" b="1" dirty="0" err="1" smtClean="0">
                <a:latin typeface="Century Schoolbook" panose="02040604050505020304" pitchFamily="18" charset="0"/>
              </a:rPr>
              <a:t>ДетиПрофи</a:t>
            </a:r>
            <a:r>
              <a:rPr lang="ru-RU" sz="2800" b="1" dirty="0" smtClean="0">
                <a:latin typeface="Century Schoolbook" panose="02040604050505020304" pitchFamily="18" charset="0"/>
              </a:rPr>
              <a:t>"</a:t>
            </a:r>
            <a:endParaRPr lang="ru-RU" sz="28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42" y="98433"/>
            <a:ext cx="8477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552873" y="0"/>
            <a:ext cx="1487553" cy="896190"/>
          </a:xfrm>
          <a:prstGeom prst="rect">
            <a:avLst/>
          </a:prstGeom>
        </p:spPr>
      </p:pic>
      <p:sp>
        <p:nvSpPr>
          <p:cNvPr id="27" name="Содержимое 2">
            <a:extLst>
              <a:ext uri="{FF2B5EF4-FFF2-40B4-BE49-F238E27FC236}">
                <a16:creationId xmlns:a16="http://schemas.microsoft.com/office/drawing/2014/main" xmlns="" id="{9BD35AF1-3700-483A-B504-8D0ED3AEB0AB}"/>
              </a:ext>
            </a:extLst>
          </p:cNvPr>
          <p:cNvSpPr txBox="1">
            <a:spLocks/>
          </p:cNvSpPr>
          <p:nvPr/>
        </p:nvSpPr>
        <p:spPr>
          <a:xfrm>
            <a:off x="2761511" y="1452837"/>
            <a:ext cx="4939452" cy="443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Архангельский педагогический колледж 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ГБУК АО "Архангельский краеведческий музей"; </a:t>
            </a:r>
            <a:endParaRPr lang="ru-RU" altLang="ru-RU" sz="1150" b="1" dirty="0" smtClean="0">
              <a:latin typeface="Century Schoolbook" panose="02040604050505020304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ФГБУК Архангельский государственный музей деревянного зодчества  и народного искусства "Малые </a:t>
            </a:r>
            <a:r>
              <a:rPr lang="ru-RU" sz="1150" b="1" dirty="0" err="1" smtClean="0">
                <a:latin typeface="Century Schoolbook" panose="02040604050505020304" pitchFamily="18" charset="0"/>
                <a:cs typeface="Times New Roman" pitchFamily="18" charset="0"/>
              </a:rPr>
              <a:t>Корелы</a:t>
            </a: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" 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ГАУ Архангельской области "Патриот" в Архангельске; 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МУК МО "Город Архангельск" Архангельский городской культурный центр; 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МАУ ДО "Центр "Архангел";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Отделение пропаганды безопасности дорожного движения отдела Государственной инспекции безопасности дорожного движения УМВД России по                     г. Архангельску; 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ГБУ АО "Служба спасения им. И.А. Поливанова";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ФГАОУ ВО "Северный (Арктический) федеральный университет имени М.В. Ломоносова"; 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Государственная телевизионная и радиовещательная компания "Поморье"; 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Добровольный студенческий пожарно-спасательный отряд "Помор - Спас" САФУ имени М.В. Ломоносова; 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Сказочная резиденция северного ветра "Сиверко";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Дом-музей имени С. </a:t>
            </a:r>
            <a:r>
              <a:rPr lang="ru-RU" sz="1150" b="1" dirty="0" err="1" smtClean="0">
                <a:latin typeface="Century Schoolbook" panose="02040604050505020304" pitchFamily="18" charset="0"/>
                <a:cs typeface="Times New Roman" pitchFamily="18" charset="0"/>
              </a:rPr>
              <a:t>Писахова</a:t>
            </a: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1150" b="1" dirty="0" smtClean="0">
                <a:latin typeface="Century Schoolbook" panose="02040604050505020304" pitchFamily="18" charset="0"/>
                <a:cs typeface="Times New Roman" pitchFamily="18" charset="0"/>
              </a:rPr>
              <a:t>Детские библиотеки города Архангельска</a:t>
            </a:r>
            <a:endParaRPr lang="ru-RU" sz="1150" dirty="0" smtClean="0"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03673" y="1083505"/>
            <a:ext cx="479729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Организации партнеры</a:t>
            </a:r>
            <a:endParaRPr lang="ru-RU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34" name="Схема 33"/>
          <p:cNvGraphicFramePr/>
          <p:nvPr>
            <p:extLst/>
          </p:nvPr>
        </p:nvGraphicFramePr>
        <p:xfrm>
          <a:off x="8158163" y="1083505"/>
          <a:ext cx="3882263" cy="5563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5" name="Прямоугольник 34"/>
          <p:cNvSpPr/>
          <p:nvPr/>
        </p:nvSpPr>
        <p:spPr>
          <a:xfrm rot="16200000">
            <a:off x="5814561" y="3533216"/>
            <a:ext cx="4495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/>
                </a:solidFill>
                <a:latin typeface="Century Schoolbook" panose="02040604050505020304" pitchFamily="18" charset="0"/>
              </a:rPr>
              <a:t>Профориентационные</a:t>
            </a:r>
            <a:r>
              <a:rPr lang="ru-RU" sz="2000" b="1" dirty="0" smtClean="0">
                <a:solidFill>
                  <a:schemeClr val="accent6"/>
                </a:solidFill>
                <a:latin typeface="Century Schoolbook" panose="02040604050505020304" pitchFamily="18" charset="0"/>
              </a:rPr>
              <a:t> центры</a:t>
            </a:r>
            <a:endParaRPr lang="ru-RU" sz="2000" b="1" dirty="0">
              <a:solidFill>
                <a:schemeClr val="accent6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4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425" y="1238611"/>
            <a:ext cx="3555951" cy="134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4248" y="2751519"/>
            <a:ext cx="1501268" cy="11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425" y="3933983"/>
            <a:ext cx="3555380" cy="242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497" y="2766385"/>
            <a:ext cx="1411987" cy="105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423" y="4117370"/>
            <a:ext cx="1576051" cy="2236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467" y="4117371"/>
            <a:ext cx="1576050" cy="2236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42" y="98433"/>
            <a:ext cx="8477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96733" y="165065"/>
            <a:ext cx="7497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Century Schoolbook" panose="02040604050505020304" pitchFamily="18" charset="0"/>
              </a:rPr>
              <a:t>Муниципальный проект "</a:t>
            </a:r>
            <a:r>
              <a:rPr lang="ru-RU" sz="2800" b="1" dirty="0" err="1" smtClean="0">
                <a:latin typeface="Century Schoolbook" panose="02040604050505020304" pitchFamily="18" charset="0"/>
              </a:rPr>
              <a:t>ДетиПрофи</a:t>
            </a:r>
            <a:r>
              <a:rPr lang="ru-RU" sz="2800" b="1" dirty="0" smtClean="0">
                <a:latin typeface="Century Schoolbook" panose="02040604050505020304" pitchFamily="18" charset="0"/>
              </a:rPr>
              <a:t>"</a:t>
            </a:r>
            <a:endParaRPr lang="ru-RU" sz="2800" dirty="0"/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176742" y="1042996"/>
          <a:ext cx="4021185" cy="307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1877" y="6488668"/>
            <a:ext cx="339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Schoolbook" panose="02040604050505020304" pitchFamily="18" charset="0"/>
              </a:rPr>
              <a:t>www.metobraz.ru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688285"/>
            <a:ext cx="232756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Schoolbook" panose="02040604050505020304" pitchFamily="18" charset="0"/>
              </a:rPr>
              <a:t>2021 </a:t>
            </a:r>
            <a:r>
              <a:rPr lang="ru-RU" dirty="0" smtClean="0">
                <a:latin typeface="Century Schoolbook" panose="02040604050505020304" pitchFamily="18" charset="0"/>
              </a:rPr>
              <a:t>год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4130" y="746511"/>
            <a:ext cx="232756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Schoolbook" panose="02040604050505020304" pitchFamily="18" charset="0"/>
              </a:rPr>
              <a:t>202</a:t>
            </a:r>
            <a:r>
              <a:rPr lang="ru-RU" dirty="0" smtClean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год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98581" y="728214"/>
            <a:ext cx="232756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Schoolbook" panose="02040604050505020304" pitchFamily="18" charset="0"/>
              </a:rPr>
              <a:t>202</a:t>
            </a:r>
            <a:r>
              <a:rPr lang="ru-RU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год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98581" y="3933983"/>
            <a:ext cx="232756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Schoolbook" panose="02040604050505020304" pitchFamily="18" charset="0"/>
              </a:rPr>
              <a:t>202</a:t>
            </a:r>
            <a:r>
              <a:rPr lang="ru-RU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год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6473" y="4361541"/>
            <a:ext cx="387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 Schoolbook" panose="02040604050505020304" pitchFamily="18" charset="0"/>
              </a:rPr>
              <a:t>Видеоролики </a:t>
            </a:r>
          </a:p>
          <a:p>
            <a:pPr algn="ctr"/>
            <a:r>
              <a:rPr lang="ru-RU" sz="1600" b="1" dirty="0" smtClean="0">
                <a:latin typeface="Century Schoolbook" panose="02040604050505020304" pitchFamily="18" charset="0"/>
              </a:rPr>
              <a:t>"Моё открытие мира профессий"</a:t>
            </a:r>
            <a:endParaRPr lang="ru-RU" sz="1600" b="1" dirty="0">
              <a:latin typeface="Century Schoolbook" panose="02040604050505020304" pitchFamily="18" charset="0"/>
            </a:endParaRPr>
          </a:p>
        </p:txBody>
      </p:sp>
      <p:sp>
        <p:nvSpPr>
          <p:cNvPr id="2" name="AutoShape 2" descr="https://sun9-57.userapi.com/impg/JjGC9-uSTLcRGaC5f_lczi_VWeTw53kcAuJj1A/y5fH5fM3V_E.jpg?size=1026x1011&amp;quality=95&amp;sign=447334c12c49c60841b2ac70508c15f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 cstate="print"/>
          <a:srcRect l="6294" t="9648" r="13602" b="21391"/>
          <a:stretch/>
        </p:blipFill>
        <p:spPr>
          <a:xfrm>
            <a:off x="8146473" y="1491888"/>
            <a:ext cx="3887540" cy="2383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659595" y="1136867"/>
            <a:ext cx="4357603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Видеофильм "Работа </a:t>
            </a:r>
            <a:r>
              <a:rPr lang="ru-RU" sz="1600" b="1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моей </a:t>
            </a:r>
            <a:r>
              <a:rPr lang="ru-RU" sz="16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мечты"</a:t>
            </a:r>
            <a:endParaRPr lang="ru-RU" sz="12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12756" y="4989451"/>
            <a:ext cx="1771650" cy="1771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2690" y="5077219"/>
            <a:ext cx="1596115" cy="15961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871832" y="0"/>
            <a:ext cx="1168594" cy="7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3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1816" y="5173068"/>
            <a:ext cx="1712041" cy="1587074"/>
          </a:xfrm>
          <a:prstGeom prst="rect">
            <a:avLst/>
          </a:prstGeom>
        </p:spPr>
      </p:pic>
      <p:sp>
        <p:nvSpPr>
          <p:cNvPr id="5" name="AutoShape 2" descr="Посылки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95" y="69724"/>
            <a:ext cx="8477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Торговая марка №863513 — РЕГИОН-ЛЕС: владелец торгового знака и другие  данные | РБК Комп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087" y="5110524"/>
            <a:ext cx="1424694" cy="1747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90" y="3579873"/>
            <a:ext cx="3566519" cy="1604933"/>
          </a:xfrm>
          <a:prstGeom prst="rect">
            <a:avLst/>
          </a:prstGeom>
        </p:spPr>
      </p:pic>
      <p:sp>
        <p:nvSpPr>
          <p:cNvPr id="11" name="AutoShape 4" descr="Ново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1731" y="2513265"/>
            <a:ext cx="3473867" cy="942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83857" y="5234945"/>
            <a:ext cx="1463320" cy="14633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/>
          <a:srcRect l="1141" t="9415" r="4776" b="59227"/>
          <a:stretch/>
        </p:blipFill>
        <p:spPr>
          <a:xfrm>
            <a:off x="1675073" y="5186354"/>
            <a:ext cx="2004718" cy="1484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7308" y="1055802"/>
            <a:ext cx="3338489" cy="133539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356059" y="165065"/>
            <a:ext cx="7378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Century Schoolbook" panose="02040604050505020304" pitchFamily="18" charset="0"/>
              </a:rPr>
              <a:t>Муниципальный отборочный тур </a:t>
            </a:r>
          </a:p>
          <a:p>
            <a:pPr algn="ctr"/>
            <a:r>
              <a:rPr lang="ru-RU" sz="2400" b="1" dirty="0" smtClean="0">
                <a:latin typeface="Century Schoolbook" panose="02040604050505020304" pitchFamily="18" charset="0"/>
              </a:rPr>
              <a:t>регионального чемпионата "Юный мастер"</a:t>
            </a:r>
            <a:endParaRPr lang="ru-RU" sz="2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/>
          <a:srcRect l="22781" t="27797" r="23651" b="28171"/>
          <a:stretch/>
        </p:blipFill>
        <p:spPr>
          <a:xfrm>
            <a:off x="8357940" y="5114530"/>
            <a:ext cx="2016267" cy="165735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252452" y="6083645"/>
            <a:ext cx="249041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Century Schoolbook" panose="02040604050505020304" pitchFamily="18" charset="0"/>
              </a:rPr>
              <a:t>АНО </a:t>
            </a:r>
            <a:r>
              <a:rPr lang="ru-RU" sz="1050" dirty="0" smtClean="0">
                <a:latin typeface="Century Schoolbook" panose="02040604050505020304" pitchFamily="18" charset="0"/>
              </a:rPr>
              <a:t>"Центр </a:t>
            </a:r>
            <a:r>
              <a:rPr lang="ru-RU" sz="1050" dirty="0">
                <a:latin typeface="Century Schoolbook" panose="02040604050505020304" pitchFamily="18" charset="0"/>
              </a:rPr>
              <a:t>развития и нейропсихологии </a:t>
            </a:r>
            <a:endParaRPr lang="ru-RU" sz="1050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sz="1050" dirty="0" smtClean="0">
                <a:latin typeface="Century Schoolbook" panose="02040604050505020304" pitchFamily="18" charset="0"/>
              </a:rPr>
              <a:t>"</a:t>
            </a:r>
            <a:r>
              <a:rPr lang="ru-RU" sz="1050" dirty="0" err="1" smtClean="0">
                <a:latin typeface="Century Schoolbook" panose="02040604050505020304" pitchFamily="18" charset="0"/>
              </a:rPr>
              <a:t>Мозгуша</a:t>
            </a:r>
            <a:r>
              <a:rPr lang="ru-RU" sz="1050" dirty="0" smtClean="0">
                <a:latin typeface="Century Schoolbook" panose="02040604050505020304" pitchFamily="18" charset="0"/>
              </a:rPr>
              <a:t>"</a:t>
            </a:r>
            <a:endParaRPr lang="ru-RU" sz="1050" dirty="0">
              <a:latin typeface="Century Schoolbook" panose="020406040505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print"/>
          <a:srcRect l="9604" t="2588" r="7484" b="11162"/>
          <a:stretch/>
        </p:blipFill>
        <p:spPr>
          <a:xfrm>
            <a:off x="10323713" y="5076123"/>
            <a:ext cx="1603767" cy="16201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10981" y="6363431"/>
            <a:ext cx="2109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entury Schoolbook" panose="02040604050505020304" pitchFamily="18" charset="0"/>
              </a:rPr>
              <a:t>ИП Усова З.М.</a:t>
            </a:r>
            <a:endParaRPr lang="ru-RU" sz="1400" dirty="0">
              <a:latin typeface="Century Schoolbook" panose="02040604050505020304" pitchFamily="18" charset="0"/>
            </a:endParaRPr>
          </a:p>
        </p:txBody>
      </p:sp>
      <p:pic>
        <p:nvPicPr>
          <p:cNvPr id="25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13" cstate="print"/>
          <a:srcRect l="17364" t="16769" r="25088" b="21300"/>
          <a:stretch/>
        </p:blipFill>
        <p:spPr bwMode="auto">
          <a:xfrm>
            <a:off x="10541482" y="114184"/>
            <a:ext cx="1486933" cy="90010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058833" y="1023021"/>
            <a:ext cx="714734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с 23 октября по 20 ноября 2024 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30813" y="2081148"/>
            <a:ext cx="34147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Schoolbook" panose="02040604050505020304" pitchFamily="18" charset="0"/>
              </a:rPr>
              <a:t>департамент образования</a:t>
            </a:r>
          </a:p>
          <a:p>
            <a:pPr algn="just"/>
            <a:r>
              <a:rPr lang="ru-RU" sz="1600" dirty="0" smtClean="0">
                <a:latin typeface="Century Schoolbook" panose="02040604050505020304" pitchFamily="18" charset="0"/>
              </a:rPr>
              <a:t>Администрации городского округа "Город Архангельск"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Schoolbook" panose="02040604050505020304" pitchFamily="18" charset="0"/>
              </a:rPr>
              <a:t>ГБПОУ АО "Архангельский</a:t>
            </a:r>
          </a:p>
          <a:p>
            <a:pPr algn="just"/>
            <a:r>
              <a:rPr lang="ru-RU" sz="1600" dirty="0" smtClean="0">
                <a:latin typeface="Century Schoolbook" panose="02040604050505020304" pitchFamily="18" charset="0"/>
              </a:rPr>
              <a:t>педагогический колледж"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Schoolbook" panose="02040604050505020304" pitchFamily="18" charset="0"/>
              </a:rPr>
              <a:t>ГАПОУ </a:t>
            </a:r>
            <a:r>
              <a:rPr lang="ru-RU" sz="1600" dirty="0">
                <a:latin typeface="Century Schoolbook" panose="02040604050505020304" pitchFamily="18" charset="0"/>
              </a:rPr>
              <a:t>АО </a:t>
            </a:r>
            <a:r>
              <a:rPr lang="ru-RU" sz="1600" dirty="0" smtClean="0">
                <a:latin typeface="Century Schoolbook" panose="02040604050505020304" pitchFamily="18" charset="0"/>
              </a:rPr>
              <a:t>"Архангельский </a:t>
            </a:r>
          </a:p>
          <a:p>
            <a:pPr algn="just"/>
            <a:r>
              <a:rPr lang="ru-RU" sz="1600" dirty="0" smtClean="0">
                <a:latin typeface="Century Schoolbook" panose="02040604050505020304" pitchFamily="18" charset="0"/>
              </a:rPr>
              <a:t>торгово-экономический колледж"</a:t>
            </a:r>
            <a:endParaRPr lang="ru-RU" sz="1600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Schoolbook" panose="02040604050505020304" pitchFamily="18" charset="0"/>
              </a:rPr>
              <a:t>руководители и педагоги </a:t>
            </a:r>
          </a:p>
          <a:p>
            <a:pPr algn="just"/>
            <a:r>
              <a:rPr lang="ru-RU" sz="1600" dirty="0" smtClean="0">
                <a:latin typeface="Century Schoolbook" panose="02040604050505020304" pitchFamily="18" charset="0"/>
              </a:rPr>
              <a:t>дошкольных образовательных области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71220" y="1569997"/>
            <a:ext cx="3391039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Эксперты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4" cstate="print"/>
          <a:srcRect b="7688"/>
          <a:stretch/>
        </p:blipFill>
        <p:spPr>
          <a:xfrm>
            <a:off x="3843979" y="1438703"/>
            <a:ext cx="4574459" cy="1900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06209" y="3385295"/>
            <a:ext cx="2324999" cy="174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94764" y="3402587"/>
            <a:ext cx="2301942" cy="172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7" cstate="print"/>
          <a:srcRect l="8037" t="8667" r="5200" b="6319"/>
          <a:stretch/>
        </p:blipFill>
        <p:spPr>
          <a:xfrm>
            <a:off x="3738651" y="5208407"/>
            <a:ext cx="1607127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2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" descr="1 2 3 место - Создать мем - Meme-arsena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4" descr="Золотой Кубок Png - Кубок 1 Место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460375" y="15884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8" descr="первое место PNG рисунок, картинки и пнг прозрачный для бесплатной загрузки  | Pngtre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02992" y="106611"/>
            <a:ext cx="10339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Муниципальный проект </a:t>
            </a:r>
          </a:p>
          <a:p>
            <a:pPr algn="ctr"/>
            <a:r>
              <a:rPr lang="ru-RU" sz="28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"</a:t>
            </a:r>
            <a:r>
              <a:rPr lang="ru-RU" sz="2800" b="1" dirty="0" err="1" smtClean="0">
                <a:latin typeface="Century Schoolbook" panose="02040604050505020304" pitchFamily="18" charset="0"/>
                <a:cs typeface="Arial" panose="020B0604020202020204" pitchFamily="34" charset="0"/>
              </a:rPr>
              <a:t>Профориентир</a:t>
            </a:r>
            <a:r>
              <a:rPr lang="ru-RU" sz="28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: Выбор. Путь. Профессия"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5575" y="1118219"/>
            <a:ext cx="58290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Профориентация</a:t>
            </a:r>
            <a:r>
              <a:rPr lang="ru-RU" sz="1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entury Schoolbook" panose="02040604050505020304" pitchFamily="18" charset="0"/>
              </a:rPr>
              <a:t>помогает понять свои желания и сделать обоснованный выбор. Уже в средней школе </a:t>
            </a:r>
            <a:r>
              <a:rPr lang="ru-RU" sz="14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обучающиеся </a:t>
            </a:r>
            <a:r>
              <a:rPr lang="ru-RU" sz="1400" dirty="0">
                <a:solidFill>
                  <a:prstClr val="black"/>
                </a:solidFill>
                <a:latin typeface="Century Schoolbook" panose="02040604050505020304" pitchFamily="18" charset="0"/>
              </a:rPr>
              <a:t>могут познакомиться с разными специальностями, получить практический опыт работы и соотнести свои желания и возможности</a:t>
            </a:r>
            <a:r>
              <a:rPr lang="ru-RU" sz="14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entury Schoolbook" panose="02040604050505020304" pitchFamily="18" charset="0"/>
              </a:rPr>
              <a:t>Кроме того, профориентация способствует успешному обучению. </a:t>
            </a:r>
            <a:r>
              <a:rPr lang="ru-RU" sz="14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Школьники, </a:t>
            </a:r>
            <a:r>
              <a:rPr lang="ru-RU" sz="1400" dirty="0">
                <a:solidFill>
                  <a:prstClr val="black"/>
                </a:solidFill>
                <a:latin typeface="Century Schoolbook" panose="02040604050505020304" pitchFamily="18" charset="0"/>
              </a:rPr>
              <a:t>которые осознают, как их действия сегодня скажутся на будущем, более мотивированы в обучении.</a:t>
            </a:r>
          </a:p>
        </p:txBody>
      </p:sp>
      <p:graphicFrame>
        <p:nvGraphicFramePr>
          <p:cNvPr id="65" name="Схема 64"/>
          <p:cNvGraphicFramePr/>
          <p:nvPr>
            <p:extLst>
              <p:ext uri="{D42A27DB-BD31-4B8C-83A1-F6EECF244321}">
                <p14:modId xmlns:p14="http://schemas.microsoft.com/office/powerpoint/2010/main" xmlns="" val="879432263"/>
              </p:ext>
            </p:extLst>
          </p:nvPr>
        </p:nvGraphicFramePr>
        <p:xfrm>
          <a:off x="5945859" y="1227596"/>
          <a:ext cx="5966582" cy="187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6" name="Рисунок 65" descr="\\meria.arhcity.ru\dfs\Documents\DO\dokis\public\НА САЙТ\Рысина К.В\Размещено\ЦЗ\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07045"/>
            <a:ext cx="2728342" cy="169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/>
          <a:srcRect l="3707" t="10619" r="13744"/>
          <a:stretch/>
        </p:blipFill>
        <p:spPr>
          <a:xfrm>
            <a:off x="3155398" y="3326249"/>
            <a:ext cx="2710148" cy="17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700" y="4930570"/>
            <a:ext cx="2697193" cy="18543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55399" y="4943440"/>
            <a:ext cx="2656444" cy="1887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597" y="84928"/>
            <a:ext cx="847417" cy="944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80"/>
          <a:stretch/>
        </p:blipFill>
        <p:spPr>
          <a:xfrm>
            <a:off x="6116199" y="5043860"/>
            <a:ext cx="2778420" cy="171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72" b="-403"/>
          <a:stretch/>
        </p:blipFill>
        <p:spPr>
          <a:xfrm>
            <a:off x="6116198" y="3359106"/>
            <a:ext cx="2778420" cy="181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85700" y="5159933"/>
            <a:ext cx="2826741" cy="159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/>
          <a:srcRect l="493" t="13772" r="-493" b="-656"/>
          <a:stretch/>
        </p:blipFill>
        <p:spPr>
          <a:xfrm>
            <a:off x="9114123" y="3325480"/>
            <a:ext cx="2812239" cy="183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16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15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18382</TotalTime>
  <Words>372</Words>
  <Application>Microsoft Office PowerPoint</Application>
  <PresentationFormat>Произвольный</PresentationFormat>
  <Paragraphs>71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Николаевна Миронова</dc:creator>
  <cp:lastModifiedBy>User</cp:lastModifiedBy>
  <cp:revision>234</cp:revision>
  <cp:lastPrinted>2024-10-10T06:21:13Z</cp:lastPrinted>
  <dcterms:created xsi:type="dcterms:W3CDTF">2024-09-25T08:19:15Z</dcterms:created>
  <dcterms:modified xsi:type="dcterms:W3CDTF">2024-12-09T07:16:41Z</dcterms:modified>
</cp:coreProperties>
</file>