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76465186" name="Рисунок 157646518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75015737" name="Рисунок 11750157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0069909" name="Рисунок 5500699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7646474" name="Рисунок 139764647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DocSecurity>0</DocSecurity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Комфортная среда</dc:title>
  <dc:subject/>
  <dc:creator/>
  <cp:keywords/>
  <dc:description/>
  <cp:lastModifiedBy>Коткина Мария Анатольевна</cp:lastModifiedBy>
  <cp:revision>9</cp:revision>
  <dcterms:created xsi:type="dcterms:W3CDTF">2012-12-03T06:56:55Z</dcterms:created>
  <dcterms:modified xsi:type="dcterms:W3CDTF">2024-10-23T09:16:35Z</dcterms:modified>
  <cp:category/>
  <dc:identifier/>
  <cp:contentStatus/>
  <dc:language/>
  <cp:version/>
</cp:coreProperties>
</file>