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552" r:id="rId2"/>
    <p:sldId id="538" r:id="rId3"/>
    <p:sldId id="548" r:id="rId4"/>
    <p:sldId id="555" r:id="rId5"/>
    <p:sldId id="556" r:id="rId6"/>
    <p:sldId id="557" r:id="rId7"/>
    <p:sldId id="558" r:id="rId8"/>
    <p:sldId id="559" r:id="rId9"/>
  </p:sldIdLst>
  <p:sldSz cx="10691813" cy="7559675"/>
  <p:notesSz cx="6769100" cy="9906000"/>
  <p:defaultTextStyle>
    <a:defPPr marL="0" marR="0" indent="0" algn="l" defTabSz="577022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36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9972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7" b="0" i="0" u="none" strike="noStrike" cap="none" spc="0" normalizeH="0" baseline="0">
        <a:ln>
          <a:noFill/>
        </a:ln>
        <a:solidFill>
          <a:srgbClr val="333639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288511" algn="l" defTabSz="89972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7" b="0" i="0" u="none" strike="noStrike" cap="none" spc="0" normalizeH="0" baseline="0">
        <a:ln>
          <a:noFill/>
        </a:ln>
        <a:solidFill>
          <a:srgbClr val="333639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577022" algn="l" defTabSz="89972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7" b="0" i="0" u="none" strike="noStrike" cap="none" spc="0" normalizeH="0" baseline="0">
        <a:ln>
          <a:noFill/>
        </a:ln>
        <a:solidFill>
          <a:srgbClr val="333639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865532" algn="l" defTabSz="89972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7" b="0" i="0" u="none" strike="noStrike" cap="none" spc="0" normalizeH="0" baseline="0">
        <a:ln>
          <a:noFill/>
        </a:ln>
        <a:solidFill>
          <a:srgbClr val="333639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154043" algn="l" defTabSz="89972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7" b="0" i="0" u="none" strike="noStrike" cap="none" spc="0" normalizeH="0" baseline="0">
        <a:ln>
          <a:noFill/>
        </a:ln>
        <a:solidFill>
          <a:srgbClr val="333639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1442555" algn="l" defTabSz="89972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7" b="0" i="0" u="none" strike="noStrike" cap="none" spc="0" normalizeH="0" baseline="0">
        <a:ln>
          <a:noFill/>
        </a:ln>
        <a:solidFill>
          <a:srgbClr val="333639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1731066" algn="l" defTabSz="89972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7" b="0" i="0" u="none" strike="noStrike" cap="none" spc="0" normalizeH="0" baseline="0">
        <a:ln>
          <a:noFill/>
        </a:ln>
        <a:solidFill>
          <a:srgbClr val="333639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2019576" algn="l" defTabSz="89972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7" b="0" i="0" u="none" strike="noStrike" cap="none" spc="0" normalizeH="0" baseline="0">
        <a:ln>
          <a:noFill/>
        </a:ln>
        <a:solidFill>
          <a:srgbClr val="333639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2308087" algn="l" defTabSz="89972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7" b="0" i="0" u="none" strike="noStrike" cap="none" spc="0" normalizeH="0" baseline="0">
        <a:ln>
          <a:noFill/>
        </a:ln>
        <a:solidFill>
          <a:srgbClr val="333639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7C52659-D5AF-4BF8-A4E5-2883B98E0092}">
          <p14:sldIdLst>
            <p14:sldId id="552"/>
            <p14:sldId id="538"/>
            <p14:sldId id="548"/>
            <p14:sldId id="555"/>
            <p14:sldId id="556"/>
            <p14:sldId id="557"/>
            <p14:sldId id="558"/>
            <p14:sldId id="55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8BED"/>
    <a:srgbClr val="16C2F4"/>
    <a:srgbClr val="FF6600"/>
    <a:srgbClr val="004F9F"/>
    <a:srgbClr val="FF66CC"/>
    <a:srgbClr val="FF7C80"/>
    <a:srgbClr val="FFFFFF"/>
    <a:srgbClr val="F5F5F5"/>
    <a:srgbClr val="000000"/>
    <a:srgbClr val="B7C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rgbClr val="F8CFCC"/>
          </a:solidFill>
        </a:fill>
      </a:tcStyle>
    </a:wholeTbl>
    <a:band2H>
      <a:tcTxStyle/>
      <a:tcStyle>
        <a:tcBdr/>
        <a:fill>
          <a:solidFill>
            <a:srgbClr val="FCE8E7"/>
          </a:solidFill>
        </a:fill>
      </a:tcStyle>
    </a:band2H>
    <a:firstCol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381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381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rgbClr val="CFE7D4"/>
          </a:solidFill>
        </a:fill>
      </a:tcStyle>
    </a:wholeTbl>
    <a:band2H>
      <a:tcTxStyle/>
      <a:tcStyle>
        <a:tcBdr/>
        <a:fill>
          <a:solidFill>
            <a:srgbClr val="E9F3EB"/>
          </a:solidFill>
        </a:fill>
      </a:tcStyle>
    </a:band2H>
    <a:firstCol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381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381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rgbClr val="E2E4E7"/>
          </a:solidFill>
        </a:fill>
      </a:tcStyle>
    </a:wholeTbl>
    <a:band2H>
      <a:tcTxStyle/>
      <a:tcStyle>
        <a:tcBdr/>
        <a:fill>
          <a:solidFill>
            <a:srgbClr val="F1F2F4"/>
          </a:solidFill>
        </a:fill>
      </a:tcStyle>
    </a:band2H>
    <a:firstCol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381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381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33639"/>
        </a:fontRef>
        <a:srgbClr val="33363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4F5FC"/>
          </a:solidFill>
        </a:fill>
      </a:tcStyle>
    </a:band2H>
    <a:firstCol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33639"/>
        </a:fontRef>
        <a:srgbClr val="33363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33639"/>
              </a:solidFill>
              <a:prstDash val="solid"/>
              <a:round/>
            </a:ln>
          </a:top>
          <a:bottom>
            <a:ln w="25400" cap="flat">
              <a:solidFill>
                <a:srgbClr val="33363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4F5FC"/>
          </a:solidFill>
        </a:fill>
      </a:tcStyle>
    </a:lastRow>
    <a:fir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33639"/>
              </a:solidFill>
              <a:prstDash val="solid"/>
              <a:round/>
            </a:ln>
          </a:top>
          <a:bottom>
            <a:ln w="25400" cap="flat">
              <a:solidFill>
                <a:srgbClr val="33363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rgbClr val="CC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rgbClr val="333639"/>
          </a:solidFill>
        </a:fill>
      </a:tcStyle>
    </a:firstCol>
    <a:la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381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rgbClr val="333639"/>
          </a:solidFill>
        </a:fill>
      </a:tcStyle>
    </a:lastRow>
    <a:fir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381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rgbClr val="33363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333639"/>
              </a:solidFill>
              <a:prstDash val="solid"/>
              <a:round/>
            </a:ln>
          </a:left>
          <a:right>
            <a:ln w="12700" cap="flat">
              <a:solidFill>
                <a:srgbClr val="333639"/>
              </a:solidFill>
              <a:prstDash val="solid"/>
              <a:round/>
            </a:ln>
          </a:right>
          <a:top>
            <a:ln w="12700" cap="flat">
              <a:solidFill>
                <a:srgbClr val="333639"/>
              </a:solidFill>
              <a:prstDash val="solid"/>
              <a:round/>
            </a:ln>
          </a:top>
          <a:bottom>
            <a:ln w="12700" cap="flat">
              <a:solidFill>
                <a:srgbClr val="333639"/>
              </a:solidFill>
              <a:prstDash val="solid"/>
              <a:round/>
            </a:ln>
          </a:bottom>
          <a:insideH>
            <a:ln w="12700" cap="flat">
              <a:solidFill>
                <a:srgbClr val="333639"/>
              </a:solidFill>
              <a:prstDash val="solid"/>
              <a:round/>
            </a:ln>
          </a:insideH>
          <a:insideV>
            <a:ln w="12700" cap="flat">
              <a:solidFill>
                <a:srgbClr val="333639"/>
              </a:solidFill>
              <a:prstDash val="solid"/>
              <a:round/>
            </a:ln>
          </a:insideV>
        </a:tcBdr>
        <a:fill>
          <a:solidFill>
            <a:srgbClr val="33363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333639"/>
              </a:solidFill>
              <a:prstDash val="solid"/>
              <a:round/>
            </a:ln>
          </a:left>
          <a:right>
            <a:ln w="12700" cap="flat">
              <a:solidFill>
                <a:srgbClr val="333639"/>
              </a:solidFill>
              <a:prstDash val="solid"/>
              <a:round/>
            </a:ln>
          </a:right>
          <a:top>
            <a:ln w="12700" cap="flat">
              <a:solidFill>
                <a:srgbClr val="333639"/>
              </a:solidFill>
              <a:prstDash val="solid"/>
              <a:round/>
            </a:ln>
          </a:top>
          <a:bottom>
            <a:ln w="12700" cap="flat">
              <a:solidFill>
                <a:srgbClr val="333639"/>
              </a:solidFill>
              <a:prstDash val="solid"/>
              <a:round/>
            </a:ln>
          </a:bottom>
          <a:insideH>
            <a:ln w="12700" cap="flat">
              <a:solidFill>
                <a:srgbClr val="333639"/>
              </a:solidFill>
              <a:prstDash val="solid"/>
              <a:round/>
            </a:ln>
          </a:insideH>
          <a:insideV>
            <a:ln w="12700" cap="flat">
              <a:solidFill>
                <a:srgbClr val="333639"/>
              </a:solidFill>
              <a:prstDash val="solid"/>
              <a:round/>
            </a:ln>
          </a:insideV>
        </a:tcBdr>
        <a:fill>
          <a:solidFill>
            <a:srgbClr val="333639">
              <a:alpha val="20000"/>
            </a:srgbClr>
          </a:solidFill>
        </a:fill>
      </a:tcStyle>
    </a:firstCol>
    <a:lastRow>
      <a:tcTxStyle b="on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333639"/>
              </a:solidFill>
              <a:prstDash val="solid"/>
              <a:round/>
            </a:ln>
          </a:left>
          <a:right>
            <a:ln w="12700" cap="flat">
              <a:solidFill>
                <a:srgbClr val="333639"/>
              </a:solidFill>
              <a:prstDash val="solid"/>
              <a:round/>
            </a:ln>
          </a:right>
          <a:top>
            <a:ln w="50800" cap="flat">
              <a:solidFill>
                <a:srgbClr val="333639"/>
              </a:solidFill>
              <a:prstDash val="solid"/>
              <a:round/>
            </a:ln>
          </a:top>
          <a:bottom>
            <a:ln w="12700" cap="flat">
              <a:solidFill>
                <a:srgbClr val="333639"/>
              </a:solidFill>
              <a:prstDash val="solid"/>
              <a:round/>
            </a:ln>
          </a:bottom>
          <a:insideH>
            <a:ln w="12700" cap="flat">
              <a:solidFill>
                <a:srgbClr val="333639"/>
              </a:solidFill>
              <a:prstDash val="solid"/>
              <a:round/>
            </a:ln>
          </a:insideH>
          <a:insideV>
            <a:ln w="12700" cap="flat">
              <a:solidFill>
                <a:srgbClr val="333639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333639"/>
              </a:solidFill>
              <a:prstDash val="solid"/>
              <a:round/>
            </a:ln>
          </a:left>
          <a:right>
            <a:ln w="12700" cap="flat">
              <a:solidFill>
                <a:srgbClr val="333639"/>
              </a:solidFill>
              <a:prstDash val="solid"/>
              <a:round/>
            </a:ln>
          </a:right>
          <a:top>
            <a:ln w="12700" cap="flat">
              <a:solidFill>
                <a:srgbClr val="333639"/>
              </a:solidFill>
              <a:prstDash val="solid"/>
              <a:round/>
            </a:ln>
          </a:top>
          <a:bottom>
            <a:ln w="25400" cap="flat">
              <a:solidFill>
                <a:srgbClr val="333639"/>
              </a:solidFill>
              <a:prstDash val="solid"/>
              <a:round/>
            </a:ln>
          </a:bottom>
          <a:insideH>
            <a:ln w="12700" cap="flat">
              <a:solidFill>
                <a:srgbClr val="333639"/>
              </a:solidFill>
              <a:prstDash val="solid"/>
              <a:round/>
            </a:ln>
          </a:insideH>
          <a:insideV>
            <a:ln w="12700" cap="flat">
              <a:solidFill>
                <a:srgbClr val="333639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99657" autoAdjust="0"/>
  </p:normalViewPr>
  <p:slideViewPr>
    <p:cSldViewPr snapToGrid="0" snapToObjects="1">
      <p:cViewPr>
        <p:scale>
          <a:sx n="80" d="100"/>
          <a:sy n="80" d="100"/>
        </p:scale>
        <p:origin x="-636" y="-540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131015392751872"/>
          <c:y val="9.5876583412351779E-2"/>
          <c:w val="0.4016173265489783"/>
          <c:h val="0.8115241328923381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B57109-E4FF-41B3-84C6-C35E8E25023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49CA53-088B-4748-A9CF-43FD09EDE9F3}">
      <dgm:prSet phldrT="[Текст]" custT="1"/>
      <dgm:spPr/>
      <dgm:t>
        <a:bodyPr/>
        <a:lstStyle/>
        <a:p>
          <a:r>
            <a:rPr lang="ru-RU" sz="1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Административная комиссия Дзержинского района города Ярославля</a:t>
          </a:r>
          <a:endParaRPr lang="ru-RU" sz="14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C8C91C-ABE6-48C9-8E78-C95F4987597E}" type="parTrans" cxnId="{F744CBE9-C5A2-4D07-A9CD-371C7643CE87}">
      <dgm:prSet/>
      <dgm:spPr/>
      <dgm:t>
        <a:bodyPr/>
        <a:lstStyle/>
        <a:p>
          <a:endParaRPr lang="ru-RU"/>
        </a:p>
      </dgm:t>
    </dgm:pt>
    <dgm:pt modelId="{4562A23B-345F-478A-B61B-2F8B4F80A2C2}" type="sibTrans" cxnId="{F744CBE9-C5A2-4D07-A9CD-371C7643CE87}">
      <dgm:prSet/>
      <dgm:spPr/>
      <dgm:t>
        <a:bodyPr/>
        <a:lstStyle/>
        <a:p>
          <a:endParaRPr lang="ru-RU"/>
        </a:p>
      </dgm:t>
    </dgm:pt>
    <dgm:pt modelId="{FCC01A01-3EDC-41AA-8966-1FA25BAB6FB2}">
      <dgm:prSet phldrT="[Текст]" custT="1"/>
      <dgm:spPr/>
      <dgm:t>
        <a:bodyPr/>
        <a:lstStyle/>
        <a:p>
          <a:r>
            <a:rPr lang="ru-RU" sz="1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Административная комиссия Заволжского района города Ярославля</a:t>
          </a:r>
          <a:endParaRPr lang="ru-RU" sz="1800" b="1" dirty="0"/>
        </a:p>
      </dgm:t>
    </dgm:pt>
    <dgm:pt modelId="{6DB08F0D-023A-43E0-BC8E-DED11FD3DC5A}" type="parTrans" cxnId="{2233E789-282D-4A7F-9790-D9C83F80E42C}">
      <dgm:prSet/>
      <dgm:spPr/>
      <dgm:t>
        <a:bodyPr/>
        <a:lstStyle/>
        <a:p>
          <a:endParaRPr lang="ru-RU"/>
        </a:p>
      </dgm:t>
    </dgm:pt>
    <dgm:pt modelId="{BA6DED1D-DE66-4316-B460-71F1F2CFE2F7}" type="sibTrans" cxnId="{2233E789-282D-4A7F-9790-D9C83F80E42C}">
      <dgm:prSet/>
      <dgm:spPr/>
      <dgm:t>
        <a:bodyPr/>
        <a:lstStyle/>
        <a:p>
          <a:endParaRPr lang="ru-RU"/>
        </a:p>
      </dgm:t>
    </dgm:pt>
    <dgm:pt modelId="{B7720689-754C-4448-AB09-13058F670250}">
      <dgm:prSet phldrT="[Текст]" custT="1"/>
      <dgm:spPr/>
      <dgm:t>
        <a:bodyPr/>
        <a:lstStyle/>
        <a:p>
          <a:r>
            <a:rPr lang="ru-RU" sz="1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Административная комиссия Кировского района города Ярославля</a:t>
          </a:r>
          <a:endParaRPr lang="ru-RU" sz="1800" dirty="0"/>
        </a:p>
      </dgm:t>
    </dgm:pt>
    <dgm:pt modelId="{96DAFBB6-1AC6-4C38-8D37-62F9476207D9}" type="parTrans" cxnId="{249B8FF0-1C87-48D9-9D0F-3E7915C62BB0}">
      <dgm:prSet/>
      <dgm:spPr/>
      <dgm:t>
        <a:bodyPr/>
        <a:lstStyle/>
        <a:p>
          <a:endParaRPr lang="ru-RU"/>
        </a:p>
      </dgm:t>
    </dgm:pt>
    <dgm:pt modelId="{DEE52562-F1B4-4D83-8163-87ACA6296F40}" type="sibTrans" cxnId="{249B8FF0-1C87-48D9-9D0F-3E7915C62BB0}">
      <dgm:prSet/>
      <dgm:spPr/>
      <dgm:t>
        <a:bodyPr/>
        <a:lstStyle/>
        <a:p>
          <a:endParaRPr lang="ru-RU"/>
        </a:p>
      </dgm:t>
    </dgm:pt>
    <dgm:pt modelId="{6AC9E02F-06AF-4C93-B43B-4D0F85583372}">
      <dgm:prSet custT="1"/>
      <dgm:spPr/>
      <dgm:t>
        <a:bodyPr/>
        <a:lstStyle/>
        <a:p>
          <a:r>
            <a:rPr lang="ru-RU" sz="1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Административная комиссия Красноперекопского района города Ярославля</a:t>
          </a:r>
          <a:endParaRPr lang="ru-RU" sz="1800" dirty="0"/>
        </a:p>
      </dgm:t>
    </dgm:pt>
    <dgm:pt modelId="{11F686B2-E1E1-4BF3-9474-6C7A4C4571B2}" type="parTrans" cxnId="{9EB67C62-5785-47FD-9B64-2DC7D6678565}">
      <dgm:prSet/>
      <dgm:spPr/>
      <dgm:t>
        <a:bodyPr/>
        <a:lstStyle/>
        <a:p>
          <a:endParaRPr lang="ru-RU"/>
        </a:p>
      </dgm:t>
    </dgm:pt>
    <dgm:pt modelId="{A73CDEC5-85E9-41E0-96FC-E74868B69467}" type="sibTrans" cxnId="{9EB67C62-5785-47FD-9B64-2DC7D6678565}">
      <dgm:prSet/>
      <dgm:spPr/>
      <dgm:t>
        <a:bodyPr/>
        <a:lstStyle/>
        <a:p>
          <a:endParaRPr lang="ru-RU"/>
        </a:p>
      </dgm:t>
    </dgm:pt>
    <dgm:pt modelId="{40E5DBA6-6063-41FB-AA7A-D023226A6B88}">
      <dgm:prSet custT="1"/>
      <dgm:spPr/>
      <dgm:t>
        <a:bodyPr/>
        <a:lstStyle/>
        <a:p>
          <a:r>
            <a:rPr lang="ru-RU" sz="1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Административная комиссия Ленинского района города Ярославля</a:t>
          </a:r>
          <a:endParaRPr lang="ru-RU" sz="1800" dirty="0"/>
        </a:p>
      </dgm:t>
    </dgm:pt>
    <dgm:pt modelId="{029BB7C5-260D-467E-8797-8D95A1D20D03}" type="parTrans" cxnId="{A65D1281-70E3-428E-83E5-21270FC6D16B}">
      <dgm:prSet/>
      <dgm:spPr/>
      <dgm:t>
        <a:bodyPr/>
        <a:lstStyle/>
        <a:p>
          <a:endParaRPr lang="ru-RU"/>
        </a:p>
      </dgm:t>
    </dgm:pt>
    <dgm:pt modelId="{10E525AD-42A3-4525-A3C3-BC4D9B0317B6}" type="sibTrans" cxnId="{A65D1281-70E3-428E-83E5-21270FC6D16B}">
      <dgm:prSet/>
      <dgm:spPr/>
      <dgm:t>
        <a:bodyPr/>
        <a:lstStyle/>
        <a:p>
          <a:endParaRPr lang="ru-RU"/>
        </a:p>
      </dgm:t>
    </dgm:pt>
    <dgm:pt modelId="{3412FE34-8373-4FD7-AFAC-20F420F81017}">
      <dgm:prSet custT="1"/>
      <dgm:spPr/>
      <dgm:t>
        <a:bodyPr/>
        <a:lstStyle/>
        <a:p>
          <a:r>
            <a:rPr lang="ru-RU" sz="1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Административная комиссия Фрунзенского района города Ярославля</a:t>
          </a:r>
          <a:endParaRPr lang="ru-RU" sz="1800" dirty="0"/>
        </a:p>
      </dgm:t>
    </dgm:pt>
    <dgm:pt modelId="{49F86D64-445F-4F6A-B165-C86D998D4A04}" type="parTrans" cxnId="{CFCAE070-9CFA-4C95-9563-8FE77DB8C0F3}">
      <dgm:prSet/>
      <dgm:spPr/>
      <dgm:t>
        <a:bodyPr/>
        <a:lstStyle/>
        <a:p>
          <a:endParaRPr lang="ru-RU"/>
        </a:p>
      </dgm:t>
    </dgm:pt>
    <dgm:pt modelId="{4C4594DC-F67F-40D8-8EC9-EF3428BDA722}" type="sibTrans" cxnId="{CFCAE070-9CFA-4C95-9563-8FE77DB8C0F3}">
      <dgm:prSet/>
      <dgm:spPr/>
      <dgm:t>
        <a:bodyPr/>
        <a:lstStyle/>
        <a:p>
          <a:endParaRPr lang="ru-RU"/>
        </a:p>
      </dgm:t>
    </dgm:pt>
    <dgm:pt modelId="{6253E543-C544-4613-9553-BD3405F0C0D7}" type="pres">
      <dgm:prSet presAssocID="{3EB57109-E4FF-41B3-84C6-C35E8E25023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077ED3-4AE6-4035-B092-A3D6D974432A}" type="pres">
      <dgm:prSet presAssocID="{B349CA53-088B-4748-A9CF-43FD09EDE9F3}" presName="parentLin" presStyleCnt="0"/>
      <dgm:spPr/>
    </dgm:pt>
    <dgm:pt modelId="{CD3494D3-78DC-4A3E-844C-C315C8DFFC88}" type="pres">
      <dgm:prSet presAssocID="{B349CA53-088B-4748-A9CF-43FD09EDE9F3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39584596-17E1-4066-88E8-329C9BE48367}" type="pres">
      <dgm:prSet presAssocID="{B349CA53-088B-4748-A9CF-43FD09EDE9F3}" presName="parentText" presStyleLbl="node1" presStyleIdx="0" presStyleCnt="6" custScaleX="1294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0CCFD-D4AC-408C-9F92-D3D4E5FCEA84}" type="pres">
      <dgm:prSet presAssocID="{B349CA53-088B-4748-A9CF-43FD09EDE9F3}" presName="negativeSpace" presStyleCnt="0"/>
      <dgm:spPr/>
    </dgm:pt>
    <dgm:pt modelId="{4B14894A-EA96-4BE9-8113-22D459BA79A3}" type="pres">
      <dgm:prSet presAssocID="{B349CA53-088B-4748-A9CF-43FD09EDE9F3}" presName="childText" presStyleLbl="conFgAcc1" presStyleIdx="0" presStyleCnt="6">
        <dgm:presLayoutVars>
          <dgm:bulletEnabled val="1"/>
        </dgm:presLayoutVars>
      </dgm:prSet>
      <dgm:spPr/>
    </dgm:pt>
    <dgm:pt modelId="{062D7699-AFD0-48F7-8DAF-3C996ED89588}" type="pres">
      <dgm:prSet presAssocID="{4562A23B-345F-478A-B61B-2F8B4F80A2C2}" presName="spaceBetweenRectangles" presStyleCnt="0"/>
      <dgm:spPr/>
    </dgm:pt>
    <dgm:pt modelId="{137A20B6-2569-41BD-90BB-E9DB46BFDEB6}" type="pres">
      <dgm:prSet presAssocID="{FCC01A01-3EDC-41AA-8966-1FA25BAB6FB2}" presName="parentLin" presStyleCnt="0"/>
      <dgm:spPr/>
    </dgm:pt>
    <dgm:pt modelId="{D0566C0B-F2CE-48CE-A6B5-C70BEA579276}" type="pres">
      <dgm:prSet presAssocID="{FCC01A01-3EDC-41AA-8966-1FA25BAB6FB2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EC59937B-2814-49B0-ADC5-4652ACD1E9C0}" type="pres">
      <dgm:prSet presAssocID="{FCC01A01-3EDC-41AA-8966-1FA25BAB6FB2}" presName="parentText" presStyleLbl="node1" presStyleIdx="1" presStyleCnt="6" custScaleX="1294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A82190-0235-4461-9B88-6142353A8DA7}" type="pres">
      <dgm:prSet presAssocID="{FCC01A01-3EDC-41AA-8966-1FA25BAB6FB2}" presName="negativeSpace" presStyleCnt="0"/>
      <dgm:spPr/>
    </dgm:pt>
    <dgm:pt modelId="{369FC585-D6CE-4477-9458-0CF410694542}" type="pres">
      <dgm:prSet presAssocID="{FCC01A01-3EDC-41AA-8966-1FA25BAB6FB2}" presName="childText" presStyleLbl="conFgAcc1" presStyleIdx="1" presStyleCnt="6">
        <dgm:presLayoutVars>
          <dgm:bulletEnabled val="1"/>
        </dgm:presLayoutVars>
      </dgm:prSet>
      <dgm:spPr/>
    </dgm:pt>
    <dgm:pt modelId="{1B462AB2-5348-4287-BB2D-337BA3092B18}" type="pres">
      <dgm:prSet presAssocID="{BA6DED1D-DE66-4316-B460-71F1F2CFE2F7}" presName="spaceBetweenRectangles" presStyleCnt="0"/>
      <dgm:spPr/>
    </dgm:pt>
    <dgm:pt modelId="{C661CB46-3E2D-4651-BDF3-0409DA361531}" type="pres">
      <dgm:prSet presAssocID="{B7720689-754C-4448-AB09-13058F670250}" presName="parentLin" presStyleCnt="0"/>
      <dgm:spPr/>
    </dgm:pt>
    <dgm:pt modelId="{018B28DB-5BC3-4A74-8CC3-0568DAC87661}" type="pres">
      <dgm:prSet presAssocID="{B7720689-754C-4448-AB09-13058F670250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7A6CAA95-B2E7-4F6A-992A-2D98F4E97FBD}" type="pres">
      <dgm:prSet presAssocID="{B7720689-754C-4448-AB09-13058F670250}" presName="parentText" presStyleLbl="node1" presStyleIdx="2" presStyleCnt="6" custScaleX="1296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CF71A7-50A9-41FE-928B-3B3B936889D0}" type="pres">
      <dgm:prSet presAssocID="{B7720689-754C-4448-AB09-13058F670250}" presName="negativeSpace" presStyleCnt="0"/>
      <dgm:spPr/>
    </dgm:pt>
    <dgm:pt modelId="{E9936291-985B-4AB1-862D-20A4EE170592}" type="pres">
      <dgm:prSet presAssocID="{B7720689-754C-4448-AB09-13058F670250}" presName="childText" presStyleLbl="conFgAcc1" presStyleIdx="2" presStyleCnt="6">
        <dgm:presLayoutVars>
          <dgm:bulletEnabled val="1"/>
        </dgm:presLayoutVars>
      </dgm:prSet>
      <dgm:spPr/>
    </dgm:pt>
    <dgm:pt modelId="{3F7AC600-19F4-4257-A9F1-C665C2DE8A22}" type="pres">
      <dgm:prSet presAssocID="{DEE52562-F1B4-4D83-8163-87ACA6296F40}" presName="spaceBetweenRectangles" presStyleCnt="0"/>
      <dgm:spPr/>
    </dgm:pt>
    <dgm:pt modelId="{1D4B77FB-9044-4CA4-9A2A-8D348BED2B41}" type="pres">
      <dgm:prSet presAssocID="{6AC9E02F-06AF-4C93-B43B-4D0F85583372}" presName="parentLin" presStyleCnt="0"/>
      <dgm:spPr/>
    </dgm:pt>
    <dgm:pt modelId="{326B4D7C-F1A3-4B4A-B7E5-284D59D961A1}" type="pres">
      <dgm:prSet presAssocID="{6AC9E02F-06AF-4C93-B43B-4D0F85583372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9DE3BCA6-9A2A-4287-8C04-6FF63499A0A0}" type="pres">
      <dgm:prSet presAssocID="{6AC9E02F-06AF-4C93-B43B-4D0F85583372}" presName="parentText" presStyleLbl="node1" presStyleIdx="3" presStyleCnt="6" custScaleX="129443" custLinFactNeighborX="-71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B0172-E908-4817-94E6-21ACB01EC078}" type="pres">
      <dgm:prSet presAssocID="{6AC9E02F-06AF-4C93-B43B-4D0F85583372}" presName="negativeSpace" presStyleCnt="0"/>
      <dgm:spPr/>
    </dgm:pt>
    <dgm:pt modelId="{5289B659-4CE1-4729-81A3-650D9D7CA9D4}" type="pres">
      <dgm:prSet presAssocID="{6AC9E02F-06AF-4C93-B43B-4D0F85583372}" presName="childText" presStyleLbl="conFgAcc1" presStyleIdx="3" presStyleCnt="6">
        <dgm:presLayoutVars>
          <dgm:bulletEnabled val="1"/>
        </dgm:presLayoutVars>
      </dgm:prSet>
      <dgm:spPr/>
    </dgm:pt>
    <dgm:pt modelId="{60D9E2B5-E698-41C9-9439-5AEAE6970E63}" type="pres">
      <dgm:prSet presAssocID="{A73CDEC5-85E9-41E0-96FC-E74868B69467}" presName="spaceBetweenRectangles" presStyleCnt="0"/>
      <dgm:spPr/>
    </dgm:pt>
    <dgm:pt modelId="{A81EC76C-A790-4A7A-AD1A-3EC0804F1284}" type="pres">
      <dgm:prSet presAssocID="{40E5DBA6-6063-41FB-AA7A-D023226A6B88}" presName="parentLin" presStyleCnt="0"/>
      <dgm:spPr/>
    </dgm:pt>
    <dgm:pt modelId="{7C91EABF-73F2-47C1-B041-6B2EE64E6EAA}" type="pres">
      <dgm:prSet presAssocID="{40E5DBA6-6063-41FB-AA7A-D023226A6B88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47A0D4CA-9C87-4851-93E6-12AC6EB25A70}" type="pres">
      <dgm:prSet presAssocID="{40E5DBA6-6063-41FB-AA7A-D023226A6B88}" presName="parentText" presStyleLbl="node1" presStyleIdx="4" presStyleCnt="6" custScaleX="129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78CB4-970A-46A4-9199-2E609129EC3F}" type="pres">
      <dgm:prSet presAssocID="{40E5DBA6-6063-41FB-AA7A-D023226A6B88}" presName="negativeSpace" presStyleCnt="0"/>
      <dgm:spPr/>
    </dgm:pt>
    <dgm:pt modelId="{4367F1C1-5F41-4A46-AAFF-AEB3D8158BA8}" type="pres">
      <dgm:prSet presAssocID="{40E5DBA6-6063-41FB-AA7A-D023226A6B88}" presName="childText" presStyleLbl="conFgAcc1" presStyleIdx="4" presStyleCnt="6">
        <dgm:presLayoutVars>
          <dgm:bulletEnabled val="1"/>
        </dgm:presLayoutVars>
      </dgm:prSet>
      <dgm:spPr/>
    </dgm:pt>
    <dgm:pt modelId="{E9A911DF-396B-47F0-BE7A-333CD7EB6719}" type="pres">
      <dgm:prSet presAssocID="{10E525AD-42A3-4525-A3C3-BC4D9B0317B6}" presName="spaceBetweenRectangles" presStyleCnt="0"/>
      <dgm:spPr/>
    </dgm:pt>
    <dgm:pt modelId="{41210C59-7069-4889-B3CD-4EC7D9B70C42}" type="pres">
      <dgm:prSet presAssocID="{3412FE34-8373-4FD7-AFAC-20F420F81017}" presName="parentLin" presStyleCnt="0"/>
      <dgm:spPr/>
    </dgm:pt>
    <dgm:pt modelId="{BE7E6545-3F19-4C66-AE7D-CFF7E3FA536A}" type="pres">
      <dgm:prSet presAssocID="{3412FE34-8373-4FD7-AFAC-20F420F81017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625D3ADC-5633-4AE0-AD27-A7302D45B28B}" type="pres">
      <dgm:prSet presAssocID="{3412FE34-8373-4FD7-AFAC-20F420F81017}" presName="parentText" presStyleLbl="node1" presStyleIdx="5" presStyleCnt="6" custScaleX="1299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340D1-A91F-4870-BDAE-1792E3D71B10}" type="pres">
      <dgm:prSet presAssocID="{3412FE34-8373-4FD7-AFAC-20F420F81017}" presName="negativeSpace" presStyleCnt="0"/>
      <dgm:spPr/>
    </dgm:pt>
    <dgm:pt modelId="{2B3B66AA-905B-4BE3-BCF2-F8A8616F1E1A}" type="pres">
      <dgm:prSet presAssocID="{3412FE34-8373-4FD7-AFAC-20F420F8101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D8918A27-4B85-4939-AA92-76A553E4DB6C}" type="presOf" srcId="{FCC01A01-3EDC-41AA-8966-1FA25BAB6FB2}" destId="{D0566C0B-F2CE-48CE-A6B5-C70BEA579276}" srcOrd="0" destOrd="0" presId="urn:microsoft.com/office/officeart/2005/8/layout/list1"/>
    <dgm:cxn modelId="{612B205C-C229-4444-A7BC-3372F14108A2}" type="presOf" srcId="{B7720689-754C-4448-AB09-13058F670250}" destId="{7A6CAA95-B2E7-4F6A-992A-2D98F4E97FBD}" srcOrd="1" destOrd="0" presId="urn:microsoft.com/office/officeart/2005/8/layout/list1"/>
    <dgm:cxn modelId="{BB4A9D20-BFCF-4605-84BF-FECD079614FA}" type="presOf" srcId="{3EB57109-E4FF-41B3-84C6-C35E8E250237}" destId="{6253E543-C544-4613-9553-BD3405F0C0D7}" srcOrd="0" destOrd="0" presId="urn:microsoft.com/office/officeart/2005/8/layout/list1"/>
    <dgm:cxn modelId="{A0151CE9-3C46-4BF9-B534-E119B91B1D60}" type="presOf" srcId="{6AC9E02F-06AF-4C93-B43B-4D0F85583372}" destId="{9DE3BCA6-9A2A-4287-8C04-6FF63499A0A0}" srcOrd="1" destOrd="0" presId="urn:microsoft.com/office/officeart/2005/8/layout/list1"/>
    <dgm:cxn modelId="{2233E789-282D-4A7F-9790-D9C83F80E42C}" srcId="{3EB57109-E4FF-41B3-84C6-C35E8E250237}" destId="{FCC01A01-3EDC-41AA-8966-1FA25BAB6FB2}" srcOrd="1" destOrd="0" parTransId="{6DB08F0D-023A-43E0-BC8E-DED11FD3DC5A}" sibTransId="{BA6DED1D-DE66-4316-B460-71F1F2CFE2F7}"/>
    <dgm:cxn modelId="{249B8FF0-1C87-48D9-9D0F-3E7915C62BB0}" srcId="{3EB57109-E4FF-41B3-84C6-C35E8E250237}" destId="{B7720689-754C-4448-AB09-13058F670250}" srcOrd="2" destOrd="0" parTransId="{96DAFBB6-1AC6-4C38-8D37-62F9476207D9}" sibTransId="{DEE52562-F1B4-4D83-8163-87ACA6296F40}"/>
    <dgm:cxn modelId="{776927B2-C2EA-4D9A-9367-221A878C7D7E}" type="presOf" srcId="{3412FE34-8373-4FD7-AFAC-20F420F81017}" destId="{625D3ADC-5633-4AE0-AD27-A7302D45B28B}" srcOrd="1" destOrd="0" presId="urn:microsoft.com/office/officeart/2005/8/layout/list1"/>
    <dgm:cxn modelId="{82A382BB-82D5-40FB-A926-5CECCE2B3229}" type="presOf" srcId="{B349CA53-088B-4748-A9CF-43FD09EDE9F3}" destId="{CD3494D3-78DC-4A3E-844C-C315C8DFFC88}" srcOrd="0" destOrd="0" presId="urn:microsoft.com/office/officeart/2005/8/layout/list1"/>
    <dgm:cxn modelId="{A65D1281-70E3-428E-83E5-21270FC6D16B}" srcId="{3EB57109-E4FF-41B3-84C6-C35E8E250237}" destId="{40E5DBA6-6063-41FB-AA7A-D023226A6B88}" srcOrd="4" destOrd="0" parTransId="{029BB7C5-260D-467E-8797-8D95A1D20D03}" sibTransId="{10E525AD-42A3-4525-A3C3-BC4D9B0317B6}"/>
    <dgm:cxn modelId="{2D0FDCFA-3665-4C7C-AB38-AD2473FC74F8}" type="presOf" srcId="{B349CA53-088B-4748-A9CF-43FD09EDE9F3}" destId="{39584596-17E1-4066-88E8-329C9BE48367}" srcOrd="1" destOrd="0" presId="urn:microsoft.com/office/officeart/2005/8/layout/list1"/>
    <dgm:cxn modelId="{3B7276DC-87DD-4E3F-84C9-AB8AA426FC55}" type="presOf" srcId="{40E5DBA6-6063-41FB-AA7A-D023226A6B88}" destId="{7C91EABF-73F2-47C1-B041-6B2EE64E6EAA}" srcOrd="0" destOrd="0" presId="urn:microsoft.com/office/officeart/2005/8/layout/list1"/>
    <dgm:cxn modelId="{FE791097-BDC6-446B-8EA9-7F000BFEDE25}" type="presOf" srcId="{40E5DBA6-6063-41FB-AA7A-D023226A6B88}" destId="{47A0D4CA-9C87-4851-93E6-12AC6EB25A70}" srcOrd="1" destOrd="0" presId="urn:microsoft.com/office/officeart/2005/8/layout/list1"/>
    <dgm:cxn modelId="{CFCAE070-9CFA-4C95-9563-8FE77DB8C0F3}" srcId="{3EB57109-E4FF-41B3-84C6-C35E8E250237}" destId="{3412FE34-8373-4FD7-AFAC-20F420F81017}" srcOrd="5" destOrd="0" parTransId="{49F86D64-445F-4F6A-B165-C86D998D4A04}" sibTransId="{4C4594DC-F67F-40D8-8EC9-EF3428BDA722}"/>
    <dgm:cxn modelId="{21C9C761-AA68-4319-8FB3-5FC58BD46954}" type="presOf" srcId="{3412FE34-8373-4FD7-AFAC-20F420F81017}" destId="{BE7E6545-3F19-4C66-AE7D-CFF7E3FA536A}" srcOrd="0" destOrd="0" presId="urn:microsoft.com/office/officeart/2005/8/layout/list1"/>
    <dgm:cxn modelId="{9EB67C62-5785-47FD-9B64-2DC7D6678565}" srcId="{3EB57109-E4FF-41B3-84C6-C35E8E250237}" destId="{6AC9E02F-06AF-4C93-B43B-4D0F85583372}" srcOrd="3" destOrd="0" parTransId="{11F686B2-E1E1-4BF3-9474-6C7A4C4571B2}" sibTransId="{A73CDEC5-85E9-41E0-96FC-E74868B69467}"/>
    <dgm:cxn modelId="{F744CBE9-C5A2-4D07-A9CD-371C7643CE87}" srcId="{3EB57109-E4FF-41B3-84C6-C35E8E250237}" destId="{B349CA53-088B-4748-A9CF-43FD09EDE9F3}" srcOrd="0" destOrd="0" parTransId="{BDC8C91C-ABE6-48C9-8E78-C95F4987597E}" sibTransId="{4562A23B-345F-478A-B61B-2F8B4F80A2C2}"/>
    <dgm:cxn modelId="{90F43D7F-48E6-4271-B4A6-F7452DEC1DB8}" type="presOf" srcId="{6AC9E02F-06AF-4C93-B43B-4D0F85583372}" destId="{326B4D7C-F1A3-4B4A-B7E5-284D59D961A1}" srcOrd="0" destOrd="0" presId="urn:microsoft.com/office/officeart/2005/8/layout/list1"/>
    <dgm:cxn modelId="{28C29126-988D-4E07-97CA-29F84F2C85E4}" type="presOf" srcId="{FCC01A01-3EDC-41AA-8966-1FA25BAB6FB2}" destId="{EC59937B-2814-49B0-ADC5-4652ACD1E9C0}" srcOrd="1" destOrd="0" presId="urn:microsoft.com/office/officeart/2005/8/layout/list1"/>
    <dgm:cxn modelId="{08954ED9-5779-444E-9A79-9044621CBD5F}" type="presOf" srcId="{B7720689-754C-4448-AB09-13058F670250}" destId="{018B28DB-5BC3-4A74-8CC3-0568DAC87661}" srcOrd="0" destOrd="0" presId="urn:microsoft.com/office/officeart/2005/8/layout/list1"/>
    <dgm:cxn modelId="{9D34FCA6-E3F0-4627-B99D-C2054EC53DD4}" type="presParOf" srcId="{6253E543-C544-4613-9553-BD3405F0C0D7}" destId="{ED077ED3-4AE6-4035-B092-A3D6D974432A}" srcOrd="0" destOrd="0" presId="urn:microsoft.com/office/officeart/2005/8/layout/list1"/>
    <dgm:cxn modelId="{F7DAF8EA-EA35-44E5-A857-357023E4E27A}" type="presParOf" srcId="{ED077ED3-4AE6-4035-B092-A3D6D974432A}" destId="{CD3494D3-78DC-4A3E-844C-C315C8DFFC88}" srcOrd="0" destOrd="0" presId="urn:microsoft.com/office/officeart/2005/8/layout/list1"/>
    <dgm:cxn modelId="{93CD4E19-6424-4EDF-B0EC-2C3BC10BF40C}" type="presParOf" srcId="{ED077ED3-4AE6-4035-B092-A3D6D974432A}" destId="{39584596-17E1-4066-88E8-329C9BE48367}" srcOrd="1" destOrd="0" presId="urn:microsoft.com/office/officeart/2005/8/layout/list1"/>
    <dgm:cxn modelId="{8160E3AC-2718-4979-8703-459DE45364A2}" type="presParOf" srcId="{6253E543-C544-4613-9553-BD3405F0C0D7}" destId="{4BC0CCFD-D4AC-408C-9F92-D3D4E5FCEA84}" srcOrd="1" destOrd="0" presId="urn:microsoft.com/office/officeart/2005/8/layout/list1"/>
    <dgm:cxn modelId="{B177862F-CD26-4F58-977C-6CF22364786B}" type="presParOf" srcId="{6253E543-C544-4613-9553-BD3405F0C0D7}" destId="{4B14894A-EA96-4BE9-8113-22D459BA79A3}" srcOrd="2" destOrd="0" presId="urn:microsoft.com/office/officeart/2005/8/layout/list1"/>
    <dgm:cxn modelId="{CCCDFCF4-284E-4C4A-BD6E-E96067968F37}" type="presParOf" srcId="{6253E543-C544-4613-9553-BD3405F0C0D7}" destId="{062D7699-AFD0-48F7-8DAF-3C996ED89588}" srcOrd="3" destOrd="0" presId="urn:microsoft.com/office/officeart/2005/8/layout/list1"/>
    <dgm:cxn modelId="{33D6EFAF-62B4-42A4-86B9-60A8151D906C}" type="presParOf" srcId="{6253E543-C544-4613-9553-BD3405F0C0D7}" destId="{137A20B6-2569-41BD-90BB-E9DB46BFDEB6}" srcOrd="4" destOrd="0" presId="urn:microsoft.com/office/officeart/2005/8/layout/list1"/>
    <dgm:cxn modelId="{B3DDBA96-10F1-4846-96B5-2AD9CA30636C}" type="presParOf" srcId="{137A20B6-2569-41BD-90BB-E9DB46BFDEB6}" destId="{D0566C0B-F2CE-48CE-A6B5-C70BEA579276}" srcOrd="0" destOrd="0" presId="urn:microsoft.com/office/officeart/2005/8/layout/list1"/>
    <dgm:cxn modelId="{8A035313-FD7F-4EEC-9613-923E422E43CA}" type="presParOf" srcId="{137A20B6-2569-41BD-90BB-E9DB46BFDEB6}" destId="{EC59937B-2814-49B0-ADC5-4652ACD1E9C0}" srcOrd="1" destOrd="0" presId="urn:microsoft.com/office/officeart/2005/8/layout/list1"/>
    <dgm:cxn modelId="{67507852-931E-41C3-A9EB-8E2CD1B99969}" type="presParOf" srcId="{6253E543-C544-4613-9553-BD3405F0C0D7}" destId="{72A82190-0235-4461-9B88-6142353A8DA7}" srcOrd="5" destOrd="0" presId="urn:microsoft.com/office/officeart/2005/8/layout/list1"/>
    <dgm:cxn modelId="{369DBECB-532E-41B2-B4EE-01436035E6F5}" type="presParOf" srcId="{6253E543-C544-4613-9553-BD3405F0C0D7}" destId="{369FC585-D6CE-4477-9458-0CF410694542}" srcOrd="6" destOrd="0" presId="urn:microsoft.com/office/officeart/2005/8/layout/list1"/>
    <dgm:cxn modelId="{862C7E35-E12F-4493-9AC8-FB98EBDBB6F8}" type="presParOf" srcId="{6253E543-C544-4613-9553-BD3405F0C0D7}" destId="{1B462AB2-5348-4287-BB2D-337BA3092B18}" srcOrd="7" destOrd="0" presId="urn:microsoft.com/office/officeart/2005/8/layout/list1"/>
    <dgm:cxn modelId="{CEAF1F80-DD5D-41C2-B26B-BCCA6C04A951}" type="presParOf" srcId="{6253E543-C544-4613-9553-BD3405F0C0D7}" destId="{C661CB46-3E2D-4651-BDF3-0409DA361531}" srcOrd="8" destOrd="0" presId="urn:microsoft.com/office/officeart/2005/8/layout/list1"/>
    <dgm:cxn modelId="{56370BD9-C68A-4B54-A756-0A45708C99BF}" type="presParOf" srcId="{C661CB46-3E2D-4651-BDF3-0409DA361531}" destId="{018B28DB-5BC3-4A74-8CC3-0568DAC87661}" srcOrd="0" destOrd="0" presId="urn:microsoft.com/office/officeart/2005/8/layout/list1"/>
    <dgm:cxn modelId="{176F9E1A-771A-47FE-860A-1F373A407161}" type="presParOf" srcId="{C661CB46-3E2D-4651-BDF3-0409DA361531}" destId="{7A6CAA95-B2E7-4F6A-992A-2D98F4E97FBD}" srcOrd="1" destOrd="0" presId="urn:microsoft.com/office/officeart/2005/8/layout/list1"/>
    <dgm:cxn modelId="{C5558BD5-89A8-4B81-8A00-3076AED55CF5}" type="presParOf" srcId="{6253E543-C544-4613-9553-BD3405F0C0D7}" destId="{17CF71A7-50A9-41FE-928B-3B3B936889D0}" srcOrd="9" destOrd="0" presId="urn:microsoft.com/office/officeart/2005/8/layout/list1"/>
    <dgm:cxn modelId="{EFE4AA1A-CCD6-4285-85DA-2D985ECEFC68}" type="presParOf" srcId="{6253E543-C544-4613-9553-BD3405F0C0D7}" destId="{E9936291-985B-4AB1-862D-20A4EE170592}" srcOrd="10" destOrd="0" presId="urn:microsoft.com/office/officeart/2005/8/layout/list1"/>
    <dgm:cxn modelId="{E1B72DEB-35E2-41DD-A2D9-E46055592088}" type="presParOf" srcId="{6253E543-C544-4613-9553-BD3405F0C0D7}" destId="{3F7AC600-19F4-4257-A9F1-C665C2DE8A22}" srcOrd="11" destOrd="0" presId="urn:microsoft.com/office/officeart/2005/8/layout/list1"/>
    <dgm:cxn modelId="{F6C38ABA-124B-4EFF-A7FA-8003FEA39EBC}" type="presParOf" srcId="{6253E543-C544-4613-9553-BD3405F0C0D7}" destId="{1D4B77FB-9044-4CA4-9A2A-8D348BED2B41}" srcOrd="12" destOrd="0" presId="urn:microsoft.com/office/officeart/2005/8/layout/list1"/>
    <dgm:cxn modelId="{D50FE7C8-9874-4595-A382-E71E9E555950}" type="presParOf" srcId="{1D4B77FB-9044-4CA4-9A2A-8D348BED2B41}" destId="{326B4D7C-F1A3-4B4A-B7E5-284D59D961A1}" srcOrd="0" destOrd="0" presId="urn:microsoft.com/office/officeart/2005/8/layout/list1"/>
    <dgm:cxn modelId="{D8D37FDA-439C-4C1C-93FB-4178DF9B21F1}" type="presParOf" srcId="{1D4B77FB-9044-4CA4-9A2A-8D348BED2B41}" destId="{9DE3BCA6-9A2A-4287-8C04-6FF63499A0A0}" srcOrd="1" destOrd="0" presId="urn:microsoft.com/office/officeart/2005/8/layout/list1"/>
    <dgm:cxn modelId="{BB54B4CE-05D8-4F55-BE3E-0FAB6B0BA6DD}" type="presParOf" srcId="{6253E543-C544-4613-9553-BD3405F0C0D7}" destId="{215B0172-E908-4817-94E6-21ACB01EC078}" srcOrd="13" destOrd="0" presId="urn:microsoft.com/office/officeart/2005/8/layout/list1"/>
    <dgm:cxn modelId="{741D0297-41BB-4988-9F46-B7B164131F4F}" type="presParOf" srcId="{6253E543-C544-4613-9553-BD3405F0C0D7}" destId="{5289B659-4CE1-4729-81A3-650D9D7CA9D4}" srcOrd="14" destOrd="0" presId="urn:microsoft.com/office/officeart/2005/8/layout/list1"/>
    <dgm:cxn modelId="{A1FA4711-018D-4B2A-A7A5-212D35D52942}" type="presParOf" srcId="{6253E543-C544-4613-9553-BD3405F0C0D7}" destId="{60D9E2B5-E698-41C9-9439-5AEAE6970E63}" srcOrd="15" destOrd="0" presId="urn:microsoft.com/office/officeart/2005/8/layout/list1"/>
    <dgm:cxn modelId="{DB645972-D351-49EB-8C51-12D04966A145}" type="presParOf" srcId="{6253E543-C544-4613-9553-BD3405F0C0D7}" destId="{A81EC76C-A790-4A7A-AD1A-3EC0804F1284}" srcOrd="16" destOrd="0" presId="urn:microsoft.com/office/officeart/2005/8/layout/list1"/>
    <dgm:cxn modelId="{C9D16DE9-A64B-4587-9087-243D69605EF8}" type="presParOf" srcId="{A81EC76C-A790-4A7A-AD1A-3EC0804F1284}" destId="{7C91EABF-73F2-47C1-B041-6B2EE64E6EAA}" srcOrd="0" destOrd="0" presId="urn:microsoft.com/office/officeart/2005/8/layout/list1"/>
    <dgm:cxn modelId="{F006EA2F-0B22-412F-902C-129E534A5F01}" type="presParOf" srcId="{A81EC76C-A790-4A7A-AD1A-3EC0804F1284}" destId="{47A0D4CA-9C87-4851-93E6-12AC6EB25A70}" srcOrd="1" destOrd="0" presId="urn:microsoft.com/office/officeart/2005/8/layout/list1"/>
    <dgm:cxn modelId="{89CC276D-EEB2-4626-A895-A6263C81E8CC}" type="presParOf" srcId="{6253E543-C544-4613-9553-BD3405F0C0D7}" destId="{C8878CB4-970A-46A4-9199-2E609129EC3F}" srcOrd="17" destOrd="0" presId="urn:microsoft.com/office/officeart/2005/8/layout/list1"/>
    <dgm:cxn modelId="{16A37335-0125-4152-AF78-B1C01261E498}" type="presParOf" srcId="{6253E543-C544-4613-9553-BD3405F0C0D7}" destId="{4367F1C1-5F41-4A46-AAFF-AEB3D8158BA8}" srcOrd="18" destOrd="0" presId="urn:microsoft.com/office/officeart/2005/8/layout/list1"/>
    <dgm:cxn modelId="{792D0DE4-1A3C-4FCD-B9F6-194BFAC87DE5}" type="presParOf" srcId="{6253E543-C544-4613-9553-BD3405F0C0D7}" destId="{E9A911DF-396B-47F0-BE7A-333CD7EB6719}" srcOrd="19" destOrd="0" presId="urn:microsoft.com/office/officeart/2005/8/layout/list1"/>
    <dgm:cxn modelId="{228611C7-9963-45B1-9802-2757ADD9D58B}" type="presParOf" srcId="{6253E543-C544-4613-9553-BD3405F0C0D7}" destId="{41210C59-7069-4889-B3CD-4EC7D9B70C42}" srcOrd="20" destOrd="0" presId="urn:microsoft.com/office/officeart/2005/8/layout/list1"/>
    <dgm:cxn modelId="{81C4787A-C6D9-4118-B230-EC2584A3F9F9}" type="presParOf" srcId="{41210C59-7069-4889-B3CD-4EC7D9B70C42}" destId="{BE7E6545-3F19-4C66-AE7D-CFF7E3FA536A}" srcOrd="0" destOrd="0" presId="urn:microsoft.com/office/officeart/2005/8/layout/list1"/>
    <dgm:cxn modelId="{8C677EE8-8E8A-4691-B845-F8372C07BE82}" type="presParOf" srcId="{41210C59-7069-4889-B3CD-4EC7D9B70C42}" destId="{625D3ADC-5633-4AE0-AD27-A7302D45B28B}" srcOrd="1" destOrd="0" presId="urn:microsoft.com/office/officeart/2005/8/layout/list1"/>
    <dgm:cxn modelId="{D557814E-7C99-4CF0-9251-72BE3A4086AC}" type="presParOf" srcId="{6253E543-C544-4613-9553-BD3405F0C0D7}" destId="{CA5340D1-A91F-4870-BDAE-1792E3D71B10}" srcOrd="21" destOrd="0" presId="urn:microsoft.com/office/officeart/2005/8/layout/list1"/>
    <dgm:cxn modelId="{C531B43D-4E0F-41F4-8876-E805505F41EB}" type="presParOf" srcId="{6253E543-C544-4613-9553-BD3405F0C0D7}" destId="{2B3B66AA-905B-4BE3-BCF2-F8A8616F1E1A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5D3C75-210D-40FD-9585-7F9D7CCD2405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CFA7A95-AE0A-4CE2-A173-4552A5CA528D}">
      <dgm:prSet phldrT="[Текст]"/>
      <dgm:spPr/>
      <dgm:t>
        <a:bodyPr/>
        <a:lstStyle/>
        <a:p>
          <a:r>
            <a:rPr lang="ru-RU" b="1" spc="-100" baseline="0" dirty="0" smtClean="0"/>
            <a:t>от 500 руб.  </a:t>
          </a:r>
        </a:p>
        <a:p>
          <a:r>
            <a:rPr lang="ru-RU" b="1" spc="-100" baseline="0" dirty="0" smtClean="0"/>
            <a:t>до 2 000 руб.</a:t>
          </a:r>
          <a:endParaRPr lang="ru-RU" dirty="0"/>
        </a:p>
      </dgm:t>
    </dgm:pt>
    <dgm:pt modelId="{48E0F611-DF5C-4117-9127-7A3B3B6949B1}" type="parTrans" cxnId="{43B02DEB-3EC5-49C9-BB02-56E0809050C2}">
      <dgm:prSet/>
      <dgm:spPr/>
      <dgm:t>
        <a:bodyPr/>
        <a:lstStyle/>
        <a:p>
          <a:endParaRPr lang="ru-RU"/>
        </a:p>
      </dgm:t>
    </dgm:pt>
    <dgm:pt modelId="{CD6C3D76-27F0-43B9-9E0A-296B006BA746}" type="sibTrans" cxnId="{43B02DEB-3EC5-49C9-BB02-56E0809050C2}">
      <dgm:prSet/>
      <dgm:spPr/>
      <dgm:t>
        <a:bodyPr/>
        <a:lstStyle/>
        <a:p>
          <a:endParaRPr lang="ru-RU"/>
        </a:p>
      </dgm:t>
    </dgm:pt>
    <dgm:pt modelId="{4394F912-7907-40BE-8EB8-47B754163A36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ФЛ</a:t>
          </a:r>
          <a:endParaRPr lang="ru-RU" dirty="0"/>
        </a:p>
      </dgm:t>
    </dgm:pt>
    <dgm:pt modelId="{1D602318-DEE5-4220-B93E-774CF545C566}" type="parTrans" cxnId="{E8CB76AB-60F2-4E53-825F-1F42DA948D80}">
      <dgm:prSet/>
      <dgm:spPr/>
      <dgm:t>
        <a:bodyPr/>
        <a:lstStyle/>
        <a:p>
          <a:endParaRPr lang="ru-RU"/>
        </a:p>
      </dgm:t>
    </dgm:pt>
    <dgm:pt modelId="{983F6B85-EBA5-4988-B608-C2455CAF39D0}" type="sibTrans" cxnId="{E8CB76AB-60F2-4E53-825F-1F42DA948D80}">
      <dgm:prSet/>
      <dgm:spPr/>
      <dgm:t>
        <a:bodyPr/>
        <a:lstStyle/>
        <a:p>
          <a:endParaRPr lang="ru-RU"/>
        </a:p>
      </dgm:t>
    </dgm:pt>
    <dgm:pt modelId="{EC764425-CC9F-4F26-BADE-EF74CD2E1F91}">
      <dgm:prSet phldrT="[Текст]" custT="1"/>
      <dgm:spPr/>
      <dgm:t>
        <a:bodyPr/>
        <a:lstStyle/>
        <a:p>
          <a:r>
            <a:rPr lang="ru-RU" sz="2800" b="1" spc="-100" baseline="0" dirty="0" smtClean="0"/>
            <a:t>3 000 руб.</a:t>
          </a:r>
          <a:endParaRPr lang="ru-RU" sz="2800" dirty="0"/>
        </a:p>
      </dgm:t>
    </dgm:pt>
    <dgm:pt modelId="{30C9F73C-D5CD-4A06-A942-2F793466DA9A}" type="parTrans" cxnId="{253CD3FA-B601-4E6F-AFA9-4B79610CF609}">
      <dgm:prSet/>
      <dgm:spPr/>
      <dgm:t>
        <a:bodyPr/>
        <a:lstStyle/>
        <a:p>
          <a:endParaRPr lang="ru-RU"/>
        </a:p>
      </dgm:t>
    </dgm:pt>
    <dgm:pt modelId="{14FFA0EE-DBD9-4318-ABF0-1C88ED6C0691}" type="sibTrans" cxnId="{253CD3FA-B601-4E6F-AFA9-4B79610CF609}">
      <dgm:prSet/>
      <dgm:spPr/>
      <dgm:t>
        <a:bodyPr/>
        <a:lstStyle/>
        <a:p>
          <a:endParaRPr lang="ru-RU"/>
        </a:p>
      </dgm:t>
    </dgm:pt>
    <dgm:pt modelId="{AA3DFE1C-70D1-402C-A31B-6D48E44AA06C}">
      <dgm:prSet phldrT="[Текст]"/>
      <dgm:spPr/>
      <dgm:t>
        <a:bodyPr/>
        <a:lstStyle/>
        <a:p>
          <a:r>
            <a:rPr lang="ru-RU" b="1" dirty="0" smtClean="0"/>
            <a:t>от 2 000 руб. </a:t>
          </a:r>
        </a:p>
        <a:p>
          <a:r>
            <a:rPr lang="ru-RU" b="1" dirty="0" smtClean="0"/>
            <a:t>до 5 000 руб.</a:t>
          </a:r>
          <a:endParaRPr lang="ru-RU" dirty="0"/>
        </a:p>
      </dgm:t>
    </dgm:pt>
    <dgm:pt modelId="{0B388479-32AB-43E2-8F8D-FE5085B206E2}" type="parTrans" cxnId="{9D6CF0D5-0227-4DBB-9965-7772400E10B6}">
      <dgm:prSet/>
      <dgm:spPr/>
      <dgm:t>
        <a:bodyPr/>
        <a:lstStyle/>
        <a:p>
          <a:endParaRPr lang="ru-RU"/>
        </a:p>
      </dgm:t>
    </dgm:pt>
    <dgm:pt modelId="{75A3DCC3-9C5B-46B9-97C6-D1C5DBD48B8E}" type="sibTrans" cxnId="{9D6CF0D5-0227-4DBB-9965-7772400E10B6}">
      <dgm:prSet/>
      <dgm:spPr/>
      <dgm:t>
        <a:bodyPr/>
        <a:lstStyle/>
        <a:p>
          <a:endParaRPr lang="ru-RU"/>
        </a:p>
      </dgm:t>
    </dgm:pt>
    <dgm:pt modelId="{E3A9FEBE-DDF5-46F7-8B6F-D21BDC6C1CE6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ДЛ</a:t>
          </a:r>
          <a:endParaRPr lang="ru-RU" dirty="0"/>
        </a:p>
      </dgm:t>
    </dgm:pt>
    <dgm:pt modelId="{E7BE8C0F-626F-450F-BDC5-FF89DCF7B9C2}" type="parTrans" cxnId="{48802D94-4BDC-43D3-80A2-65B06B174D74}">
      <dgm:prSet/>
      <dgm:spPr/>
      <dgm:t>
        <a:bodyPr/>
        <a:lstStyle/>
        <a:p>
          <a:endParaRPr lang="ru-RU"/>
        </a:p>
      </dgm:t>
    </dgm:pt>
    <dgm:pt modelId="{667E9FFC-03C0-4006-B36A-DC570974F216}" type="sibTrans" cxnId="{48802D94-4BDC-43D3-80A2-65B06B174D74}">
      <dgm:prSet/>
      <dgm:spPr/>
      <dgm:t>
        <a:bodyPr/>
        <a:lstStyle/>
        <a:p>
          <a:endParaRPr lang="ru-RU"/>
        </a:p>
      </dgm:t>
    </dgm:pt>
    <dgm:pt modelId="{DD0D36B4-D08C-4417-B77C-45A93BD215FC}">
      <dgm:prSet phldrT="[Текст]" custT="1"/>
      <dgm:spPr/>
      <dgm:t>
        <a:bodyPr/>
        <a:lstStyle/>
        <a:p>
          <a:r>
            <a:rPr lang="ru-RU" sz="2800" b="1" dirty="0" smtClean="0"/>
            <a:t>10 000 руб.</a:t>
          </a:r>
          <a:endParaRPr lang="ru-RU" sz="2800" dirty="0"/>
        </a:p>
      </dgm:t>
    </dgm:pt>
    <dgm:pt modelId="{F8D91250-EFCF-4301-B067-930C9721E55E}" type="parTrans" cxnId="{99BDA336-9542-4E11-8C6A-856FA54328B0}">
      <dgm:prSet/>
      <dgm:spPr/>
      <dgm:t>
        <a:bodyPr/>
        <a:lstStyle/>
        <a:p>
          <a:endParaRPr lang="ru-RU"/>
        </a:p>
      </dgm:t>
    </dgm:pt>
    <dgm:pt modelId="{C9B4A449-1E7F-4F3B-BFAD-DF81FA3C4FB9}" type="sibTrans" cxnId="{99BDA336-9542-4E11-8C6A-856FA54328B0}">
      <dgm:prSet/>
      <dgm:spPr/>
      <dgm:t>
        <a:bodyPr/>
        <a:lstStyle/>
        <a:p>
          <a:endParaRPr lang="ru-RU"/>
        </a:p>
      </dgm:t>
    </dgm:pt>
    <dgm:pt modelId="{FAD31A8D-74C5-41A5-BA8C-37D0F2F0290F}">
      <dgm:prSet phldrT="[Текст]" custT="1"/>
      <dgm:spPr/>
      <dgm:t>
        <a:bodyPr/>
        <a:lstStyle/>
        <a:p>
          <a:r>
            <a:rPr lang="ru-RU" sz="2400" b="1" dirty="0" smtClean="0"/>
            <a:t>от 5 000 руб. </a:t>
          </a:r>
        </a:p>
        <a:p>
          <a:r>
            <a:rPr lang="ru-RU" sz="2400" b="1" dirty="0" smtClean="0"/>
            <a:t>до 25 000 руб.</a:t>
          </a:r>
          <a:endParaRPr lang="ru-RU" sz="2400" dirty="0"/>
        </a:p>
      </dgm:t>
    </dgm:pt>
    <dgm:pt modelId="{F5973BC2-7F8E-4479-8417-0D01B88B4B9B}" type="parTrans" cxnId="{C1AF4FBD-35DC-44E1-AEF1-72F2886901EE}">
      <dgm:prSet/>
      <dgm:spPr/>
      <dgm:t>
        <a:bodyPr/>
        <a:lstStyle/>
        <a:p>
          <a:endParaRPr lang="ru-RU"/>
        </a:p>
      </dgm:t>
    </dgm:pt>
    <dgm:pt modelId="{1CF16D60-42D7-4440-8622-189DC620ED52}" type="sibTrans" cxnId="{C1AF4FBD-35DC-44E1-AEF1-72F2886901EE}">
      <dgm:prSet/>
      <dgm:spPr/>
      <dgm:t>
        <a:bodyPr/>
        <a:lstStyle/>
        <a:p>
          <a:endParaRPr lang="ru-RU"/>
        </a:p>
      </dgm:t>
    </dgm:pt>
    <dgm:pt modelId="{23C4C3CF-AA92-4473-B7CE-977254C0F7B4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ЮЛ</a:t>
          </a:r>
          <a:endParaRPr lang="ru-RU" dirty="0"/>
        </a:p>
      </dgm:t>
    </dgm:pt>
    <dgm:pt modelId="{A9A8F3F4-AA0C-43A0-8BF1-13C4DB239FB5}" type="parTrans" cxnId="{0CB8E9F9-2EB9-484A-9301-0F082B3984DD}">
      <dgm:prSet/>
      <dgm:spPr/>
      <dgm:t>
        <a:bodyPr/>
        <a:lstStyle/>
        <a:p>
          <a:endParaRPr lang="ru-RU"/>
        </a:p>
      </dgm:t>
    </dgm:pt>
    <dgm:pt modelId="{AD7DBDFB-8934-4926-9A60-C801A1AFD33D}" type="sibTrans" cxnId="{0CB8E9F9-2EB9-484A-9301-0F082B3984DD}">
      <dgm:prSet/>
      <dgm:spPr/>
      <dgm:t>
        <a:bodyPr/>
        <a:lstStyle/>
        <a:p>
          <a:endParaRPr lang="ru-RU"/>
        </a:p>
      </dgm:t>
    </dgm:pt>
    <dgm:pt modelId="{BF0FD563-44D5-4642-B9E5-5B54345C69F0}">
      <dgm:prSet phldrT="[Текст]" custT="1"/>
      <dgm:spPr/>
      <dgm:t>
        <a:bodyPr/>
        <a:lstStyle/>
        <a:p>
          <a:r>
            <a:rPr lang="ru-RU" sz="2800" b="1" dirty="0" smtClean="0"/>
            <a:t>20 000 руб.</a:t>
          </a:r>
          <a:endParaRPr lang="ru-RU" sz="2800" dirty="0"/>
        </a:p>
      </dgm:t>
    </dgm:pt>
    <dgm:pt modelId="{E197B875-2F8B-457D-8D48-EB7791460C18}" type="parTrans" cxnId="{E1417680-D525-4778-854D-808626750DB8}">
      <dgm:prSet/>
      <dgm:spPr/>
      <dgm:t>
        <a:bodyPr/>
        <a:lstStyle/>
        <a:p>
          <a:endParaRPr lang="ru-RU"/>
        </a:p>
      </dgm:t>
    </dgm:pt>
    <dgm:pt modelId="{EF7FF2B2-E837-4396-9096-33BF76742594}" type="sibTrans" cxnId="{E1417680-D525-4778-854D-808626750DB8}">
      <dgm:prSet/>
      <dgm:spPr/>
      <dgm:t>
        <a:bodyPr/>
        <a:lstStyle/>
        <a:p>
          <a:endParaRPr lang="ru-RU"/>
        </a:p>
      </dgm:t>
    </dgm:pt>
    <dgm:pt modelId="{83F4F793-DB3B-42C4-99F7-CF61E615914B}" type="pres">
      <dgm:prSet presAssocID="{4C5D3C75-210D-40FD-9585-7F9D7CCD240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6541AEF-25A6-4AEC-95BC-E4A920C4ECC9}" type="pres">
      <dgm:prSet presAssocID="{0CFA7A95-AE0A-4CE2-A173-4552A5CA528D}" presName="horFlow" presStyleCnt="0"/>
      <dgm:spPr/>
    </dgm:pt>
    <dgm:pt modelId="{F677D1AC-C2A5-4554-AA09-4B78F4CB33B8}" type="pres">
      <dgm:prSet presAssocID="{0CFA7A95-AE0A-4CE2-A173-4552A5CA528D}" presName="bigChev" presStyleLbl="node1" presStyleIdx="0" presStyleCnt="3"/>
      <dgm:spPr/>
      <dgm:t>
        <a:bodyPr/>
        <a:lstStyle/>
        <a:p>
          <a:endParaRPr lang="ru-RU"/>
        </a:p>
      </dgm:t>
    </dgm:pt>
    <dgm:pt modelId="{1F9D4046-8CFA-4CFC-9962-7086291955B3}" type="pres">
      <dgm:prSet presAssocID="{1D602318-DEE5-4220-B93E-774CF545C566}" presName="parTrans" presStyleCnt="0"/>
      <dgm:spPr/>
    </dgm:pt>
    <dgm:pt modelId="{DA4A1A22-A11A-4D5A-B3CF-11BDCB510B05}" type="pres">
      <dgm:prSet presAssocID="{4394F912-7907-40BE-8EB8-47B754163A36}" presName="node" presStyleLbl="alignAccFollowNode1" presStyleIdx="0" presStyleCnt="6" custScaleX="73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63FB4-7993-44DB-9CAC-5C2B7C28F55B}" type="pres">
      <dgm:prSet presAssocID="{983F6B85-EBA5-4988-B608-C2455CAF39D0}" presName="sibTrans" presStyleCnt="0"/>
      <dgm:spPr/>
    </dgm:pt>
    <dgm:pt modelId="{9AA097E0-9CC8-49C0-8B9A-E64B567096B7}" type="pres">
      <dgm:prSet presAssocID="{EC764425-CC9F-4F26-BADE-EF74CD2E1F91}" presName="node" presStyleLbl="alignAccFollowNode1" presStyleIdx="1" presStyleCnt="6" custScaleX="109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88E1D-7E18-4D31-B978-3F0401FFDDEF}" type="pres">
      <dgm:prSet presAssocID="{0CFA7A95-AE0A-4CE2-A173-4552A5CA528D}" presName="vSp" presStyleCnt="0"/>
      <dgm:spPr/>
    </dgm:pt>
    <dgm:pt modelId="{18C71101-27E9-42B4-832C-4FA4CB0210AC}" type="pres">
      <dgm:prSet presAssocID="{AA3DFE1C-70D1-402C-A31B-6D48E44AA06C}" presName="horFlow" presStyleCnt="0"/>
      <dgm:spPr/>
    </dgm:pt>
    <dgm:pt modelId="{5C9ABCB3-121D-4976-975F-2C6C6857FCB9}" type="pres">
      <dgm:prSet presAssocID="{AA3DFE1C-70D1-402C-A31B-6D48E44AA06C}" presName="bigChev" presStyleLbl="node1" presStyleIdx="1" presStyleCnt="3"/>
      <dgm:spPr/>
      <dgm:t>
        <a:bodyPr/>
        <a:lstStyle/>
        <a:p>
          <a:endParaRPr lang="ru-RU"/>
        </a:p>
      </dgm:t>
    </dgm:pt>
    <dgm:pt modelId="{7D09D208-B51B-4239-BB66-BB7E26D433DF}" type="pres">
      <dgm:prSet presAssocID="{E7BE8C0F-626F-450F-BDC5-FF89DCF7B9C2}" presName="parTrans" presStyleCnt="0"/>
      <dgm:spPr/>
    </dgm:pt>
    <dgm:pt modelId="{7E69E153-A7E5-49F8-A395-6873A423243F}" type="pres">
      <dgm:prSet presAssocID="{E3A9FEBE-DDF5-46F7-8B6F-D21BDC6C1CE6}" presName="node" presStyleLbl="alignAccFollowNode1" presStyleIdx="2" presStyleCnt="6" custScaleX="73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4643A-ED28-4775-A57B-E60B76E645C4}" type="pres">
      <dgm:prSet presAssocID="{667E9FFC-03C0-4006-B36A-DC570974F216}" presName="sibTrans" presStyleCnt="0"/>
      <dgm:spPr/>
    </dgm:pt>
    <dgm:pt modelId="{2F133FA3-52E9-4352-A448-1AF2E5B86966}" type="pres">
      <dgm:prSet presAssocID="{DD0D36B4-D08C-4417-B77C-45A93BD215FC}" presName="node" presStyleLbl="alignAccFollowNode1" presStyleIdx="3" presStyleCnt="6" custScaleX="110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D37B9-ABC9-4EA8-BF09-D73D6895D92C}" type="pres">
      <dgm:prSet presAssocID="{AA3DFE1C-70D1-402C-A31B-6D48E44AA06C}" presName="vSp" presStyleCnt="0"/>
      <dgm:spPr/>
    </dgm:pt>
    <dgm:pt modelId="{8A4BF261-B997-4AB7-A607-31AC050492F4}" type="pres">
      <dgm:prSet presAssocID="{FAD31A8D-74C5-41A5-BA8C-37D0F2F0290F}" presName="horFlow" presStyleCnt="0"/>
      <dgm:spPr/>
    </dgm:pt>
    <dgm:pt modelId="{BCE0FFC0-60A7-4D19-8F04-7769CA7FAD53}" type="pres">
      <dgm:prSet presAssocID="{FAD31A8D-74C5-41A5-BA8C-37D0F2F0290F}" presName="bigChev" presStyleLbl="node1" presStyleIdx="2" presStyleCnt="3" custScaleX="104992"/>
      <dgm:spPr/>
      <dgm:t>
        <a:bodyPr/>
        <a:lstStyle/>
        <a:p>
          <a:endParaRPr lang="ru-RU"/>
        </a:p>
      </dgm:t>
    </dgm:pt>
    <dgm:pt modelId="{EAEE30D1-0CC8-4539-B6BD-38F529C24B57}" type="pres">
      <dgm:prSet presAssocID="{A9A8F3F4-AA0C-43A0-8BF1-13C4DB239FB5}" presName="parTrans" presStyleCnt="0"/>
      <dgm:spPr/>
    </dgm:pt>
    <dgm:pt modelId="{832CCA6C-E866-41FB-957C-5AEB0D9B7B8B}" type="pres">
      <dgm:prSet presAssocID="{23C4C3CF-AA92-4473-B7CE-977254C0F7B4}" presName="node" presStyleLbl="alignAccFollowNode1" presStyleIdx="4" presStyleCnt="6" custScaleX="73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947BE-E8F0-497C-B87A-63CB1E8BBD0B}" type="pres">
      <dgm:prSet presAssocID="{AD7DBDFB-8934-4926-9A60-C801A1AFD33D}" presName="sibTrans" presStyleCnt="0"/>
      <dgm:spPr/>
    </dgm:pt>
    <dgm:pt modelId="{8B3F2003-C3A6-4481-AC62-174535CBC1DD}" type="pres">
      <dgm:prSet presAssocID="{BF0FD563-44D5-4642-B9E5-5B54345C69F0}" presName="node" presStyleLbl="alignAccFollowNode1" presStyleIdx="5" presStyleCnt="6" custScaleX="109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B1582E-15F5-444F-891D-6AE4996CBF87}" type="presOf" srcId="{DD0D36B4-D08C-4417-B77C-45A93BD215FC}" destId="{2F133FA3-52E9-4352-A448-1AF2E5B86966}" srcOrd="0" destOrd="0" presId="urn:microsoft.com/office/officeart/2005/8/layout/lProcess3"/>
    <dgm:cxn modelId="{DBD00216-F58D-4281-9F2C-E97447522B2E}" type="presOf" srcId="{23C4C3CF-AA92-4473-B7CE-977254C0F7B4}" destId="{832CCA6C-E866-41FB-957C-5AEB0D9B7B8B}" srcOrd="0" destOrd="0" presId="urn:microsoft.com/office/officeart/2005/8/layout/lProcess3"/>
    <dgm:cxn modelId="{C1AF4FBD-35DC-44E1-AEF1-72F2886901EE}" srcId="{4C5D3C75-210D-40FD-9585-7F9D7CCD2405}" destId="{FAD31A8D-74C5-41A5-BA8C-37D0F2F0290F}" srcOrd="2" destOrd="0" parTransId="{F5973BC2-7F8E-4479-8417-0D01B88B4B9B}" sibTransId="{1CF16D60-42D7-4440-8622-189DC620ED52}"/>
    <dgm:cxn modelId="{7A628759-ED90-4F34-989A-9680C22BB346}" type="presOf" srcId="{BF0FD563-44D5-4642-B9E5-5B54345C69F0}" destId="{8B3F2003-C3A6-4481-AC62-174535CBC1DD}" srcOrd="0" destOrd="0" presId="urn:microsoft.com/office/officeart/2005/8/layout/lProcess3"/>
    <dgm:cxn modelId="{E8CB76AB-60F2-4E53-825F-1F42DA948D80}" srcId="{0CFA7A95-AE0A-4CE2-A173-4552A5CA528D}" destId="{4394F912-7907-40BE-8EB8-47B754163A36}" srcOrd="0" destOrd="0" parTransId="{1D602318-DEE5-4220-B93E-774CF545C566}" sibTransId="{983F6B85-EBA5-4988-B608-C2455CAF39D0}"/>
    <dgm:cxn modelId="{43B02DEB-3EC5-49C9-BB02-56E0809050C2}" srcId="{4C5D3C75-210D-40FD-9585-7F9D7CCD2405}" destId="{0CFA7A95-AE0A-4CE2-A173-4552A5CA528D}" srcOrd="0" destOrd="0" parTransId="{48E0F611-DF5C-4117-9127-7A3B3B6949B1}" sibTransId="{CD6C3D76-27F0-43B9-9E0A-296B006BA746}"/>
    <dgm:cxn modelId="{CB7BE848-0ABC-4217-809B-E7A8AFDBEBF8}" type="presOf" srcId="{FAD31A8D-74C5-41A5-BA8C-37D0F2F0290F}" destId="{BCE0FFC0-60A7-4D19-8F04-7769CA7FAD53}" srcOrd="0" destOrd="0" presId="urn:microsoft.com/office/officeart/2005/8/layout/lProcess3"/>
    <dgm:cxn modelId="{9D6CF0D5-0227-4DBB-9965-7772400E10B6}" srcId="{4C5D3C75-210D-40FD-9585-7F9D7CCD2405}" destId="{AA3DFE1C-70D1-402C-A31B-6D48E44AA06C}" srcOrd="1" destOrd="0" parTransId="{0B388479-32AB-43E2-8F8D-FE5085B206E2}" sibTransId="{75A3DCC3-9C5B-46B9-97C6-D1C5DBD48B8E}"/>
    <dgm:cxn modelId="{F28F7045-764E-4D70-8CE9-0FBDE4C6AD78}" type="presOf" srcId="{4C5D3C75-210D-40FD-9585-7F9D7CCD2405}" destId="{83F4F793-DB3B-42C4-99F7-CF61E615914B}" srcOrd="0" destOrd="0" presId="urn:microsoft.com/office/officeart/2005/8/layout/lProcess3"/>
    <dgm:cxn modelId="{A8E6A534-666D-4342-AE42-DCC5983EFC10}" type="presOf" srcId="{EC764425-CC9F-4F26-BADE-EF74CD2E1F91}" destId="{9AA097E0-9CC8-49C0-8B9A-E64B567096B7}" srcOrd="0" destOrd="0" presId="urn:microsoft.com/office/officeart/2005/8/layout/lProcess3"/>
    <dgm:cxn modelId="{E1417680-D525-4778-854D-808626750DB8}" srcId="{FAD31A8D-74C5-41A5-BA8C-37D0F2F0290F}" destId="{BF0FD563-44D5-4642-B9E5-5B54345C69F0}" srcOrd="1" destOrd="0" parTransId="{E197B875-2F8B-457D-8D48-EB7791460C18}" sibTransId="{EF7FF2B2-E837-4396-9096-33BF76742594}"/>
    <dgm:cxn modelId="{253CD3FA-B601-4E6F-AFA9-4B79610CF609}" srcId="{0CFA7A95-AE0A-4CE2-A173-4552A5CA528D}" destId="{EC764425-CC9F-4F26-BADE-EF74CD2E1F91}" srcOrd="1" destOrd="0" parTransId="{30C9F73C-D5CD-4A06-A942-2F793466DA9A}" sibTransId="{14FFA0EE-DBD9-4318-ABF0-1C88ED6C0691}"/>
    <dgm:cxn modelId="{4470A0BD-3263-43C2-A4C0-71AF08D1356C}" type="presOf" srcId="{4394F912-7907-40BE-8EB8-47B754163A36}" destId="{DA4A1A22-A11A-4D5A-B3CF-11BDCB510B05}" srcOrd="0" destOrd="0" presId="urn:microsoft.com/office/officeart/2005/8/layout/lProcess3"/>
    <dgm:cxn modelId="{99BDA336-9542-4E11-8C6A-856FA54328B0}" srcId="{AA3DFE1C-70D1-402C-A31B-6D48E44AA06C}" destId="{DD0D36B4-D08C-4417-B77C-45A93BD215FC}" srcOrd="1" destOrd="0" parTransId="{F8D91250-EFCF-4301-B067-930C9721E55E}" sibTransId="{C9B4A449-1E7F-4F3B-BFAD-DF81FA3C4FB9}"/>
    <dgm:cxn modelId="{F595A3B0-F189-4CFD-95B6-19163D9E9BC6}" type="presOf" srcId="{0CFA7A95-AE0A-4CE2-A173-4552A5CA528D}" destId="{F677D1AC-C2A5-4554-AA09-4B78F4CB33B8}" srcOrd="0" destOrd="0" presId="urn:microsoft.com/office/officeart/2005/8/layout/lProcess3"/>
    <dgm:cxn modelId="{0CB8E9F9-2EB9-484A-9301-0F082B3984DD}" srcId="{FAD31A8D-74C5-41A5-BA8C-37D0F2F0290F}" destId="{23C4C3CF-AA92-4473-B7CE-977254C0F7B4}" srcOrd="0" destOrd="0" parTransId="{A9A8F3F4-AA0C-43A0-8BF1-13C4DB239FB5}" sibTransId="{AD7DBDFB-8934-4926-9A60-C801A1AFD33D}"/>
    <dgm:cxn modelId="{48802D94-4BDC-43D3-80A2-65B06B174D74}" srcId="{AA3DFE1C-70D1-402C-A31B-6D48E44AA06C}" destId="{E3A9FEBE-DDF5-46F7-8B6F-D21BDC6C1CE6}" srcOrd="0" destOrd="0" parTransId="{E7BE8C0F-626F-450F-BDC5-FF89DCF7B9C2}" sibTransId="{667E9FFC-03C0-4006-B36A-DC570974F216}"/>
    <dgm:cxn modelId="{6B097798-8B24-4B3F-B929-D61162F446D6}" type="presOf" srcId="{E3A9FEBE-DDF5-46F7-8B6F-D21BDC6C1CE6}" destId="{7E69E153-A7E5-49F8-A395-6873A423243F}" srcOrd="0" destOrd="0" presId="urn:microsoft.com/office/officeart/2005/8/layout/lProcess3"/>
    <dgm:cxn modelId="{A7C52971-88F0-4399-B7F7-B17D5988CF13}" type="presOf" srcId="{AA3DFE1C-70D1-402C-A31B-6D48E44AA06C}" destId="{5C9ABCB3-121D-4976-975F-2C6C6857FCB9}" srcOrd="0" destOrd="0" presId="urn:microsoft.com/office/officeart/2005/8/layout/lProcess3"/>
    <dgm:cxn modelId="{02151C80-DAED-4C90-B47B-0FD12F7461D1}" type="presParOf" srcId="{83F4F793-DB3B-42C4-99F7-CF61E615914B}" destId="{06541AEF-25A6-4AEC-95BC-E4A920C4ECC9}" srcOrd="0" destOrd="0" presId="urn:microsoft.com/office/officeart/2005/8/layout/lProcess3"/>
    <dgm:cxn modelId="{242E6C1B-79CC-4BB8-BE32-00414C43A0EB}" type="presParOf" srcId="{06541AEF-25A6-4AEC-95BC-E4A920C4ECC9}" destId="{F677D1AC-C2A5-4554-AA09-4B78F4CB33B8}" srcOrd="0" destOrd="0" presId="urn:microsoft.com/office/officeart/2005/8/layout/lProcess3"/>
    <dgm:cxn modelId="{24D07708-7838-4878-9353-398EEE316064}" type="presParOf" srcId="{06541AEF-25A6-4AEC-95BC-E4A920C4ECC9}" destId="{1F9D4046-8CFA-4CFC-9962-7086291955B3}" srcOrd="1" destOrd="0" presId="urn:microsoft.com/office/officeart/2005/8/layout/lProcess3"/>
    <dgm:cxn modelId="{A031C1B3-46CB-4C0C-87F2-8E326E16E46A}" type="presParOf" srcId="{06541AEF-25A6-4AEC-95BC-E4A920C4ECC9}" destId="{DA4A1A22-A11A-4D5A-B3CF-11BDCB510B05}" srcOrd="2" destOrd="0" presId="urn:microsoft.com/office/officeart/2005/8/layout/lProcess3"/>
    <dgm:cxn modelId="{7FEA376E-54E8-4837-9A69-296F9B3B19F5}" type="presParOf" srcId="{06541AEF-25A6-4AEC-95BC-E4A920C4ECC9}" destId="{1D563FB4-7993-44DB-9CAC-5C2B7C28F55B}" srcOrd="3" destOrd="0" presId="urn:microsoft.com/office/officeart/2005/8/layout/lProcess3"/>
    <dgm:cxn modelId="{F97BA0F4-7267-4202-A652-E8E6A6891529}" type="presParOf" srcId="{06541AEF-25A6-4AEC-95BC-E4A920C4ECC9}" destId="{9AA097E0-9CC8-49C0-8B9A-E64B567096B7}" srcOrd="4" destOrd="0" presId="urn:microsoft.com/office/officeart/2005/8/layout/lProcess3"/>
    <dgm:cxn modelId="{6FE2F722-11DF-4DEC-81AD-2189DF0E0916}" type="presParOf" srcId="{83F4F793-DB3B-42C4-99F7-CF61E615914B}" destId="{94A88E1D-7E18-4D31-B978-3F0401FFDDEF}" srcOrd="1" destOrd="0" presId="urn:microsoft.com/office/officeart/2005/8/layout/lProcess3"/>
    <dgm:cxn modelId="{9109AFE1-CEF9-48E3-9C4C-A30EFD95A791}" type="presParOf" srcId="{83F4F793-DB3B-42C4-99F7-CF61E615914B}" destId="{18C71101-27E9-42B4-832C-4FA4CB0210AC}" srcOrd="2" destOrd="0" presId="urn:microsoft.com/office/officeart/2005/8/layout/lProcess3"/>
    <dgm:cxn modelId="{2D618798-B2C8-4B62-B5EA-32646B51702D}" type="presParOf" srcId="{18C71101-27E9-42B4-832C-4FA4CB0210AC}" destId="{5C9ABCB3-121D-4976-975F-2C6C6857FCB9}" srcOrd="0" destOrd="0" presId="urn:microsoft.com/office/officeart/2005/8/layout/lProcess3"/>
    <dgm:cxn modelId="{300EA27D-347A-468A-9462-C6589970F126}" type="presParOf" srcId="{18C71101-27E9-42B4-832C-4FA4CB0210AC}" destId="{7D09D208-B51B-4239-BB66-BB7E26D433DF}" srcOrd="1" destOrd="0" presId="urn:microsoft.com/office/officeart/2005/8/layout/lProcess3"/>
    <dgm:cxn modelId="{F27F4B4B-F96D-4C2B-A7EA-4E6F8374A235}" type="presParOf" srcId="{18C71101-27E9-42B4-832C-4FA4CB0210AC}" destId="{7E69E153-A7E5-49F8-A395-6873A423243F}" srcOrd="2" destOrd="0" presId="urn:microsoft.com/office/officeart/2005/8/layout/lProcess3"/>
    <dgm:cxn modelId="{D7F7A2B7-6091-485E-873C-B5DAF26CFAC7}" type="presParOf" srcId="{18C71101-27E9-42B4-832C-4FA4CB0210AC}" destId="{E544643A-ED28-4775-A57B-E60B76E645C4}" srcOrd="3" destOrd="0" presId="urn:microsoft.com/office/officeart/2005/8/layout/lProcess3"/>
    <dgm:cxn modelId="{55E8EB3A-FB76-4DBF-B386-81707945089D}" type="presParOf" srcId="{18C71101-27E9-42B4-832C-4FA4CB0210AC}" destId="{2F133FA3-52E9-4352-A448-1AF2E5B86966}" srcOrd="4" destOrd="0" presId="urn:microsoft.com/office/officeart/2005/8/layout/lProcess3"/>
    <dgm:cxn modelId="{F2D8FEC4-252D-44C0-9CED-CA3684D752AD}" type="presParOf" srcId="{83F4F793-DB3B-42C4-99F7-CF61E615914B}" destId="{C75D37B9-ABC9-4EA8-BF09-D73D6895D92C}" srcOrd="3" destOrd="0" presId="urn:microsoft.com/office/officeart/2005/8/layout/lProcess3"/>
    <dgm:cxn modelId="{2A8E3392-4283-4106-A0D0-F320CE0BB62D}" type="presParOf" srcId="{83F4F793-DB3B-42C4-99F7-CF61E615914B}" destId="{8A4BF261-B997-4AB7-A607-31AC050492F4}" srcOrd="4" destOrd="0" presId="urn:microsoft.com/office/officeart/2005/8/layout/lProcess3"/>
    <dgm:cxn modelId="{8E3CC3CE-190B-47A6-B1DD-B271CDFE01B6}" type="presParOf" srcId="{8A4BF261-B997-4AB7-A607-31AC050492F4}" destId="{BCE0FFC0-60A7-4D19-8F04-7769CA7FAD53}" srcOrd="0" destOrd="0" presId="urn:microsoft.com/office/officeart/2005/8/layout/lProcess3"/>
    <dgm:cxn modelId="{C9E6A657-2AA5-4D8F-8E7B-DD64EF807258}" type="presParOf" srcId="{8A4BF261-B997-4AB7-A607-31AC050492F4}" destId="{EAEE30D1-0CC8-4539-B6BD-38F529C24B57}" srcOrd="1" destOrd="0" presId="urn:microsoft.com/office/officeart/2005/8/layout/lProcess3"/>
    <dgm:cxn modelId="{A8A31986-8B4D-42C4-87EC-42403F25C07D}" type="presParOf" srcId="{8A4BF261-B997-4AB7-A607-31AC050492F4}" destId="{832CCA6C-E866-41FB-957C-5AEB0D9B7B8B}" srcOrd="2" destOrd="0" presId="urn:microsoft.com/office/officeart/2005/8/layout/lProcess3"/>
    <dgm:cxn modelId="{B353FC16-FC34-4721-9D2A-F37AF4429EFF}" type="presParOf" srcId="{8A4BF261-B997-4AB7-A607-31AC050492F4}" destId="{2C5947BE-E8F0-497C-B87A-63CB1E8BBD0B}" srcOrd="3" destOrd="0" presId="urn:microsoft.com/office/officeart/2005/8/layout/lProcess3"/>
    <dgm:cxn modelId="{668A2F34-12C6-4ABD-925B-C655BF1BB458}" type="presParOf" srcId="{8A4BF261-B997-4AB7-A607-31AC050492F4}" destId="{8B3F2003-C3A6-4481-AC62-174535CBC1DD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2C7CCA-2EA4-46B5-9718-BC18D302889D}" type="doc">
      <dgm:prSet loTypeId="urn:microsoft.com/office/officeart/2005/8/layout/process2" loCatId="process" qsTypeId="urn:microsoft.com/office/officeart/2005/8/quickstyle/3d3" qsCatId="3D" csTypeId="urn:microsoft.com/office/officeart/2005/8/colors/accent0_1" csCatId="mainScheme" phldr="1"/>
      <dgm:spPr/>
    </dgm:pt>
    <dgm:pt modelId="{DBF087EA-1049-48E6-8FA4-6D545D6D87D1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0" dirty="0" smtClean="0"/>
            <a:t>Вынесено постановлений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0" dirty="0" smtClean="0"/>
            <a:t>1 177</a:t>
          </a:r>
          <a:endParaRPr lang="ru-RU" b="0" dirty="0"/>
        </a:p>
      </dgm:t>
    </dgm:pt>
    <dgm:pt modelId="{F860B870-FEFF-41AB-8AC5-CB061151548B}" type="parTrans" cxnId="{57EE939B-6132-45CA-935D-D8BBEC595F94}">
      <dgm:prSet/>
      <dgm:spPr/>
      <dgm:t>
        <a:bodyPr/>
        <a:lstStyle/>
        <a:p>
          <a:endParaRPr lang="ru-RU"/>
        </a:p>
      </dgm:t>
    </dgm:pt>
    <dgm:pt modelId="{BBA1EFEE-ED51-488C-92C4-F953C9B25C18}" type="sibTrans" cxnId="{57EE939B-6132-45CA-935D-D8BBEC595F94}">
      <dgm:prSet/>
      <dgm:spPr/>
      <dgm:t>
        <a:bodyPr/>
        <a:lstStyle/>
        <a:p>
          <a:endParaRPr lang="ru-RU"/>
        </a:p>
      </dgm:t>
    </dgm:pt>
    <dgm:pt modelId="{76F100E7-014E-4644-A16E-C3AEFBAA2D8A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0" dirty="0" smtClean="0"/>
            <a:t>Сумма штрафов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0" dirty="0" smtClean="0"/>
            <a:t>3 760 000 руб. </a:t>
          </a:r>
          <a:endParaRPr lang="ru-RU" b="0" dirty="0"/>
        </a:p>
      </dgm:t>
    </dgm:pt>
    <dgm:pt modelId="{892B747B-1C29-4079-9038-463A68DA75B4}" type="parTrans" cxnId="{DBB36DF2-A1C9-4C6E-AC4F-721C10BFBD65}">
      <dgm:prSet/>
      <dgm:spPr/>
      <dgm:t>
        <a:bodyPr/>
        <a:lstStyle/>
        <a:p>
          <a:endParaRPr lang="ru-RU"/>
        </a:p>
      </dgm:t>
    </dgm:pt>
    <dgm:pt modelId="{7737D36D-4A4E-4987-AEB9-8570FEEAE2D9}" type="sibTrans" cxnId="{DBB36DF2-A1C9-4C6E-AC4F-721C10BFBD65}">
      <dgm:prSet/>
      <dgm:spPr/>
      <dgm:t>
        <a:bodyPr/>
        <a:lstStyle/>
        <a:p>
          <a:endParaRPr lang="ru-RU"/>
        </a:p>
      </dgm:t>
    </dgm:pt>
    <dgm:pt modelId="{A3D9793A-1A32-412C-AD01-7655634C565E}" type="pres">
      <dgm:prSet presAssocID="{882C7CCA-2EA4-46B5-9718-BC18D302889D}" presName="linearFlow" presStyleCnt="0">
        <dgm:presLayoutVars>
          <dgm:resizeHandles val="exact"/>
        </dgm:presLayoutVars>
      </dgm:prSet>
      <dgm:spPr/>
    </dgm:pt>
    <dgm:pt modelId="{3B0BA8FF-FF21-4732-996A-A51C8D0D929C}" type="pres">
      <dgm:prSet presAssocID="{DBF087EA-1049-48E6-8FA4-6D545D6D87D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521606-6746-46EB-8252-75AB1D873A84}" type="pres">
      <dgm:prSet presAssocID="{BBA1EFEE-ED51-488C-92C4-F953C9B25C18}" presName="sibTrans" presStyleLbl="sibTrans2D1" presStyleIdx="0" presStyleCnt="1"/>
      <dgm:spPr/>
      <dgm:t>
        <a:bodyPr/>
        <a:lstStyle/>
        <a:p>
          <a:endParaRPr lang="ru-RU"/>
        </a:p>
      </dgm:t>
    </dgm:pt>
    <dgm:pt modelId="{07237825-344A-46CF-A45E-1CF2E65680D7}" type="pres">
      <dgm:prSet presAssocID="{BBA1EFEE-ED51-488C-92C4-F953C9B25C18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64655250-50AF-4125-ABBA-6B719128E289}" type="pres">
      <dgm:prSet presAssocID="{76F100E7-014E-4644-A16E-C3AEFBAA2D8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63628C-ABAD-45E4-9A8E-733010C82558}" type="presOf" srcId="{BBA1EFEE-ED51-488C-92C4-F953C9B25C18}" destId="{71521606-6746-46EB-8252-75AB1D873A84}" srcOrd="0" destOrd="0" presId="urn:microsoft.com/office/officeart/2005/8/layout/process2"/>
    <dgm:cxn modelId="{9D127131-4008-408B-9528-15FB47025015}" type="presOf" srcId="{DBF087EA-1049-48E6-8FA4-6D545D6D87D1}" destId="{3B0BA8FF-FF21-4732-996A-A51C8D0D929C}" srcOrd="0" destOrd="0" presId="urn:microsoft.com/office/officeart/2005/8/layout/process2"/>
    <dgm:cxn modelId="{DBB36DF2-A1C9-4C6E-AC4F-721C10BFBD65}" srcId="{882C7CCA-2EA4-46B5-9718-BC18D302889D}" destId="{76F100E7-014E-4644-A16E-C3AEFBAA2D8A}" srcOrd="1" destOrd="0" parTransId="{892B747B-1C29-4079-9038-463A68DA75B4}" sibTransId="{7737D36D-4A4E-4987-AEB9-8570FEEAE2D9}"/>
    <dgm:cxn modelId="{E4EB4962-1406-4ECE-830A-2649B3366E5D}" type="presOf" srcId="{882C7CCA-2EA4-46B5-9718-BC18D302889D}" destId="{A3D9793A-1A32-412C-AD01-7655634C565E}" srcOrd="0" destOrd="0" presId="urn:microsoft.com/office/officeart/2005/8/layout/process2"/>
    <dgm:cxn modelId="{57EE939B-6132-45CA-935D-D8BBEC595F94}" srcId="{882C7CCA-2EA4-46B5-9718-BC18D302889D}" destId="{DBF087EA-1049-48E6-8FA4-6D545D6D87D1}" srcOrd="0" destOrd="0" parTransId="{F860B870-FEFF-41AB-8AC5-CB061151548B}" sibTransId="{BBA1EFEE-ED51-488C-92C4-F953C9B25C18}"/>
    <dgm:cxn modelId="{BF4DB713-C435-407B-B022-79535D6FEE45}" type="presOf" srcId="{76F100E7-014E-4644-A16E-C3AEFBAA2D8A}" destId="{64655250-50AF-4125-ABBA-6B719128E289}" srcOrd="0" destOrd="0" presId="urn:microsoft.com/office/officeart/2005/8/layout/process2"/>
    <dgm:cxn modelId="{91C58877-4BB8-4606-BA7B-B4D213E6CAB4}" type="presOf" srcId="{BBA1EFEE-ED51-488C-92C4-F953C9B25C18}" destId="{07237825-344A-46CF-A45E-1CF2E65680D7}" srcOrd="1" destOrd="0" presId="urn:microsoft.com/office/officeart/2005/8/layout/process2"/>
    <dgm:cxn modelId="{3FC48CCB-4B92-4C9C-A2B5-1CD3AEB1D5F9}" type="presParOf" srcId="{A3D9793A-1A32-412C-AD01-7655634C565E}" destId="{3B0BA8FF-FF21-4732-996A-A51C8D0D929C}" srcOrd="0" destOrd="0" presId="urn:microsoft.com/office/officeart/2005/8/layout/process2"/>
    <dgm:cxn modelId="{1F771773-23D7-4E44-8ABA-DE703F519AE2}" type="presParOf" srcId="{A3D9793A-1A32-412C-AD01-7655634C565E}" destId="{71521606-6746-46EB-8252-75AB1D873A84}" srcOrd="1" destOrd="0" presId="urn:microsoft.com/office/officeart/2005/8/layout/process2"/>
    <dgm:cxn modelId="{BD691590-02DC-40A5-8B2E-5207FD96BD76}" type="presParOf" srcId="{71521606-6746-46EB-8252-75AB1D873A84}" destId="{07237825-344A-46CF-A45E-1CF2E65680D7}" srcOrd="0" destOrd="0" presId="urn:microsoft.com/office/officeart/2005/8/layout/process2"/>
    <dgm:cxn modelId="{24D6AD71-3BE0-4175-980E-8974F5B60AFC}" type="presParOf" srcId="{A3D9793A-1A32-412C-AD01-7655634C565E}" destId="{64655250-50AF-4125-ABBA-6B719128E289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F15F4C-1F3A-4855-AF51-DC11A797EBA3}" type="doc">
      <dgm:prSet loTypeId="urn:microsoft.com/office/officeart/2005/8/layout/hProcess9" loCatId="process" qsTypeId="urn:microsoft.com/office/officeart/2005/8/quickstyle/3d1" qsCatId="3D" csTypeId="urn:microsoft.com/office/officeart/2005/8/colors/accent3_4" csCatId="accent3" phldr="1"/>
      <dgm:spPr/>
    </dgm:pt>
    <dgm:pt modelId="{E9EC59B4-A32D-4DDE-966B-5E790A8234B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от 30 000 руб. </a:t>
          </a:r>
        </a:p>
        <a:p>
          <a:r>
            <a:rPr lang="ru-RU" sz="2400" b="1" dirty="0" smtClean="0">
              <a:solidFill>
                <a:schemeClr val="tx1"/>
              </a:solidFill>
            </a:rPr>
            <a:t>до 50 000 руб.</a:t>
          </a:r>
          <a:endParaRPr lang="ru-RU" sz="2400" dirty="0">
            <a:solidFill>
              <a:schemeClr val="tx1"/>
            </a:solidFill>
          </a:endParaRPr>
        </a:p>
      </dgm:t>
    </dgm:pt>
    <dgm:pt modelId="{51B23386-86C7-4E1B-912A-04683E6F9221}" type="parTrans" cxnId="{ED68AA97-6655-443B-A2B6-3B437F6338D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C349D14-8FC7-4242-8504-BE9669A7EDC2}" type="sibTrans" cxnId="{ED68AA97-6655-443B-A2B6-3B437F6338D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E4EF2D1-037F-46BF-98B2-AA459AE25F2F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ДЛ</a:t>
          </a:r>
          <a:endParaRPr lang="ru-RU" sz="2800" dirty="0">
            <a:solidFill>
              <a:schemeClr val="tx1"/>
            </a:solidFill>
          </a:endParaRPr>
        </a:p>
      </dgm:t>
    </dgm:pt>
    <dgm:pt modelId="{400AA2C5-2BCF-4224-A555-0492F0D153BC}" type="parTrans" cxnId="{3CBA0DF5-92CB-4C00-B37B-DB464333358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423CA91-FC11-4E6E-BD80-6D9EAE77416D}" type="sibTrans" cxnId="{3CBA0DF5-92CB-4C00-B37B-DB464333358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6291B05-B93C-4F49-BE66-08B64650FAE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b="1" dirty="0" smtClean="0">
              <a:solidFill>
                <a:schemeClr val="tx1"/>
              </a:solidFill>
            </a:rPr>
            <a:t>от 30 000 руб. </a:t>
          </a:r>
        </a:p>
        <a:p>
          <a:pPr>
            <a:spcAft>
              <a:spcPts val="0"/>
            </a:spcAft>
          </a:pPr>
          <a:r>
            <a:rPr lang="ru-RU" sz="2400" b="1" dirty="0" smtClean="0">
              <a:solidFill>
                <a:schemeClr val="tx1"/>
              </a:solidFill>
            </a:rPr>
            <a:t>до 40 000 руб.</a:t>
          </a:r>
        </a:p>
        <a:p>
          <a:pPr rtl="0">
            <a:spcAft>
              <a:spcPts val="0"/>
            </a:spcAft>
          </a:pPr>
          <a:r>
            <a:rPr lang="ru-RU" sz="2400" b="1" dirty="0" smtClean="0">
              <a:solidFill>
                <a:schemeClr val="tx1"/>
              </a:solidFill>
            </a:rPr>
            <a:t>(повторно – </a:t>
          </a:r>
        </a:p>
        <a:p>
          <a:pPr rtl="0">
            <a:spcAft>
              <a:spcPts val="0"/>
            </a:spcAft>
          </a:pPr>
          <a:r>
            <a:rPr lang="ru-RU" sz="2400" b="1" dirty="0" smtClean="0">
              <a:solidFill>
                <a:schemeClr val="tx1"/>
              </a:solidFill>
            </a:rPr>
            <a:t>50 000 руб.)</a:t>
          </a:r>
          <a:endParaRPr lang="ru-RU" sz="2400" dirty="0">
            <a:solidFill>
              <a:schemeClr val="tx1"/>
            </a:solidFill>
          </a:endParaRPr>
        </a:p>
      </dgm:t>
    </dgm:pt>
    <dgm:pt modelId="{D82F1460-BAFF-44BF-B07D-05FA38A5FE71}" type="parTrans" cxnId="{5071928A-7FCC-40C3-B0C8-83EE4DAF312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1EDC08E-7C1A-496B-9C2A-5373A9F42623}" type="sibTrans" cxnId="{5071928A-7FCC-40C3-B0C8-83EE4DAF312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134F6C2-2D7C-4760-8ACC-772BC8E085CE}" type="pres">
      <dgm:prSet presAssocID="{5CF15F4C-1F3A-4855-AF51-DC11A797EBA3}" presName="CompostProcess" presStyleCnt="0">
        <dgm:presLayoutVars>
          <dgm:dir/>
          <dgm:resizeHandles val="exact"/>
        </dgm:presLayoutVars>
      </dgm:prSet>
      <dgm:spPr/>
    </dgm:pt>
    <dgm:pt modelId="{639B3B3B-DD30-4C00-9AF4-E908516909B8}" type="pres">
      <dgm:prSet presAssocID="{5CF15F4C-1F3A-4855-AF51-DC11A797EBA3}" presName="arrow" presStyleLbl="bgShp" presStyleIdx="0" presStyleCnt="1" custScaleX="117647" custLinFactNeighborX="3925"/>
      <dgm:spPr/>
    </dgm:pt>
    <dgm:pt modelId="{BB00AB93-A916-423C-A9C6-D06CE3D60A44}" type="pres">
      <dgm:prSet presAssocID="{5CF15F4C-1F3A-4855-AF51-DC11A797EBA3}" presName="linearProcess" presStyleCnt="0"/>
      <dgm:spPr/>
    </dgm:pt>
    <dgm:pt modelId="{6EEF5C0B-513B-48C4-B096-4157BD57F26A}" type="pres">
      <dgm:prSet presAssocID="{E9EC59B4-A32D-4DDE-966B-5E790A8234BF}" presName="textNode" presStyleLbl="node1" presStyleIdx="0" presStyleCnt="3" custScaleX="112097" custScaleY="139037" custLinFactNeighborX="-37373" custLinFactNeighborY="-3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E3CCA-6FA5-41BF-A04A-EB51250739DC}" type="pres">
      <dgm:prSet presAssocID="{6C349D14-8FC7-4242-8504-BE9669A7EDC2}" presName="sibTrans" presStyleCnt="0"/>
      <dgm:spPr/>
    </dgm:pt>
    <dgm:pt modelId="{07D7A19D-8AA2-46BC-98BC-F366CD225953}" type="pres">
      <dgm:prSet presAssocID="{7E4EF2D1-037F-46BF-98B2-AA459AE25F2F}" presName="textNode" presStyleLbl="node1" presStyleIdx="1" presStyleCnt="3" custScaleX="39545" custScaleY="133149" custLinFactNeighborX="-30453" custLinFactNeighborY="-3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6DAEB-720E-4BEC-BEC9-6A20733BABBA}" type="pres">
      <dgm:prSet presAssocID="{8423CA91-FC11-4E6E-BD80-6D9EAE77416D}" presName="sibTrans" presStyleCnt="0"/>
      <dgm:spPr/>
    </dgm:pt>
    <dgm:pt modelId="{863B742A-3A28-428D-BDD3-B074F13EDF14}" type="pres">
      <dgm:prSet presAssocID="{B6291B05-B93C-4F49-BE66-08B64650FAE9}" presName="textNode" presStyleLbl="node1" presStyleIdx="2" presStyleCnt="3" custScaleX="127527" custScaleY="133172" custLinFactNeighborX="-5" custLinFactNeighborY="-1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68AA97-6655-443B-A2B6-3B437F6338D7}" srcId="{5CF15F4C-1F3A-4855-AF51-DC11A797EBA3}" destId="{E9EC59B4-A32D-4DDE-966B-5E790A8234BF}" srcOrd="0" destOrd="0" parTransId="{51B23386-86C7-4E1B-912A-04683E6F9221}" sibTransId="{6C349D14-8FC7-4242-8504-BE9669A7EDC2}"/>
    <dgm:cxn modelId="{690E7B17-BBB2-4FB8-911A-C1E5FFB28772}" type="presOf" srcId="{7E4EF2D1-037F-46BF-98B2-AA459AE25F2F}" destId="{07D7A19D-8AA2-46BC-98BC-F366CD225953}" srcOrd="0" destOrd="0" presId="urn:microsoft.com/office/officeart/2005/8/layout/hProcess9"/>
    <dgm:cxn modelId="{5071928A-7FCC-40C3-B0C8-83EE4DAF3127}" srcId="{5CF15F4C-1F3A-4855-AF51-DC11A797EBA3}" destId="{B6291B05-B93C-4F49-BE66-08B64650FAE9}" srcOrd="2" destOrd="0" parTransId="{D82F1460-BAFF-44BF-B07D-05FA38A5FE71}" sibTransId="{31EDC08E-7C1A-496B-9C2A-5373A9F42623}"/>
    <dgm:cxn modelId="{51C07C2A-961C-4316-BD4C-8FB8105A89EF}" type="presOf" srcId="{B6291B05-B93C-4F49-BE66-08B64650FAE9}" destId="{863B742A-3A28-428D-BDD3-B074F13EDF14}" srcOrd="0" destOrd="0" presId="urn:microsoft.com/office/officeart/2005/8/layout/hProcess9"/>
    <dgm:cxn modelId="{62AA50D6-6E4B-4B73-A744-07817D5BA23E}" type="presOf" srcId="{5CF15F4C-1F3A-4855-AF51-DC11A797EBA3}" destId="{2134F6C2-2D7C-4760-8ACC-772BC8E085CE}" srcOrd="0" destOrd="0" presId="urn:microsoft.com/office/officeart/2005/8/layout/hProcess9"/>
    <dgm:cxn modelId="{3CBA0DF5-92CB-4C00-B37B-DB4643333586}" srcId="{5CF15F4C-1F3A-4855-AF51-DC11A797EBA3}" destId="{7E4EF2D1-037F-46BF-98B2-AA459AE25F2F}" srcOrd="1" destOrd="0" parTransId="{400AA2C5-2BCF-4224-A555-0492F0D153BC}" sibTransId="{8423CA91-FC11-4E6E-BD80-6D9EAE77416D}"/>
    <dgm:cxn modelId="{C861F587-5F52-4D32-B399-1BBAF69AEBF1}" type="presOf" srcId="{E9EC59B4-A32D-4DDE-966B-5E790A8234BF}" destId="{6EEF5C0B-513B-48C4-B096-4157BD57F26A}" srcOrd="0" destOrd="0" presId="urn:microsoft.com/office/officeart/2005/8/layout/hProcess9"/>
    <dgm:cxn modelId="{A813D7BF-FA0A-41B4-B2EF-F36CDEB90873}" type="presParOf" srcId="{2134F6C2-2D7C-4760-8ACC-772BC8E085CE}" destId="{639B3B3B-DD30-4C00-9AF4-E908516909B8}" srcOrd="0" destOrd="0" presId="urn:microsoft.com/office/officeart/2005/8/layout/hProcess9"/>
    <dgm:cxn modelId="{8E975ABB-D786-4B38-B13F-CCAFCCDED99B}" type="presParOf" srcId="{2134F6C2-2D7C-4760-8ACC-772BC8E085CE}" destId="{BB00AB93-A916-423C-A9C6-D06CE3D60A44}" srcOrd="1" destOrd="0" presId="urn:microsoft.com/office/officeart/2005/8/layout/hProcess9"/>
    <dgm:cxn modelId="{CEA60026-6B01-4628-86DD-AB496984AECC}" type="presParOf" srcId="{BB00AB93-A916-423C-A9C6-D06CE3D60A44}" destId="{6EEF5C0B-513B-48C4-B096-4157BD57F26A}" srcOrd="0" destOrd="0" presId="urn:microsoft.com/office/officeart/2005/8/layout/hProcess9"/>
    <dgm:cxn modelId="{AF8BA4B5-80DC-4A61-ABE3-8EBE58933C3C}" type="presParOf" srcId="{BB00AB93-A916-423C-A9C6-D06CE3D60A44}" destId="{F3AE3CCA-6FA5-41BF-A04A-EB51250739DC}" srcOrd="1" destOrd="0" presId="urn:microsoft.com/office/officeart/2005/8/layout/hProcess9"/>
    <dgm:cxn modelId="{A77B1F55-EA51-4872-8DCD-5883AE9BECBD}" type="presParOf" srcId="{BB00AB93-A916-423C-A9C6-D06CE3D60A44}" destId="{07D7A19D-8AA2-46BC-98BC-F366CD225953}" srcOrd="2" destOrd="0" presId="urn:microsoft.com/office/officeart/2005/8/layout/hProcess9"/>
    <dgm:cxn modelId="{71F3BC22-8DDD-4729-9B87-AB90B50F1F1F}" type="presParOf" srcId="{BB00AB93-A916-423C-A9C6-D06CE3D60A44}" destId="{8C56DAEB-720E-4BEC-BEC9-6A20733BABBA}" srcOrd="3" destOrd="0" presId="urn:microsoft.com/office/officeart/2005/8/layout/hProcess9"/>
    <dgm:cxn modelId="{935AB170-5D19-4BCA-A859-ED0DED789D17}" type="presParOf" srcId="{BB00AB93-A916-423C-A9C6-D06CE3D60A44}" destId="{863B742A-3A28-428D-BDD3-B074F13EDF1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F15F4C-1F3A-4855-AF51-DC11A797EBA3}" type="doc">
      <dgm:prSet loTypeId="urn:microsoft.com/office/officeart/2005/8/layout/hProcess9" loCatId="process" qsTypeId="urn:microsoft.com/office/officeart/2005/8/quickstyle/3d1" qsCatId="3D" csTypeId="urn:microsoft.com/office/officeart/2005/8/colors/accent4_5" csCatId="accent4" phldr="1"/>
      <dgm:spPr/>
    </dgm:pt>
    <dgm:pt modelId="{E9EC59B4-A32D-4DDE-966B-5E790A8234B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от 3 000 руб. </a:t>
          </a:r>
        </a:p>
        <a:p>
          <a:r>
            <a:rPr lang="ru-RU" sz="2400" b="1" dirty="0" smtClean="0">
              <a:solidFill>
                <a:schemeClr val="tx1"/>
              </a:solidFill>
            </a:rPr>
            <a:t>до 5 000 руб.</a:t>
          </a:r>
          <a:endParaRPr lang="ru-RU" sz="2400" dirty="0">
            <a:solidFill>
              <a:schemeClr val="tx1"/>
            </a:solidFill>
          </a:endParaRPr>
        </a:p>
      </dgm:t>
    </dgm:pt>
    <dgm:pt modelId="{51B23386-86C7-4E1B-912A-04683E6F9221}" type="parTrans" cxnId="{ED68AA97-6655-443B-A2B6-3B437F6338D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C349D14-8FC7-4242-8504-BE9669A7EDC2}" type="sibTrans" cxnId="{ED68AA97-6655-443B-A2B6-3B437F6338D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E4EF2D1-037F-46BF-98B2-AA459AE25F2F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ФЛ</a:t>
          </a:r>
          <a:endParaRPr lang="ru-RU" sz="2800" dirty="0">
            <a:solidFill>
              <a:schemeClr val="tx1"/>
            </a:solidFill>
          </a:endParaRPr>
        </a:p>
      </dgm:t>
    </dgm:pt>
    <dgm:pt modelId="{400AA2C5-2BCF-4224-A555-0492F0D153BC}" type="parTrans" cxnId="{3CBA0DF5-92CB-4C00-B37B-DB464333358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423CA91-FC11-4E6E-BD80-6D9EAE77416D}" type="sibTrans" cxnId="{3CBA0DF5-92CB-4C00-B37B-DB464333358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6291B05-B93C-4F49-BE66-08B64650FAE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b="1" dirty="0" smtClean="0">
              <a:solidFill>
                <a:schemeClr val="tx1"/>
              </a:solidFill>
            </a:rPr>
            <a:t>от 3 000 руб. </a:t>
          </a:r>
        </a:p>
        <a:p>
          <a:pPr>
            <a:spcAft>
              <a:spcPts val="0"/>
            </a:spcAft>
          </a:pPr>
          <a:r>
            <a:rPr lang="ru-RU" sz="2400" b="1" dirty="0" smtClean="0">
              <a:solidFill>
                <a:schemeClr val="tx1"/>
              </a:solidFill>
            </a:rPr>
            <a:t>до 4 000 руб.</a:t>
          </a:r>
        </a:p>
        <a:p>
          <a:pPr>
            <a:spcAft>
              <a:spcPts val="0"/>
            </a:spcAft>
          </a:pPr>
          <a:r>
            <a:rPr lang="ru-RU" sz="2400" b="1" dirty="0" smtClean="0">
              <a:solidFill>
                <a:schemeClr val="tx1"/>
              </a:solidFill>
            </a:rPr>
            <a:t>(повторно – </a:t>
          </a:r>
        </a:p>
        <a:p>
          <a:pPr>
            <a:spcAft>
              <a:spcPts val="0"/>
            </a:spcAft>
          </a:pPr>
          <a:r>
            <a:rPr lang="ru-RU" sz="2400" b="1" dirty="0" smtClean="0">
              <a:solidFill>
                <a:schemeClr val="tx1"/>
              </a:solidFill>
            </a:rPr>
            <a:t>5000 руб.) </a:t>
          </a:r>
          <a:endParaRPr lang="ru-RU" sz="2400" dirty="0">
            <a:solidFill>
              <a:schemeClr val="tx1"/>
            </a:solidFill>
          </a:endParaRPr>
        </a:p>
      </dgm:t>
    </dgm:pt>
    <dgm:pt modelId="{D82F1460-BAFF-44BF-B07D-05FA38A5FE71}" type="parTrans" cxnId="{5071928A-7FCC-40C3-B0C8-83EE4DAF312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1EDC08E-7C1A-496B-9C2A-5373A9F42623}" type="sibTrans" cxnId="{5071928A-7FCC-40C3-B0C8-83EE4DAF312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134F6C2-2D7C-4760-8ACC-772BC8E085CE}" type="pres">
      <dgm:prSet presAssocID="{5CF15F4C-1F3A-4855-AF51-DC11A797EBA3}" presName="CompostProcess" presStyleCnt="0">
        <dgm:presLayoutVars>
          <dgm:dir/>
          <dgm:resizeHandles val="exact"/>
        </dgm:presLayoutVars>
      </dgm:prSet>
      <dgm:spPr/>
    </dgm:pt>
    <dgm:pt modelId="{639B3B3B-DD30-4C00-9AF4-E908516909B8}" type="pres">
      <dgm:prSet presAssocID="{5CF15F4C-1F3A-4855-AF51-DC11A797EBA3}" presName="arrow" presStyleLbl="bgShp" presStyleIdx="0" presStyleCnt="1" custScaleX="117647" custLinFactNeighborX="-980"/>
      <dgm:spPr/>
    </dgm:pt>
    <dgm:pt modelId="{BB00AB93-A916-423C-A9C6-D06CE3D60A44}" type="pres">
      <dgm:prSet presAssocID="{5CF15F4C-1F3A-4855-AF51-DC11A797EBA3}" presName="linearProcess" presStyleCnt="0"/>
      <dgm:spPr/>
    </dgm:pt>
    <dgm:pt modelId="{6EEF5C0B-513B-48C4-B096-4157BD57F26A}" type="pres">
      <dgm:prSet presAssocID="{E9EC59B4-A32D-4DDE-966B-5E790A8234BF}" presName="textNode" presStyleLbl="node1" presStyleIdx="0" presStyleCnt="3" custScaleX="113662" custScaleY="139681" custLinFactX="-1846" custLinFactNeighborX="-100000" custLinFactNeighborY="3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E3CCA-6FA5-41BF-A04A-EB51250739DC}" type="pres">
      <dgm:prSet presAssocID="{6C349D14-8FC7-4242-8504-BE9669A7EDC2}" presName="sibTrans" presStyleCnt="0"/>
      <dgm:spPr/>
    </dgm:pt>
    <dgm:pt modelId="{07D7A19D-8AA2-46BC-98BC-F366CD225953}" type="pres">
      <dgm:prSet presAssocID="{7E4EF2D1-037F-46BF-98B2-AA459AE25F2F}" presName="textNode" presStyleLbl="node1" presStyleIdx="1" presStyleCnt="3" custScaleX="41399" custScaleY="133042" custLinFactNeighborX="-5225" custLinFactNeighborY="3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6DAEB-720E-4BEC-BEC9-6A20733BABBA}" type="pres">
      <dgm:prSet presAssocID="{8423CA91-FC11-4E6E-BD80-6D9EAE77416D}" presName="sibTrans" presStyleCnt="0"/>
      <dgm:spPr/>
    </dgm:pt>
    <dgm:pt modelId="{863B742A-3A28-428D-BDD3-B074F13EDF14}" type="pres">
      <dgm:prSet presAssocID="{B6291B05-B93C-4F49-BE66-08B64650FAE9}" presName="textNode" presStyleLbl="node1" presStyleIdx="2" presStyleCnt="3" custScaleX="133574" custScaleY="141549" custLinFactNeighborX="-14258" custLinFactNeighborY="8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71928A-7FCC-40C3-B0C8-83EE4DAF3127}" srcId="{5CF15F4C-1F3A-4855-AF51-DC11A797EBA3}" destId="{B6291B05-B93C-4F49-BE66-08B64650FAE9}" srcOrd="2" destOrd="0" parTransId="{D82F1460-BAFF-44BF-B07D-05FA38A5FE71}" sibTransId="{31EDC08E-7C1A-496B-9C2A-5373A9F42623}"/>
    <dgm:cxn modelId="{AB18CE63-D4E0-4538-8283-4B5D82679683}" type="presOf" srcId="{7E4EF2D1-037F-46BF-98B2-AA459AE25F2F}" destId="{07D7A19D-8AA2-46BC-98BC-F366CD225953}" srcOrd="0" destOrd="0" presId="urn:microsoft.com/office/officeart/2005/8/layout/hProcess9"/>
    <dgm:cxn modelId="{ED68AA97-6655-443B-A2B6-3B437F6338D7}" srcId="{5CF15F4C-1F3A-4855-AF51-DC11A797EBA3}" destId="{E9EC59B4-A32D-4DDE-966B-5E790A8234BF}" srcOrd="0" destOrd="0" parTransId="{51B23386-86C7-4E1B-912A-04683E6F9221}" sibTransId="{6C349D14-8FC7-4242-8504-BE9669A7EDC2}"/>
    <dgm:cxn modelId="{CB276328-223A-45E0-B97B-F78C3AF44808}" type="presOf" srcId="{B6291B05-B93C-4F49-BE66-08B64650FAE9}" destId="{863B742A-3A28-428D-BDD3-B074F13EDF14}" srcOrd="0" destOrd="0" presId="urn:microsoft.com/office/officeart/2005/8/layout/hProcess9"/>
    <dgm:cxn modelId="{3CBA0DF5-92CB-4C00-B37B-DB4643333586}" srcId="{5CF15F4C-1F3A-4855-AF51-DC11A797EBA3}" destId="{7E4EF2D1-037F-46BF-98B2-AA459AE25F2F}" srcOrd="1" destOrd="0" parTransId="{400AA2C5-2BCF-4224-A555-0492F0D153BC}" sibTransId="{8423CA91-FC11-4E6E-BD80-6D9EAE77416D}"/>
    <dgm:cxn modelId="{6A4B8AEA-24CC-423E-A4C3-99609583CADC}" type="presOf" srcId="{5CF15F4C-1F3A-4855-AF51-DC11A797EBA3}" destId="{2134F6C2-2D7C-4760-8ACC-772BC8E085CE}" srcOrd="0" destOrd="0" presId="urn:microsoft.com/office/officeart/2005/8/layout/hProcess9"/>
    <dgm:cxn modelId="{CCD6C69F-A6FF-4690-BF71-A213B1CBD052}" type="presOf" srcId="{E9EC59B4-A32D-4DDE-966B-5E790A8234BF}" destId="{6EEF5C0B-513B-48C4-B096-4157BD57F26A}" srcOrd="0" destOrd="0" presId="urn:microsoft.com/office/officeart/2005/8/layout/hProcess9"/>
    <dgm:cxn modelId="{B4CFA42E-D230-466A-A646-854A83F65775}" type="presParOf" srcId="{2134F6C2-2D7C-4760-8ACC-772BC8E085CE}" destId="{639B3B3B-DD30-4C00-9AF4-E908516909B8}" srcOrd="0" destOrd="0" presId="urn:microsoft.com/office/officeart/2005/8/layout/hProcess9"/>
    <dgm:cxn modelId="{ACB12EF1-DD06-4CF6-A0C1-82CF01A1E045}" type="presParOf" srcId="{2134F6C2-2D7C-4760-8ACC-772BC8E085CE}" destId="{BB00AB93-A916-423C-A9C6-D06CE3D60A44}" srcOrd="1" destOrd="0" presId="urn:microsoft.com/office/officeart/2005/8/layout/hProcess9"/>
    <dgm:cxn modelId="{1F57D58B-B5E1-471A-922B-DDCFB9EEFFD0}" type="presParOf" srcId="{BB00AB93-A916-423C-A9C6-D06CE3D60A44}" destId="{6EEF5C0B-513B-48C4-B096-4157BD57F26A}" srcOrd="0" destOrd="0" presId="urn:microsoft.com/office/officeart/2005/8/layout/hProcess9"/>
    <dgm:cxn modelId="{EB16AD1F-F010-4EA6-84B3-44243353ECBB}" type="presParOf" srcId="{BB00AB93-A916-423C-A9C6-D06CE3D60A44}" destId="{F3AE3CCA-6FA5-41BF-A04A-EB51250739DC}" srcOrd="1" destOrd="0" presId="urn:microsoft.com/office/officeart/2005/8/layout/hProcess9"/>
    <dgm:cxn modelId="{811E56D2-4816-474F-A1B9-E6FF0B4BCF74}" type="presParOf" srcId="{BB00AB93-A916-423C-A9C6-D06CE3D60A44}" destId="{07D7A19D-8AA2-46BC-98BC-F366CD225953}" srcOrd="2" destOrd="0" presId="urn:microsoft.com/office/officeart/2005/8/layout/hProcess9"/>
    <dgm:cxn modelId="{AC70E543-9945-4D0E-B801-FFCB09EC1A11}" type="presParOf" srcId="{BB00AB93-A916-423C-A9C6-D06CE3D60A44}" destId="{8C56DAEB-720E-4BEC-BEC9-6A20733BABBA}" srcOrd="3" destOrd="0" presId="urn:microsoft.com/office/officeart/2005/8/layout/hProcess9"/>
    <dgm:cxn modelId="{FFB9AD66-8CB6-4350-BE6C-1A62D3AEC38E}" type="presParOf" srcId="{BB00AB93-A916-423C-A9C6-D06CE3D60A44}" destId="{863B742A-3A28-428D-BDD3-B074F13EDF1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F15F4C-1F3A-4855-AF51-DC11A797EBA3}" type="doc">
      <dgm:prSet loTypeId="urn:microsoft.com/office/officeart/2005/8/layout/hProcess9" loCatId="process" qsTypeId="urn:microsoft.com/office/officeart/2005/8/quickstyle/3d1" qsCatId="3D" csTypeId="urn:microsoft.com/office/officeart/2005/8/colors/accent2_4" csCatId="accent2" phldr="1"/>
      <dgm:spPr/>
    </dgm:pt>
    <dgm:pt modelId="{E9EC59B4-A32D-4DDE-966B-5E790A8234B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от 80 000 руб. </a:t>
          </a:r>
        </a:p>
        <a:p>
          <a:r>
            <a:rPr lang="ru-RU" sz="2400" b="1" dirty="0" smtClean="0">
              <a:solidFill>
                <a:schemeClr val="tx1"/>
              </a:solidFill>
            </a:rPr>
            <a:t>до 150 000 руб.</a:t>
          </a:r>
          <a:endParaRPr lang="ru-RU" sz="2400" dirty="0">
            <a:solidFill>
              <a:schemeClr val="tx1"/>
            </a:solidFill>
          </a:endParaRPr>
        </a:p>
      </dgm:t>
    </dgm:pt>
    <dgm:pt modelId="{51B23386-86C7-4E1B-912A-04683E6F9221}" type="parTrans" cxnId="{ED68AA97-6655-443B-A2B6-3B437F6338D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C349D14-8FC7-4242-8504-BE9669A7EDC2}" type="sibTrans" cxnId="{ED68AA97-6655-443B-A2B6-3B437F6338D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E4EF2D1-037F-46BF-98B2-AA459AE25F2F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ЮЛ</a:t>
          </a:r>
          <a:endParaRPr lang="ru-RU" sz="2800" dirty="0">
            <a:solidFill>
              <a:schemeClr val="tx1"/>
            </a:solidFill>
          </a:endParaRPr>
        </a:p>
      </dgm:t>
    </dgm:pt>
    <dgm:pt modelId="{400AA2C5-2BCF-4224-A555-0492F0D153BC}" type="parTrans" cxnId="{3CBA0DF5-92CB-4C00-B37B-DB464333358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423CA91-FC11-4E6E-BD80-6D9EAE77416D}" type="sibTrans" cxnId="{3CBA0DF5-92CB-4C00-B37B-DB464333358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6291B05-B93C-4F49-BE66-08B64650FAE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 smtClean="0">
              <a:solidFill>
                <a:schemeClr val="tx1"/>
              </a:solidFill>
            </a:rPr>
            <a:t>от 80 000 руб. </a:t>
          </a:r>
        </a:p>
        <a:p>
          <a:pPr>
            <a:spcAft>
              <a:spcPts val="0"/>
            </a:spcAft>
          </a:pPr>
          <a:r>
            <a:rPr lang="ru-RU" sz="2000" b="1" dirty="0" smtClean="0">
              <a:solidFill>
                <a:schemeClr val="tx1"/>
              </a:solidFill>
            </a:rPr>
            <a:t>до 100 000 руб.</a:t>
          </a:r>
        </a:p>
        <a:p>
          <a:pPr>
            <a:spcAft>
              <a:spcPts val="0"/>
            </a:spcAft>
          </a:pPr>
          <a:r>
            <a:rPr lang="ru-RU" sz="2000" b="1" dirty="0" smtClean="0">
              <a:solidFill>
                <a:schemeClr val="tx1"/>
              </a:solidFill>
            </a:rPr>
            <a:t>(повторно – </a:t>
          </a:r>
        </a:p>
        <a:p>
          <a:pPr>
            <a:spcAft>
              <a:spcPts val="0"/>
            </a:spcAft>
          </a:pPr>
          <a:r>
            <a:rPr lang="ru-RU" sz="2000" b="1" dirty="0" smtClean="0">
              <a:solidFill>
                <a:schemeClr val="tx1"/>
              </a:solidFill>
            </a:rPr>
            <a:t>от 160 000 руб. </a:t>
          </a:r>
        </a:p>
        <a:p>
          <a:pPr rtl="0">
            <a:spcAft>
              <a:spcPts val="0"/>
            </a:spcAft>
          </a:pPr>
          <a:r>
            <a:rPr lang="ru-RU" sz="2000" b="1" dirty="0" smtClean="0">
              <a:solidFill>
                <a:schemeClr val="tx1"/>
              </a:solidFill>
            </a:rPr>
            <a:t>до 200 000 руб.)</a:t>
          </a:r>
          <a:endParaRPr lang="ru-RU" sz="2000" b="1" dirty="0">
            <a:solidFill>
              <a:schemeClr val="tx1"/>
            </a:solidFill>
          </a:endParaRPr>
        </a:p>
      </dgm:t>
    </dgm:pt>
    <dgm:pt modelId="{D82F1460-BAFF-44BF-B07D-05FA38A5FE71}" type="parTrans" cxnId="{5071928A-7FCC-40C3-B0C8-83EE4DAF312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1EDC08E-7C1A-496B-9C2A-5373A9F42623}" type="sibTrans" cxnId="{5071928A-7FCC-40C3-B0C8-83EE4DAF312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134F6C2-2D7C-4760-8ACC-772BC8E085CE}" type="pres">
      <dgm:prSet presAssocID="{5CF15F4C-1F3A-4855-AF51-DC11A797EBA3}" presName="CompostProcess" presStyleCnt="0">
        <dgm:presLayoutVars>
          <dgm:dir/>
          <dgm:resizeHandles val="exact"/>
        </dgm:presLayoutVars>
      </dgm:prSet>
      <dgm:spPr/>
    </dgm:pt>
    <dgm:pt modelId="{639B3B3B-DD30-4C00-9AF4-E908516909B8}" type="pres">
      <dgm:prSet presAssocID="{5CF15F4C-1F3A-4855-AF51-DC11A797EBA3}" presName="arrow" presStyleLbl="bgShp" presStyleIdx="0" presStyleCnt="1" custScaleX="117647" custLinFactNeighborX="10484"/>
      <dgm:spPr/>
    </dgm:pt>
    <dgm:pt modelId="{BB00AB93-A916-423C-A9C6-D06CE3D60A44}" type="pres">
      <dgm:prSet presAssocID="{5CF15F4C-1F3A-4855-AF51-DC11A797EBA3}" presName="linearProcess" presStyleCnt="0"/>
      <dgm:spPr/>
    </dgm:pt>
    <dgm:pt modelId="{6EEF5C0B-513B-48C4-B096-4157BD57F26A}" type="pres">
      <dgm:prSet presAssocID="{E9EC59B4-A32D-4DDE-966B-5E790A8234BF}" presName="textNode" presStyleLbl="node1" presStyleIdx="0" presStyleCnt="3" custScaleX="103610" custScaleY="130220" custLinFactNeighborX="1648" custLinFactNeighborY="5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E3CCA-6FA5-41BF-A04A-EB51250739DC}" type="pres">
      <dgm:prSet presAssocID="{6C349D14-8FC7-4242-8504-BE9669A7EDC2}" presName="sibTrans" presStyleCnt="0"/>
      <dgm:spPr/>
    </dgm:pt>
    <dgm:pt modelId="{07D7A19D-8AA2-46BC-98BC-F366CD225953}" type="pres">
      <dgm:prSet presAssocID="{7E4EF2D1-037F-46BF-98B2-AA459AE25F2F}" presName="textNode" presStyleLbl="node1" presStyleIdx="1" presStyleCnt="3" custScaleX="36687" custScaleY="129008" custLinFactNeighborX="-9403" custLinFactNeighborY="-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6DAEB-720E-4BEC-BEC9-6A20733BABBA}" type="pres">
      <dgm:prSet presAssocID="{8423CA91-FC11-4E6E-BD80-6D9EAE77416D}" presName="sibTrans" presStyleCnt="0"/>
      <dgm:spPr/>
    </dgm:pt>
    <dgm:pt modelId="{863B742A-3A28-428D-BDD3-B074F13EDF14}" type="pres">
      <dgm:prSet presAssocID="{B6291B05-B93C-4F49-BE66-08B64650FAE9}" presName="textNode" presStyleLbl="node1" presStyleIdx="2" presStyleCnt="3" custScaleX="114940" custScaleY="134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68AA97-6655-443B-A2B6-3B437F6338D7}" srcId="{5CF15F4C-1F3A-4855-AF51-DC11A797EBA3}" destId="{E9EC59B4-A32D-4DDE-966B-5E790A8234BF}" srcOrd="0" destOrd="0" parTransId="{51B23386-86C7-4E1B-912A-04683E6F9221}" sibTransId="{6C349D14-8FC7-4242-8504-BE9669A7EDC2}"/>
    <dgm:cxn modelId="{5071928A-7FCC-40C3-B0C8-83EE4DAF3127}" srcId="{5CF15F4C-1F3A-4855-AF51-DC11A797EBA3}" destId="{B6291B05-B93C-4F49-BE66-08B64650FAE9}" srcOrd="2" destOrd="0" parTransId="{D82F1460-BAFF-44BF-B07D-05FA38A5FE71}" sibTransId="{31EDC08E-7C1A-496B-9C2A-5373A9F42623}"/>
    <dgm:cxn modelId="{DE52B739-407C-45AA-8537-B4823BB33D47}" type="presOf" srcId="{7E4EF2D1-037F-46BF-98B2-AA459AE25F2F}" destId="{07D7A19D-8AA2-46BC-98BC-F366CD225953}" srcOrd="0" destOrd="0" presId="urn:microsoft.com/office/officeart/2005/8/layout/hProcess9"/>
    <dgm:cxn modelId="{FF4A7A74-3F65-43CD-A867-6DC39373FC04}" type="presOf" srcId="{E9EC59B4-A32D-4DDE-966B-5E790A8234BF}" destId="{6EEF5C0B-513B-48C4-B096-4157BD57F26A}" srcOrd="0" destOrd="0" presId="urn:microsoft.com/office/officeart/2005/8/layout/hProcess9"/>
    <dgm:cxn modelId="{80A4DED5-6621-4641-80E5-DD9CF4D8FA03}" type="presOf" srcId="{B6291B05-B93C-4F49-BE66-08B64650FAE9}" destId="{863B742A-3A28-428D-BDD3-B074F13EDF14}" srcOrd="0" destOrd="0" presId="urn:microsoft.com/office/officeart/2005/8/layout/hProcess9"/>
    <dgm:cxn modelId="{A7EC4A92-7974-4DCF-BD0A-0AAA3E7B06CB}" type="presOf" srcId="{5CF15F4C-1F3A-4855-AF51-DC11A797EBA3}" destId="{2134F6C2-2D7C-4760-8ACC-772BC8E085CE}" srcOrd="0" destOrd="0" presId="urn:microsoft.com/office/officeart/2005/8/layout/hProcess9"/>
    <dgm:cxn modelId="{3CBA0DF5-92CB-4C00-B37B-DB4643333586}" srcId="{5CF15F4C-1F3A-4855-AF51-DC11A797EBA3}" destId="{7E4EF2D1-037F-46BF-98B2-AA459AE25F2F}" srcOrd="1" destOrd="0" parTransId="{400AA2C5-2BCF-4224-A555-0492F0D153BC}" sibTransId="{8423CA91-FC11-4E6E-BD80-6D9EAE77416D}"/>
    <dgm:cxn modelId="{C4F100E4-B85E-425D-A0D9-C1C86DB8D86A}" type="presParOf" srcId="{2134F6C2-2D7C-4760-8ACC-772BC8E085CE}" destId="{639B3B3B-DD30-4C00-9AF4-E908516909B8}" srcOrd="0" destOrd="0" presId="urn:microsoft.com/office/officeart/2005/8/layout/hProcess9"/>
    <dgm:cxn modelId="{C4C36FF0-0CBB-45DC-9578-C23CD14EC415}" type="presParOf" srcId="{2134F6C2-2D7C-4760-8ACC-772BC8E085CE}" destId="{BB00AB93-A916-423C-A9C6-D06CE3D60A44}" srcOrd="1" destOrd="0" presId="urn:microsoft.com/office/officeart/2005/8/layout/hProcess9"/>
    <dgm:cxn modelId="{CC3DC368-A6FC-444F-BEDB-B49F0E0AFC2A}" type="presParOf" srcId="{BB00AB93-A916-423C-A9C6-D06CE3D60A44}" destId="{6EEF5C0B-513B-48C4-B096-4157BD57F26A}" srcOrd="0" destOrd="0" presId="urn:microsoft.com/office/officeart/2005/8/layout/hProcess9"/>
    <dgm:cxn modelId="{4024A4B6-7F5A-41FD-B756-31A40D03DEEE}" type="presParOf" srcId="{BB00AB93-A916-423C-A9C6-D06CE3D60A44}" destId="{F3AE3CCA-6FA5-41BF-A04A-EB51250739DC}" srcOrd="1" destOrd="0" presId="urn:microsoft.com/office/officeart/2005/8/layout/hProcess9"/>
    <dgm:cxn modelId="{0A20DE4F-D917-400B-B947-C8B22DE2AC78}" type="presParOf" srcId="{BB00AB93-A916-423C-A9C6-D06CE3D60A44}" destId="{07D7A19D-8AA2-46BC-98BC-F366CD225953}" srcOrd="2" destOrd="0" presId="urn:microsoft.com/office/officeart/2005/8/layout/hProcess9"/>
    <dgm:cxn modelId="{3EF13AFF-1260-4D23-AFA2-856B55B481EF}" type="presParOf" srcId="{BB00AB93-A916-423C-A9C6-D06CE3D60A44}" destId="{8C56DAEB-720E-4BEC-BEC9-6A20733BABBA}" srcOrd="3" destOrd="0" presId="urn:microsoft.com/office/officeart/2005/8/layout/hProcess9"/>
    <dgm:cxn modelId="{58C84D91-0634-44C8-AF5D-64084CE674E7}" type="presParOf" srcId="{BB00AB93-A916-423C-A9C6-D06CE3D60A44}" destId="{863B742A-3A28-428D-BDD3-B074F13EDF1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2C7CCA-2EA4-46B5-9718-BC18D302889D}" type="doc">
      <dgm:prSet loTypeId="urn:microsoft.com/office/officeart/2005/8/layout/process2" loCatId="process" qsTypeId="urn:microsoft.com/office/officeart/2005/8/quickstyle/3d3" qsCatId="3D" csTypeId="urn:microsoft.com/office/officeart/2005/8/colors/accent0_1" csCatId="mainScheme" phldr="1"/>
      <dgm:spPr/>
    </dgm:pt>
    <dgm:pt modelId="{DBF087EA-1049-48E6-8FA4-6D545D6D87D1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0" dirty="0" smtClean="0"/>
            <a:t>Вынесено постановлений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0" dirty="0" smtClean="0"/>
            <a:t>395</a:t>
          </a:r>
          <a:endParaRPr lang="ru-RU" b="0" dirty="0"/>
        </a:p>
      </dgm:t>
    </dgm:pt>
    <dgm:pt modelId="{F860B870-FEFF-41AB-8AC5-CB061151548B}" type="parTrans" cxnId="{57EE939B-6132-45CA-935D-D8BBEC595F94}">
      <dgm:prSet/>
      <dgm:spPr/>
      <dgm:t>
        <a:bodyPr/>
        <a:lstStyle/>
        <a:p>
          <a:endParaRPr lang="ru-RU"/>
        </a:p>
      </dgm:t>
    </dgm:pt>
    <dgm:pt modelId="{BBA1EFEE-ED51-488C-92C4-F953C9B25C18}" type="sibTrans" cxnId="{57EE939B-6132-45CA-935D-D8BBEC595F94}">
      <dgm:prSet/>
      <dgm:spPr/>
      <dgm:t>
        <a:bodyPr/>
        <a:lstStyle/>
        <a:p>
          <a:endParaRPr lang="ru-RU"/>
        </a:p>
      </dgm:t>
    </dgm:pt>
    <dgm:pt modelId="{18BB153E-F5FA-460A-A90D-F76701F8B9CE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0" dirty="0" smtClean="0"/>
            <a:t>Сумма штрафов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0" dirty="0" smtClean="0"/>
            <a:t>2 731 000 руб. </a:t>
          </a:r>
          <a:endParaRPr lang="ru-RU" b="0" dirty="0"/>
        </a:p>
      </dgm:t>
    </dgm:pt>
    <dgm:pt modelId="{938C2F11-3847-4309-92E6-1AB70F59CF37}" type="parTrans" cxnId="{164FABA1-EB3B-4187-86ED-E6A5CB114ADF}">
      <dgm:prSet/>
      <dgm:spPr/>
      <dgm:t>
        <a:bodyPr/>
        <a:lstStyle/>
        <a:p>
          <a:endParaRPr lang="ru-RU"/>
        </a:p>
      </dgm:t>
    </dgm:pt>
    <dgm:pt modelId="{1A4F3502-9C30-4A1F-8A90-339B5C5A046C}" type="sibTrans" cxnId="{164FABA1-EB3B-4187-86ED-E6A5CB114ADF}">
      <dgm:prSet/>
      <dgm:spPr/>
      <dgm:t>
        <a:bodyPr/>
        <a:lstStyle/>
        <a:p>
          <a:endParaRPr lang="ru-RU"/>
        </a:p>
      </dgm:t>
    </dgm:pt>
    <dgm:pt modelId="{A3D9793A-1A32-412C-AD01-7655634C565E}" type="pres">
      <dgm:prSet presAssocID="{882C7CCA-2EA4-46B5-9718-BC18D302889D}" presName="linearFlow" presStyleCnt="0">
        <dgm:presLayoutVars>
          <dgm:resizeHandles val="exact"/>
        </dgm:presLayoutVars>
      </dgm:prSet>
      <dgm:spPr/>
    </dgm:pt>
    <dgm:pt modelId="{3B0BA8FF-FF21-4732-996A-A51C8D0D929C}" type="pres">
      <dgm:prSet presAssocID="{DBF087EA-1049-48E6-8FA4-6D545D6D87D1}" presName="node" presStyleLbl="node1" presStyleIdx="0" presStyleCnt="2" custLinFactNeighborY="-1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521606-6746-46EB-8252-75AB1D873A84}" type="pres">
      <dgm:prSet presAssocID="{BBA1EFEE-ED51-488C-92C4-F953C9B25C18}" presName="sibTrans" presStyleLbl="sibTrans2D1" presStyleIdx="0" presStyleCnt="1"/>
      <dgm:spPr/>
      <dgm:t>
        <a:bodyPr/>
        <a:lstStyle/>
        <a:p>
          <a:endParaRPr lang="ru-RU"/>
        </a:p>
      </dgm:t>
    </dgm:pt>
    <dgm:pt modelId="{07237825-344A-46CF-A45E-1CF2E65680D7}" type="pres">
      <dgm:prSet presAssocID="{BBA1EFEE-ED51-488C-92C4-F953C9B25C18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145AACD8-5B4F-4C56-9291-33595EE243DE}" type="pres">
      <dgm:prSet presAssocID="{18BB153E-F5FA-460A-A90D-F76701F8B9C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6B4599-504F-46F8-83A2-787934D0F937}" type="presOf" srcId="{18BB153E-F5FA-460A-A90D-F76701F8B9CE}" destId="{145AACD8-5B4F-4C56-9291-33595EE243DE}" srcOrd="0" destOrd="0" presId="urn:microsoft.com/office/officeart/2005/8/layout/process2"/>
    <dgm:cxn modelId="{B151A875-26F3-40E2-BACD-FAE6C0D7AD87}" type="presOf" srcId="{DBF087EA-1049-48E6-8FA4-6D545D6D87D1}" destId="{3B0BA8FF-FF21-4732-996A-A51C8D0D929C}" srcOrd="0" destOrd="0" presId="urn:microsoft.com/office/officeart/2005/8/layout/process2"/>
    <dgm:cxn modelId="{BEFA5FC8-8E99-4750-89A8-EC5395E58DBF}" type="presOf" srcId="{BBA1EFEE-ED51-488C-92C4-F953C9B25C18}" destId="{07237825-344A-46CF-A45E-1CF2E65680D7}" srcOrd="1" destOrd="0" presId="urn:microsoft.com/office/officeart/2005/8/layout/process2"/>
    <dgm:cxn modelId="{164FABA1-EB3B-4187-86ED-E6A5CB114ADF}" srcId="{882C7CCA-2EA4-46B5-9718-BC18D302889D}" destId="{18BB153E-F5FA-460A-A90D-F76701F8B9CE}" srcOrd="1" destOrd="0" parTransId="{938C2F11-3847-4309-92E6-1AB70F59CF37}" sibTransId="{1A4F3502-9C30-4A1F-8A90-339B5C5A046C}"/>
    <dgm:cxn modelId="{57EE939B-6132-45CA-935D-D8BBEC595F94}" srcId="{882C7CCA-2EA4-46B5-9718-BC18D302889D}" destId="{DBF087EA-1049-48E6-8FA4-6D545D6D87D1}" srcOrd="0" destOrd="0" parTransId="{F860B870-FEFF-41AB-8AC5-CB061151548B}" sibTransId="{BBA1EFEE-ED51-488C-92C4-F953C9B25C18}"/>
    <dgm:cxn modelId="{345E96C8-B4FB-4BB5-8C4D-36E30E8377A6}" type="presOf" srcId="{BBA1EFEE-ED51-488C-92C4-F953C9B25C18}" destId="{71521606-6746-46EB-8252-75AB1D873A84}" srcOrd="0" destOrd="0" presId="urn:microsoft.com/office/officeart/2005/8/layout/process2"/>
    <dgm:cxn modelId="{FDFBDFAC-ABAF-445E-A20F-DFA3EB92F3F2}" type="presOf" srcId="{882C7CCA-2EA4-46B5-9718-BC18D302889D}" destId="{A3D9793A-1A32-412C-AD01-7655634C565E}" srcOrd="0" destOrd="0" presId="urn:microsoft.com/office/officeart/2005/8/layout/process2"/>
    <dgm:cxn modelId="{0439370C-3229-429E-87EC-5962CD0A9A6E}" type="presParOf" srcId="{A3D9793A-1A32-412C-AD01-7655634C565E}" destId="{3B0BA8FF-FF21-4732-996A-A51C8D0D929C}" srcOrd="0" destOrd="0" presId="urn:microsoft.com/office/officeart/2005/8/layout/process2"/>
    <dgm:cxn modelId="{3AB75551-B36D-4AB7-923F-8DBABAA6B2DD}" type="presParOf" srcId="{A3D9793A-1A32-412C-AD01-7655634C565E}" destId="{71521606-6746-46EB-8252-75AB1D873A84}" srcOrd="1" destOrd="0" presId="urn:microsoft.com/office/officeart/2005/8/layout/process2"/>
    <dgm:cxn modelId="{7B7F15D6-85D3-4A8F-911E-D01E7C2E6B07}" type="presParOf" srcId="{71521606-6746-46EB-8252-75AB1D873A84}" destId="{07237825-344A-46CF-A45E-1CF2E65680D7}" srcOrd="0" destOrd="0" presId="urn:microsoft.com/office/officeart/2005/8/layout/process2"/>
    <dgm:cxn modelId="{FFBA86E1-4169-4B44-88A9-636496041E76}" type="presParOf" srcId="{A3D9793A-1A32-412C-AD01-7655634C565E}" destId="{145AACD8-5B4F-4C56-9291-33595EE243DE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4894A-EA96-4BE9-8113-22D459BA79A3}">
      <dsp:nvSpPr>
        <dsp:cNvPr id="0" name=""/>
        <dsp:cNvSpPr/>
      </dsp:nvSpPr>
      <dsp:spPr>
        <a:xfrm>
          <a:off x="0" y="318553"/>
          <a:ext cx="980029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84596-17E1-4066-88E8-329C9BE48367}">
      <dsp:nvSpPr>
        <dsp:cNvPr id="0" name=""/>
        <dsp:cNvSpPr/>
      </dsp:nvSpPr>
      <dsp:spPr>
        <a:xfrm>
          <a:off x="490014" y="126673"/>
          <a:ext cx="887957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299" tIns="0" rIns="2592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Административная комиссия Дзержинского района города Ярославля</a:t>
          </a:r>
          <a:endParaRPr lang="ru-RU" sz="14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8748" y="145407"/>
        <a:ext cx="8842104" cy="346292"/>
      </dsp:txXfrm>
    </dsp:sp>
    <dsp:sp modelId="{369FC585-D6CE-4477-9458-0CF410694542}">
      <dsp:nvSpPr>
        <dsp:cNvPr id="0" name=""/>
        <dsp:cNvSpPr/>
      </dsp:nvSpPr>
      <dsp:spPr>
        <a:xfrm>
          <a:off x="0" y="908233"/>
          <a:ext cx="980029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59937B-2814-49B0-ADC5-4652ACD1E9C0}">
      <dsp:nvSpPr>
        <dsp:cNvPr id="0" name=""/>
        <dsp:cNvSpPr/>
      </dsp:nvSpPr>
      <dsp:spPr>
        <a:xfrm>
          <a:off x="490014" y="716353"/>
          <a:ext cx="888368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299" tIns="0" rIns="2592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Административная комиссия Заволжского района города Ярославля</a:t>
          </a:r>
          <a:endParaRPr lang="ru-RU" sz="1800" b="1" kern="1200" dirty="0"/>
        </a:p>
      </dsp:txBody>
      <dsp:txXfrm>
        <a:off x="508748" y="735087"/>
        <a:ext cx="8846220" cy="346292"/>
      </dsp:txXfrm>
    </dsp:sp>
    <dsp:sp modelId="{E9936291-985B-4AB1-862D-20A4EE170592}">
      <dsp:nvSpPr>
        <dsp:cNvPr id="0" name=""/>
        <dsp:cNvSpPr/>
      </dsp:nvSpPr>
      <dsp:spPr>
        <a:xfrm>
          <a:off x="0" y="1497913"/>
          <a:ext cx="980029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6CAA95-B2E7-4F6A-992A-2D98F4E97FBD}">
      <dsp:nvSpPr>
        <dsp:cNvPr id="0" name=""/>
        <dsp:cNvSpPr/>
      </dsp:nvSpPr>
      <dsp:spPr>
        <a:xfrm>
          <a:off x="490014" y="1306033"/>
          <a:ext cx="889301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299" tIns="0" rIns="2592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Административная комиссия Кировского района города Ярославля</a:t>
          </a:r>
          <a:endParaRPr lang="ru-RU" sz="1800" kern="1200" dirty="0"/>
        </a:p>
      </dsp:txBody>
      <dsp:txXfrm>
        <a:off x="508748" y="1324767"/>
        <a:ext cx="8855550" cy="346292"/>
      </dsp:txXfrm>
    </dsp:sp>
    <dsp:sp modelId="{5289B659-4CE1-4729-81A3-650D9D7CA9D4}">
      <dsp:nvSpPr>
        <dsp:cNvPr id="0" name=""/>
        <dsp:cNvSpPr/>
      </dsp:nvSpPr>
      <dsp:spPr>
        <a:xfrm>
          <a:off x="0" y="2087593"/>
          <a:ext cx="980029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E3BCA6-9A2A-4287-8C04-6FF63499A0A0}">
      <dsp:nvSpPr>
        <dsp:cNvPr id="0" name=""/>
        <dsp:cNvSpPr/>
      </dsp:nvSpPr>
      <dsp:spPr>
        <a:xfrm>
          <a:off x="454890" y="1895713"/>
          <a:ext cx="888005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299" tIns="0" rIns="2592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Административная комиссия Красноперекопского района города Ярославля</a:t>
          </a:r>
          <a:endParaRPr lang="ru-RU" sz="1800" kern="1200" dirty="0"/>
        </a:p>
      </dsp:txBody>
      <dsp:txXfrm>
        <a:off x="473624" y="1914447"/>
        <a:ext cx="8842584" cy="346292"/>
      </dsp:txXfrm>
    </dsp:sp>
    <dsp:sp modelId="{4367F1C1-5F41-4A46-AAFF-AEB3D8158BA8}">
      <dsp:nvSpPr>
        <dsp:cNvPr id="0" name=""/>
        <dsp:cNvSpPr/>
      </dsp:nvSpPr>
      <dsp:spPr>
        <a:xfrm>
          <a:off x="0" y="2677273"/>
          <a:ext cx="980029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0D4CA-9C87-4851-93E6-12AC6EB25A70}">
      <dsp:nvSpPr>
        <dsp:cNvPr id="0" name=""/>
        <dsp:cNvSpPr/>
      </dsp:nvSpPr>
      <dsp:spPr>
        <a:xfrm>
          <a:off x="490014" y="2485393"/>
          <a:ext cx="891764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299" tIns="0" rIns="2592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Административная комиссия Ленинского района города Ярославля</a:t>
          </a:r>
          <a:endParaRPr lang="ru-RU" sz="1800" kern="1200" dirty="0"/>
        </a:p>
      </dsp:txBody>
      <dsp:txXfrm>
        <a:off x="508748" y="2504127"/>
        <a:ext cx="8880178" cy="346292"/>
      </dsp:txXfrm>
    </dsp:sp>
    <dsp:sp modelId="{2B3B66AA-905B-4BE3-BCF2-F8A8616F1E1A}">
      <dsp:nvSpPr>
        <dsp:cNvPr id="0" name=""/>
        <dsp:cNvSpPr/>
      </dsp:nvSpPr>
      <dsp:spPr>
        <a:xfrm>
          <a:off x="0" y="3266953"/>
          <a:ext cx="980029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5D3ADC-5633-4AE0-AD27-A7302D45B28B}">
      <dsp:nvSpPr>
        <dsp:cNvPr id="0" name=""/>
        <dsp:cNvSpPr/>
      </dsp:nvSpPr>
      <dsp:spPr>
        <a:xfrm>
          <a:off x="490014" y="3075073"/>
          <a:ext cx="8915519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299" tIns="0" rIns="2592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Административная комиссия Фрунзенского района города Ярославля</a:t>
          </a:r>
          <a:endParaRPr lang="ru-RU" sz="1800" kern="1200" dirty="0"/>
        </a:p>
      </dsp:txBody>
      <dsp:txXfrm>
        <a:off x="508748" y="3093807"/>
        <a:ext cx="8878051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7D1AC-C2A5-4554-AA09-4B78F4CB33B8}">
      <dsp:nvSpPr>
        <dsp:cNvPr id="0" name=""/>
        <dsp:cNvSpPr/>
      </dsp:nvSpPr>
      <dsp:spPr>
        <a:xfrm>
          <a:off x="1592" y="536479"/>
          <a:ext cx="3062608" cy="122504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spc="-100" baseline="0" dirty="0" smtClean="0"/>
            <a:t>от 500 руб. 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spc="-100" baseline="0" dirty="0" smtClean="0"/>
            <a:t>до 2 000 руб.</a:t>
          </a:r>
          <a:endParaRPr lang="ru-RU" sz="2500" kern="1200" dirty="0"/>
        </a:p>
      </dsp:txBody>
      <dsp:txXfrm>
        <a:off x="614114" y="536479"/>
        <a:ext cx="1837565" cy="1225043"/>
      </dsp:txXfrm>
    </dsp:sp>
    <dsp:sp modelId="{DA4A1A22-A11A-4D5A-B3CF-11BDCB510B05}">
      <dsp:nvSpPr>
        <dsp:cNvPr id="0" name=""/>
        <dsp:cNvSpPr/>
      </dsp:nvSpPr>
      <dsp:spPr>
        <a:xfrm>
          <a:off x="2666061" y="640607"/>
          <a:ext cx="1870047" cy="1016785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26035" rIns="0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ФЛ</a:t>
          </a:r>
          <a:endParaRPr lang="ru-RU" sz="4100" kern="1200" dirty="0"/>
        </a:p>
      </dsp:txBody>
      <dsp:txXfrm>
        <a:off x="3174454" y="640607"/>
        <a:ext cx="853262" cy="1016785"/>
      </dsp:txXfrm>
    </dsp:sp>
    <dsp:sp modelId="{9AA097E0-9CC8-49C0-8B9A-E64B567096B7}">
      <dsp:nvSpPr>
        <dsp:cNvPr id="0" name=""/>
        <dsp:cNvSpPr/>
      </dsp:nvSpPr>
      <dsp:spPr>
        <a:xfrm>
          <a:off x="4180233" y="640607"/>
          <a:ext cx="2787467" cy="1016785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pc="-100" baseline="0" dirty="0" smtClean="0"/>
            <a:t>3 000 руб.</a:t>
          </a:r>
          <a:endParaRPr lang="ru-RU" sz="2800" kern="1200" dirty="0"/>
        </a:p>
      </dsp:txBody>
      <dsp:txXfrm>
        <a:off x="4688626" y="640607"/>
        <a:ext cx="1770682" cy="1016785"/>
      </dsp:txXfrm>
    </dsp:sp>
    <dsp:sp modelId="{5C9ABCB3-121D-4976-975F-2C6C6857FCB9}">
      <dsp:nvSpPr>
        <dsp:cNvPr id="0" name=""/>
        <dsp:cNvSpPr/>
      </dsp:nvSpPr>
      <dsp:spPr>
        <a:xfrm>
          <a:off x="1592" y="1933028"/>
          <a:ext cx="3062608" cy="122504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от 2 000 руб.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до 5 000 руб.</a:t>
          </a:r>
          <a:endParaRPr lang="ru-RU" sz="2500" kern="1200" dirty="0"/>
        </a:p>
      </dsp:txBody>
      <dsp:txXfrm>
        <a:off x="614114" y="1933028"/>
        <a:ext cx="1837565" cy="1225043"/>
      </dsp:txXfrm>
    </dsp:sp>
    <dsp:sp modelId="{7E69E153-A7E5-49F8-A395-6873A423243F}">
      <dsp:nvSpPr>
        <dsp:cNvPr id="0" name=""/>
        <dsp:cNvSpPr/>
      </dsp:nvSpPr>
      <dsp:spPr>
        <a:xfrm>
          <a:off x="2666061" y="2037157"/>
          <a:ext cx="1870047" cy="1016785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26035" rIns="0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ДЛ</a:t>
          </a:r>
          <a:endParaRPr lang="ru-RU" sz="4100" kern="1200" dirty="0"/>
        </a:p>
      </dsp:txBody>
      <dsp:txXfrm>
        <a:off x="3174454" y="2037157"/>
        <a:ext cx="853262" cy="1016785"/>
      </dsp:txXfrm>
    </dsp:sp>
    <dsp:sp modelId="{2F133FA3-52E9-4352-A448-1AF2E5B86966}">
      <dsp:nvSpPr>
        <dsp:cNvPr id="0" name=""/>
        <dsp:cNvSpPr/>
      </dsp:nvSpPr>
      <dsp:spPr>
        <a:xfrm>
          <a:off x="4180233" y="2037157"/>
          <a:ext cx="2819191" cy="1016785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10 000 руб.</a:t>
          </a:r>
          <a:endParaRPr lang="ru-RU" sz="2800" kern="1200" dirty="0"/>
        </a:p>
      </dsp:txBody>
      <dsp:txXfrm>
        <a:off x="4688626" y="2037157"/>
        <a:ext cx="1802406" cy="1016785"/>
      </dsp:txXfrm>
    </dsp:sp>
    <dsp:sp modelId="{BCE0FFC0-60A7-4D19-8F04-7769CA7FAD53}">
      <dsp:nvSpPr>
        <dsp:cNvPr id="0" name=""/>
        <dsp:cNvSpPr/>
      </dsp:nvSpPr>
      <dsp:spPr>
        <a:xfrm>
          <a:off x="1592" y="3329577"/>
          <a:ext cx="3215493" cy="122504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от 5 000 руб.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до 25 000 руб.</a:t>
          </a:r>
          <a:endParaRPr lang="ru-RU" sz="2400" kern="1200" dirty="0"/>
        </a:p>
      </dsp:txBody>
      <dsp:txXfrm>
        <a:off x="614114" y="3329577"/>
        <a:ext cx="1990450" cy="1225043"/>
      </dsp:txXfrm>
    </dsp:sp>
    <dsp:sp modelId="{832CCA6C-E866-41FB-957C-5AEB0D9B7B8B}">
      <dsp:nvSpPr>
        <dsp:cNvPr id="0" name=""/>
        <dsp:cNvSpPr/>
      </dsp:nvSpPr>
      <dsp:spPr>
        <a:xfrm>
          <a:off x="2818946" y="3433706"/>
          <a:ext cx="1870047" cy="1016785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26035" rIns="0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ЮЛ</a:t>
          </a:r>
          <a:endParaRPr lang="ru-RU" sz="4100" kern="1200" dirty="0"/>
        </a:p>
      </dsp:txBody>
      <dsp:txXfrm>
        <a:off x="3327339" y="3433706"/>
        <a:ext cx="853262" cy="1016785"/>
      </dsp:txXfrm>
    </dsp:sp>
    <dsp:sp modelId="{8B3F2003-C3A6-4481-AC62-174535CBC1DD}">
      <dsp:nvSpPr>
        <dsp:cNvPr id="0" name=""/>
        <dsp:cNvSpPr/>
      </dsp:nvSpPr>
      <dsp:spPr>
        <a:xfrm>
          <a:off x="4333119" y="3433706"/>
          <a:ext cx="2784722" cy="1016785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20 000 руб.</a:t>
          </a:r>
          <a:endParaRPr lang="ru-RU" sz="2800" kern="1200" dirty="0"/>
        </a:p>
      </dsp:txBody>
      <dsp:txXfrm>
        <a:off x="4841512" y="3433706"/>
        <a:ext cx="1767937" cy="10167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BA8FF-FF21-4732-996A-A51C8D0D929C}">
      <dsp:nvSpPr>
        <dsp:cNvPr id="0" name=""/>
        <dsp:cNvSpPr/>
      </dsp:nvSpPr>
      <dsp:spPr>
        <a:xfrm>
          <a:off x="0" y="546"/>
          <a:ext cx="3191297" cy="17913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100" b="0" kern="1200" dirty="0" smtClean="0"/>
            <a:t>Вынесено постановлений</a:t>
          </a:r>
        </a:p>
        <a:p>
          <a:pPr lvl="0" algn="ctr" defTabSz="1377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100" b="0" kern="1200" dirty="0" smtClean="0"/>
            <a:t>1 177</a:t>
          </a:r>
          <a:endParaRPr lang="ru-RU" sz="3100" b="0" kern="1200" dirty="0"/>
        </a:p>
      </dsp:txBody>
      <dsp:txXfrm>
        <a:off x="52468" y="53014"/>
        <a:ext cx="3086361" cy="1686460"/>
      </dsp:txXfrm>
    </dsp:sp>
    <dsp:sp modelId="{71521606-6746-46EB-8252-75AB1D873A84}">
      <dsp:nvSpPr>
        <dsp:cNvPr id="0" name=""/>
        <dsp:cNvSpPr/>
      </dsp:nvSpPr>
      <dsp:spPr>
        <a:xfrm rot="5400000">
          <a:off x="1259761" y="1836728"/>
          <a:ext cx="671773" cy="80612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-5400000">
        <a:off x="1353810" y="1903905"/>
        <a:ext cx="483676" cy="470241"/>
      </dsp:txXfrm>
    </dsp:sp>
    <dsp:sp modelId="{64655250-50AF-4125-ABBA-6B719128E289}">
      <dsp:nvSpPr>
        <dsp:cNvPr id="0" name=""/>
        <dsp:cNvSpPr/>
      </dsp:nvSpPr>
      <dsp:spPr>
        <a:xfrm>
          <a:off x="0" y="2687641"/>
          <a:ext cx="3191297" cy="17913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100" b="0" kern="1200" dirty="0" smtClean="0"/>
            <a:t>Сумма штрафов</a:t>
          </a:r>
        </a:p>
        <a:p>
          <a:pPr lvl="0" algn="ctr" defTabSz="1377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100" b="0" kern="1200" dirty="0" smtClean="0"/>
            <a:t>3 760 000 руб. </a:t>
          </a:r>
          <a:endParaRPr lang="ru-RU" sz="3100" b="0" kern="1200" dirty="0"/>
        </a:p>
      </dsp:txBody>
      <dsp:txXfrm>
        <a:off x="52468" y="2740109"/>
        <a:ext cx="3086361" cy="16864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B3B3B-DD30-4C00-9AF4-E908516909B8}">
      <dsp:nvSpPr>
        <dsp:cNvPr id="0" name=""/>
        <dsp:cNvSpPr/>
      </dsp:nvSpPr>
      <dsp:spPr>
        <a:xfrm>
          <a:off x="3" y="0"/>
          <a:ext cx="6402559" cy="2530527"/>
        </a:xfrm>
        <a:prstGeom prst="rightArrow">
          <a:avLst/>
        </a:prstGeom>
        <a:gradFill rotWithShape="0">
          <a:gsLst>
            <a:gs pos="0">
              <a:schemeClr val="accent3">
                <a:tint val="55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tint val="55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EEF5C0B-513B-48C4-B096-4157BD57F26A}">
      <dsp:nvSpPr>
        <dsp:cNvPr id="0" name=""/>
        <dsp:cNvSpPr/>
      </dsp:nvSpPr>
      <dsp:spPr>
        <a:xfrm>
          <a:off x="0" y="526020"/>
          <a:ext cx="2327382" cy="1407347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от 30 000 руб.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до 50 000 руб.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68701" y="594721"/>
        <a:ext cx="2189980" cy="1269945"/>
      </dsp:txXfrm>
    </dsp:sp>
    <dsp:sp modelId="{07D7A19D-8AA2-46BC-98BC-F366CD225953}">
      <dsp:nvSpPr>
        <dsp:cNvPr id="0" name=""/>
        <dsp:cNvSpPr/>
      </dsp:nvSpPr>
      <dsp:spPr>
        <a:xfrm>
          <a:off x="2538613" y="552439"/>
          <a:ext cx="821041" cy="1347748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-434991"/>
                <a:satOff val="-4905"/>
                <a:lumOff val="30714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shade val="50000"/>
                <a:hueOff val="-434991"/>
                <a:satOff val="-4905"/>
                <a:lumOff val="3071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ДЛ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2578693" y="592519"/>
        <a:ext cx="740881" cy="1267588"/>
      </dsp:txXfrm>
    </dsp:sp>
    <dsp:sp modelId="{863B742A-3A28-428D-BDD3-B074F13EDF14}">
      <dsp:nvSpPr>
        <dsp:cNvPr id="0" name=""/>
        <dsp:cNvSpPr/>
      </dsp:nvSpPr>
      <dsp:spPr>
        <a:xfrm>
          <a:off x="3753602" y="571099"/>
          <a:ext cx="2647743" cy="1347981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-434991"/>
                <a:satOff val="-4905"/>
                <a:lumOff val="30714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shade val="50000"/>
                <a:hueOff val="-434991"/>
                <a:satOff val="-4905"/>
                <a:lumOff val="3071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от 30 000 руб.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до 40 000 руб.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(повторно –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50 000 руб.)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819405" y="636902"/>
        <a:ext cx="2516137" cy="12163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B3B3B-DD30-4C00-9AF4-E908516909B8}">
      <dsp:nvSpPr>
        <dsp:cNvPr id="0" name=""/>
        <dsp:cNvSpPr/>
      </dsp:nvSpPr>
      <dsp:spPr>
        <a:xfrm>
          <a:off x="0" y="0"/>
          <a:ext cx="6402559" cy="2468324"/>
        </a:xfrm>
        <a:prstGeom prst="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EEF5C0B-513B-48C4-B096-4157BD57F26A}">
      <dsp:nvSpPr>
        <dsp:cNvPr id="0" name=""/>
        <dsp:cNvSpPr/>
      </dsp:nvSpPr>
      <dsp:spPr>
        <a:xfrm>
          <a:off x="0" y="579300"/>
          <a:ext cx="2276038" cy="137911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от 3 000 руб.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до 5 000 руб.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67323" y="646623"/>
        <a:ext cx="2141392" cy="1244465"/>
      </dsp:txXfrm>
    </dsp:sp>
    <dsp:sp modelId="{07D7A19D-8AA2-46BC-98BC-F366CD225953}">
      <dsp:nvSpPr>
        <dsp:cNvPr id="0" name=""/>
        <dsp:cNvSpPr/>
      </dsp:nvSpPr>
      <dsp:spPr>
        <a:xfrm>
          <a:off x="2571163" y="611314"/>
          <a:ext cx="828999" cy="1313563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tint val="100000"/>
                <a:shade val="100000"/>
                <a:satMod val="129999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ФЛ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2611631" y="651782"/>
        <a:ext cx="748063" cy="1232627"/>
      </dsp:txXfrm>
    </dsp:sp>
    <dsp:sp modelId="{863B742A-3A28-428D-BDD3-B074F13EDF14}">
      <dsp:nvSpPr>
        <dsp:cNvPr id="0" name=""/>
        <dsp:cNvSpPr/>
      </dsp:nvSpPr>
      <dsp:spPr>
        <a:xfrm>
          <a:off x="3683126" y="624135"/>
          <a:ext cx="2674768" cy="1397555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29999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от 3 000 руб.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до 4 000 руб.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(повторно –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5000 руб.)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751349" y="692358"/>
        <a:ext cx="2538322" cy="12611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B3B3B-DD30-4C00-9AF4-E908516909B8}">
      <dsp:nvSpPr>
        <dsp:cNvPr id="0" name=""/>
        <dsp:cNvSpPr/>
      </dsp:nvSpPr>
      <dsp:spPr>
        <a:xfrm>
          <a:off x="3" y="0"/>
          <a:ext cx="6484931" cy="2609565"/>
        </a:xfrm>
        <a:prstGeom prst="rightArrow">
          <a:avLst/>
        </a:prstGeom>
        <a:gradFill rotWithShape="0">
          <a:gsLst>
            <a:gs pos="0">
              <a:schemeClr val="accent2">
                <a:tint val="55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tint val="55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EEF5C0B-513B-48C4-B096-4157BD57F26A}">
      <dsp:nvSpPr>
        <dsp:cNvPr id="0" name=""/>
        <dsp:cNvSpPr/>
      </dsp:nvSpPr>
      <dsp:spPr>
        <a:xfrm>
          <a:off x="5451" y="678132"/>
          <a:ext cx="2377480" cy="135927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от 80 000 руб.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до 150 000 руб.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71805" y="744486"/>
        <a:ext cx="2244772" cy="1226562"/>
      </dsp:txXfrm>
    </dsp:sp>
    <dsp:sp modelId="{07D7A19D-8AA2-46BC-98BC-F366CD225953}">
      <dsp:nvSpPr>
        <dsp:cNvPr id="0" name=""/>
        <dsp:cNvSpPr/>
      </dsp:nvSpPr>
      <dsp:spPr>
        <a:xfrm>
          <a:off x="2662051" y="628466"/>
          <a:ext cx="841835" cy="1346619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85574"/>
                <a:satOff val="-13656"/>
                <a:lumOff val="33522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50000"/>
                <a:hueOff val="85574"/>
                <a:satOff val="-13656"/>
                <a:lumOff val="3352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ЮЛ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2703146" y="669561"/>
        <a:ext cx="759645" cy="1264429"/>
      </dsp:txXfrm>
    </dsp:sp>
    <dsp:sp modelId="{863B742A-3A28-428D-BDD3-B074F13EDF14}">
      <dsp:nvSpPr>
        <dsp:cNvPr id="0" name=""/>
        <dsp:cNvSpPr/>
      </dsp:nvSpPr>
      <dsp:spPr>
        <a:xfrm>
          <a:off x="3847191" y="603483"/>
          <a:ext cx="2637463" cy="1402599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85574"/>
                <a:satOff val="-13656"/>
                <a:lumOff val="33522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50000"/>
                <a:hueOff val="85574"/>
                <a:satOff val="-13656"/>
                <a:lumOff val="3352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от 80 000 руб.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до 100 000 руб.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(повторно –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от 160 000 руб.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до 200 000 руб.)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915660" y="671952"/>
        <a:ext cx="2500525" cy="12656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BA8FF-FF21-4732-996A-A51C8D0D929C}">
      <dsp:nvSpPr>
        <dsp:cNvPr id="0" name=""/>
        <dsp:cNvSpPr/>
      </dsp:nvSpPr>
      <dsp:spPr>
        <a:xfrm>
          <a:off x="0" y="0"/>
          <a:ext cx="3191297" cy="2085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400" b="0" kern="1200" dirty="0" smtClean="0"/>
            <a:t>Вынесено постановлений</a:t>
          </a:r>
        </a:p>
        <a:p>
          <a:pPr lvl="0" algn="ctr" defTabSz="1511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400" b="0" kern="1200" dirty="0" smtClean="0"/>
            <a:t>395</a:t>
          </a:r>
          <a:endParaRPr lang="ru-RU" sz="3400" b="0" kern="1200" dirty="0"/>
        </a:p>
      </dsp:txBody>
      <dsp:txXfrm>
        <a:off x="61097" y="61097"/>
        <a:ext cx="3069103" cy="1963805"/>
      </dsp:txXfrm>
    </dsp:sp>
    <dsp:sp modelId="{71521606-6746-46EB-8252-75AB1D873A84}">
      <dsp:nvSpPr>
        <dsp:cNvPr id="0" name=""/>
        <dsp:cNvSpPr/>
      </dsp:nvSpPr>
      <dsp:spPr>
        <a:xfrm rot="5400000">
          <a:off x="1204284" y="2138468"/>
          <a:ext cx="782727" cy="93869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-5400000">
        <a:off x="1314038" y="2216454"/>
        <a:ext cx="563219" cy="547909"/>
      </dsp:txXfrm>
    </dsp:sp>
    <dsp:sp modelId="{145AACD8-5B4F-4C56-9291-33595EE243DE}">
      <dsp:nvSpPr>
        <dsp:cNvPr id="0" name=""/>
        <dsp:cNvSpPr/>
      </dsp:nvSpPr>
      <dsp:spPr>
        <a:xfrm>
          <a:off x="0" y="3129636"/>
          <a:ext cx="3191297" cy="2085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400" b="0" kern="1200" dirty="0" smtClean="0"/>
            <a:t>Сумма штрафов </a:t>
          </a:r>
        </a:p>
        <a:p>
          <a:pPr lvl="0" algn="ctr" defTabSz="1511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400" b="0" kern="1200" dirty="0" smtClean="0"/>
            <a:t>2 731 000 руб. </a:t>
          </a:r>
          <a:endParaRPr lang="ru-RU" sz="3400" b="0" kern="1200" dirty="0"/>
        </a:p>
      </dsp:txBody>
      <dsp:txXfrm>
        <a:off x="61097" y="3190733"/>
        <a:ext cx="3069103" cy="1963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>
            <a:spLocks noGrp="1" noRot="1" noChangeAspect="1"/>
          </p:cNvSpPr>
          <p:nvPr>
            <p:ph type="sldImg"/>
          </p:nvPr>
        </p:nvSpPr>
        <p:spPr>
          <a:xfrm>
            <a:off x="758825" y="742950"/>
            <a:ext cx="5251450" cy="3714750"/>
          </a:xfrm>
          <a:prstGeom prst="rect">
            <a:avLst/>
          </a:prstGeom>
        </p:spPr>
        <p:txBody>
          <a:bodyPr lIns="91146" tIns="45573" rIns="91146" bIns="45573"/>
          <a:lstStyle/>
          <a:p>
            <a:endParaRPr/>
          </a:p>
        </p:txBody>
      </p:sp>
      <p:sp>
        <p:nvSpPr>
          <p:cNvPr id="452" name="Shape 452"/>
          <p:cNvSpPr>
            <a:spLocks noGrp="1"/>
          </p:cNvSpPr>
          <p:nvPr>
            <p:ph type="body" sz="quarter" idx="1"/>
          </p:nvPr>
        </p:nvSpPr>
        <p:spPr>
          <a:xfrm>
            <a:off x="902547" y="4705354"/>
            <a:ext cx="4964007" cy="4457699"/>
          </a:xfrm>
          <a:prstGeom prst="rect">
            <a:avLst/>
          </a:prstGeom>
        </p:spPr>
        <p:txBody>
          <a:bodyPr lIns="91146" tIns="45573" rIns="91146" bIns="45573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479854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899726" latinLnBrk="0">
      <a:defRPr>
        <a:latin typeface="+mn-lt"/>
        <a:ea typeface="+mn-ea"/>
        <a:cs typeface="+mn-cs"/>
        <a:sym typeface="Calibri"/>
      </a:defRPr>
    </a:lvl1pPr>
    <a:lvl2pPr indent="144255" defTabSz="899726" latinLnBrk="0">
      <a:defRPr>
        <a:latin typeface="+mn-lt"/>
        <a:ea typeface="+mn-ea"/>
        <a:cs typeface="+mn-cs"/>
        <a:sym typeface="Calibri"/>
      </a:defRPr>
    </a:lvl2pPr>
    <a:lvl3pPr indent="288511" defTabSz="899726" latinLnBrk="0">
      <a:defRPr>
        <a:latin typeface="+mn-lt"/>
        <a:ea typeface="+mn-ea"/>
        <a:cs typeface="+mn-cs"/>
        <a:sym typeface="Calibri"/>
      </a:defRPr>
    </a:lvl3pPr>
    <a:lvl4pPr indent="432766" defTabSz="899726" latinLnBrk="0">
      <a:defRPr>
        <a:latin typeface="+mn-lt"/>
        <a:ea typeface="+mn-ea"/>
        <a:cs typeface="+mn-cs"/>
        <a:sym typeface="Calibri"/>
      </a:defRPr>
    </a:lvl4pPr>
    <a:lvl5pPr indent="577022" defTabSz="899726" latinLnBrk="0">
      <a:defRPr>
        <a:latin typeface="+mn-lt"/>
        <a:ea typeface="+mn-ea"/>
        <a:cs typeface="+mn-cs"/>
        <a:sym typeface="Calibri"/>
      </a:defRPr>
    </a:lvl5pPr>
    <a:lvl6pPr indent="721277" defTabSz="899726" latinLnBrk="0">
      <a:defRPr>
        <a:latin typeface="+mn-lt"/>
        <a:ea typeface="+mn-ea"/>
        <a:cs typeface="+mn-cs"/>
        <a:sym typeface="Calibri"/>
      </a:defRPr>
    </a:lvl6pPr>
    <a:lvl7pPr indent="865532" defTabSz="899726" latinLnBrk="0">
      <a:defRPr>
        <a:latin typeface="+mn-lt"/>
        <a:ea typeface="+mn-ea"/>
        <a:cs typeface="+mn-cs"/>
        <a:sym typeface="Calibri"/>
      </a:defRPr>
    </a:lvl7pPr>
    <a:lvl8pPr indent="1009788" defTabSz="899726" latinLnBrk="0">
      <a:defRPr>
        <a:latin typeface="+mn-lt"/>
        <a:ea typeface="+mn-ea"/>
        <a:cs typeface="+mn-cs"/>
        <a:sym typeface="Calibri"/>
      </a:defRPr>
    </a:lvl8pPr>
    <a:lvl9pPr indent="1154043" defTabSz="899726" latinLnBrk="0">
      <a:defRPr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58825" y="742950"/>
            <a:ext cx="525145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938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58825" y="742950"/>
            <a:ext cx="525145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938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58825" y="742950"/>
            <a:ext cx="525145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938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58825" y="742950"/>
            <a:ext cx="525145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938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58825" y="742950"/>
            <a:ext cx="525145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938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57238" y="742950"/>
            <a:ext cx="5254625" cy="37163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938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57238" y="742950"/>
            <a:ext cx="5254625" cy="37163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938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58825" y="742950"/>
            <a:ext cx="525145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938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pic" sz="quarter" idx="13"/>
          </p:nvPr>
        </p:nvSpPr>
        <p:spPr>
          <a:xfrm>
            <a:off x="554082" y="3342648"/>
            <a:ext cx="2560190" cy="2575809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pic" sz="quarter" idx="14"/>
          </p:nvPr>
        </p:nvSpPr>
        <p:spPr>
          <a:xfrm>
            <a:off x="3346857" y="3342648"/>
            <a:ext cx="2560190" cy="2575809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pic" sz="half" idx="13"/>
          </p:nvPr>
        </p:nvSpPr>
        <p:spPr>
          <a:xfrm>
            <a:off x="-1" y="772409"/>
            <a:ext cx="10691814" cy="3007429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ght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90" name="Shape 290"/>
          <p:cNvSpPr>
            <a:spLocks noGrp="1"/>
          </p:cNvSpPr>
          <p:nvPr>
            <p:ph type="pic" sz="half" idx="13"/>
          </p:nvPr>
        </p:nvSpPr>
        <p:spPr>
          <a:xfrm>
            <a:off x="6153361" y="772409"/>
            <a:ext cx="4538452" cy="6014859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10022496" y="6393033"/>
            <a:ext cx="228364" cy="228748"/>
          </a:xfrm>
          <a:prstGeom prst="rect">
            <a:avLst/>
          </a:prstGeom>
          <a:ln w="12700">
            <a:miter lim="400000"/>
          </a:ln>
        </p:spPr>
        <p:txBody>
          <a:bodyPr wrap="none" lIns="56721" tIns="56721" rIns="56721" bIns="56721" anchor="ctr">
            <a:spAutoFit/>
          </a:bodyPr>
          <a:lstStyle>
            <a:lvl1pPr algn="r">
              <a:defRPr sz="742">
                <a:solidFill>
                  <a:srgbClr val="77849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34592" y="853164"/>
            <a:ext cx="9622633" cy="1322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6721" tIns="56721" rIns="56721" bIns="56721" anchor="ctr"/>
          <a:lstStyle/>
          <a:p>
            <a:r>
              <a:t>Текст заголовка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34592" y="2175876"/>
            <a:ext cx="9622633" cy="461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6721" tIns="56721" rIns="56721" bIns="56721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76" r:id="rId4"/>
  </p:sldLayoutIdLst>
  <p:transition spd="med"/>
  <p:txStyles>
    <p:titleStyle>
      <a:lvl1pPr marL="0" marR="0" indent="0" algn="l" defTabSz="75596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6" b="0" i="0" u="none" strike="noStrike" cap="none" spc="0" baseline="0">
          <a:ln>
            <a:noFill/>
          </a:ln>
          <a:solidFill>
            <a:srgbClr val="333639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75596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6" b="0" i="0" u="none" strike="noStrike" cap="none" spc="0" baseline="0">
          <a:ln>
            <a:noFill/>
          </a:ln>
          <a:solidFill>
            <a:srgbClr val="333639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75596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6" b="0" i="0" u="none" strike="noStrike" cap="none" spc="0" baseline="0">
          <a:ln>
            <a:noFill/>
          </a:ln>
          <a:solidFill>
            <a:srgbClr val="333639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75596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6" b="0" i="0" u="none" strike="noStrike" cap="none" spc="0" baseline="0">
          <a:ln>
            <a:noFill/>
          </a:ln>
          <a:solidFill>
            <a:srgbClr val="333639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75596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6" b="0" i="0" u="none" strike="noStrike" cap="none" spc="0" baseline="0">
          <a:ln>
            <a:noFill/>
          </a:ln>
          <a:solidFill>
            <a:srgbClr val="333639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75596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6" b="0" i="0" u="none" strike="noStrike" cap="none" spc="0" baseline="0">
          <a:ln>
            <a:noFill/>
          </a:ln>
          <a:solidFill>
            <a:srgbClr val="333639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75596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6" b="0" i="0" u="none" strike="noStrike" cap="none" spc="0" baseline="0">
          <a:ln>
            <a:noFill/>
          </a:ln>
          <a:solidFill>
            <a:srgbClr val="333639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75596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6" b="0" i="0" u="none" strike="noStrike" cap="none" spc="0" baseline="0">
          <a:ln>
            <a:noFill/>
          </a:ln>
          <a:solidFill>
            <a:srgbClr val="333639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75596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6" b="0" i="0" u="none" strike="noStrike" cap="none" spc="0" baseline="0">
          <a:ln>
            <a:noFill/>
          </a:ln>
          <a:solidFill>
            <a:srgbClr val="333639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81808" marR="0" indent="-181808" algn="l" defTabSz="755961" rtl="0" latinLnBrk="0">
        <a:lnSpc>
          <a:spcPct val="90000"/>
        </a:lnSpc>
        <a:spcBef>
          <a:spcPts val="796"/>
        </a:spcBef>
        <a:spcAft>
          <a:spcPts val="0"/>
        </a:spcAft>
        <a:buClrTx/>
        <a:buSzPct val="100000"/>
        <a:buFont typeface="Arial"/>
        <a:buChar char="•"/>
        <a:tabLst/>
        <a:defRPr sz="2227" b="0" i="0" u="none" strike="noStrike" cap="none" spc="0" baseline="0">
          <a:ln>
            <a:noFill/>
          </a:ln>
          <a:solidFill>
            <a:srgbClr val="333639"/>
          </a:solidFill>
          <a:uFillTx/>
          <a:latin typeface="+mn-lt"/>
          <a:ea typeface="+mn-ea"/>
          <a:cs typeface="+mn-cs"/>
          <a:sym typeface="Calibri"/>
        </a:defRPr>
      </a:lvl1pPr>
      <a:lvl2pPr marL="454519" marR="0" indent="-212109" algn="l" defTabSz="755961" rtl="0" latinLnBrk="0">
        <a:lnSpc>
          <a:spcPct val="90000"/>
        </a:lnSpc>
        <a:spcBef>
          <a:spcPts val="796"/>
        </a:spcBef>
        <a:spcAft>
          <a:spcPts val="0"/>
        </a:spcAft>
        <a:buClrTx/>
        <a:buSzPct val="100000"/>
        <a:buFont typeface="Arial"/>
        <a:buChar char="•"/>
        <a:tabLst/>
        <a:defRPr sz="2227" b="0" i="0" u="none" strike="noStrike" cap="none" spc="0" baseline="0">
          <a:ln>
            <a:noFill/>
          </a:ln>
          <a:solidFill>
            <a:srgbClr val="333639"/>
          </a:solidFill>
          <a:uFillTx/>
          <a:latin typeface="+mn-lt"/>
          <a:ea typeface="+mn-ea"/>
          <a:cs typeface="+mn-cs"/>
          <a:sym typeface="Calibri"/>
        </a:defRPr>
      </a:lvl2pPr>
      <a:lvl3pPr marL="739351" marR="0" indent="-254531" algn="l" defTabSz="755961" rtl="0" latinLnBrk="0">
        <a:lnSpc>
          <a:spcPct val="90000"/>
        </a:lnSpc>
        <a:spcBef>
          <a:spcPts val="796"/>
        </a:spcBef>
        <a:spcAft>
          <a:spcPts val="0"/>
        </a:spcAft>
        <a:buClrTx/>
        <a:buSzPct val="100000"/>
        <a:buFont typeface="Arial"/>
        <a:buChar char="•"/>
        <a:tabLst/>
        <a:defRPr sz="2227" b="0" i="0" u="none" strike="noStrike" cap="none" spc="0" baseline="0">
          <a:ln>
            <a:noFill/>
          </a:ln>
          <a:solidFill>
            <a:srgbClr val="333639"/>
          </a:solidFill>
          <a:uFillTx/>
          <a:latin typeface="+mn-lt"/>
          <a:ea typeface="+mn-ea"/>
          <a:cs typeface="+mn-cs"/>
          <a:sym typeface="Calibri"/>
        </a:defRPr>
      </a:lvl3pPr>
      <a:lvl4pPr marL="1010043" marR="0" indent="-282812" algn="l" defTabSz="755961" rtl="0" latinLnBrk="0">
        <a:lnSpc>
          <a:spcPct val="90000"/>
        </a:lnSpc>
        <a:spcBef>
          <a:spcPts val="796"/>
        </a:spcBef>
        <a:spcAft>
          <a:spcPts val="0"/>
        </a:spcAft>
        <a:buClrTx/>
        <a:buSzPct val="100000"/>
        <a:buFont typeface="Arial"/>
        <a:buChar char="•"/>
        <a:tabLst/>
        <a:defRPr sz="2227" b="0" i="0" u="none" strike="noStrike" cap="none" spc="0" baseline="0">
          <a:ln>
            <a:noFill/>
          </a:ln>
          <a:solidFill>
            <a:srgbClr val="333639"/>
          </a:solidFill>
          <a:uFillTx/>
          <a:latin typeface="+mn-lt"/>
          <a:ea typeface="+mn-ea"/>
          <a:cs typeface="+mn-cs"/>
          <a:sym typeface="Calibri"/>
        </a:defRPr>
      </a:lvl4pPr>
      <a:lvl5pPr marL="1252453" marR="0" indent="-282812" algn="l" defTabSz="755961" rtl="0" latinLnBrk="0">
        <a:lnSpc>
          <a:spcPct val="90000"/>
        </a:lnSpc>
        <a:spcBef>
          <a:spcPts val="796"/>
        </a:spcBef>
        <a:spcAft>
          <a:spcPts val="0"/>
        </a:spcAft>
        <a:buClrTx/>
        <a:buSzPct val="100000"/>
        <a:buFont typeface="Arial"/>
        <a:buChar char="•"/>
        <a:tabLst/>
        <a:defRPr sz="2227" b="0" i="0" u="none" strike="noStrike" cap="none" spc="0" baseline="0">
          <a:ln>
            <a:noFill/>
          </a:ln>
          <a:solidFill>
            <a:srgbClr val="333639"/>
          </a:solidFill>
          <a:uFillTx/>
          <a:latin typeface="+mn-lt"/>
          <a:ea typeface="+mn-ea"/>
          <a:cs typeface="+mn-cs"/>
          <a:sym typeface="Calibri"/>
        </a:defRPr>
      </a:lvl5pPr>
      <a:lvl6pPr marL="1494863" marR="0" indent="-282812" algn="l" defTabSz="755961" rtl="0" latinLnBrk="0">
        <a:lnSpc>
          <a:spcPct val="90000"/>
        </a:lnSpc>
        <a:spcBef>
          <a:spcPts val="796"/>
        </a:spcBef>
        <a:spcAft>
          <a:spcPts val="0"/>
        </a:spcAft>
        <a:buClrTx/>
        <a:buSzPct val="100000"/>
        <a:buFont typeface="Arial"/>
        <a:buChar char="•"/>
        <a:tabLst/>
        <a:defRPr sz="2227" b="0" i="0" u="none" strike="noStrike" cap="none" spc="0" baseline="0">
          <a:ln>
            <a:noFill/>
          </a:ln>
          <a:solidFill>
            <a:srgbClr val="333639"/>
          </a:solidFill>
          <a:uFillTx/>
          <a:latin typeface="+mn-lt"/>
          <a:ea typeface="+mn-ea"/>
          <a:cs typeface="+mn-cs"/>
          <a:sym typeface="Calibri"/>
        </a:defRPr>
      </a:lvl6pPr>
      <a:lvl7pPr marL="1737274" marR="0" indent="-282812" algn="l" defTabSz="755961" rtl="0" latinLnBrk="0">
        <a:lnSpc>
          <a:spcPct val="90000"/>
        </a:lnSpc>
        <a:spcBef>
          <a:spcPts val="796"/>
        </a:spcBef>
        <a:spcAft>
          <a:spcPts val="0"/>
        </a:spcAft>
        <a:buClrTx/>
        <a:buSzPct val="100000"/>
        <a:buFont typeface="Arial"/>
        <a:buChar char="•"/>
        <a:tabLst/>
        <a:defRPr sz="2227" b="0" i="0" u="none" strike="noStrike" cap="none" spc="0" baseline="0">
          <a:ln>
            <a:noFill/>
          </a:ln>
          <a:solidFill>
            <a:srgbClr val="333639"/>
          </a:solidFill>
          <a:uFillTx/>
          <a:latin typeface="+mn-lt"/>
          <a:ea typeface="+mn-ea"/>
          <a:cs typeface="+mn-cs"/>
          <a:sym typeface="Calibri"/>
        </a:defRPr>
      </a:lvl7pPr>
      <a:lvl8pPr marL="1979685" marR="0" indent="-282812" algn="l" defTabSz="755961" rtl="0" latinLnBrk="0">
        <a:lnSpc>
          <a:spcPct val="90000"/>
        </a:lnSpc>
        <a:spcBef>
          <a:spcPts val="796"/>
        </a:spcBef>
        <a:spcAft>
          <a:spcPts val="0"/>
        </a:spcAft>
        <a:buClrTx/>
        <a:buSzPct val="100000"/>
        <a:buFont typeface="Arial"/>
        <a:buChar char="•"/>
        <a:tabLst/>
        <a:defRPr sz="2227" b="0" i="0" u="none" strike="noStrike" cap="none" spc="0" baseline="0">
          <a:ln>
            <a:noFill/>
          </a:ln>
          <a:solidFill>
            <a:srgbClr val="333639"/>
          </a:solidFill>
          <a:uFillTx/>
          <a:latin typeface="+mn-lt"/>
          <a:ea typeface="+mn-ea"/>
          <a:cs typeface="+mn-cs"/>
          <a:sym typeface="Calibri"/>
        </a:defRPr>
      </a:lvl8pPr>
      <a:lvl9pPr marL="2222095" marR="0" indent="-282812" algn="l" defTabSz="755961" rtl="0" latinLnBrk="0">
        <a:lnSpc>
          <a:spcPct val="90000"/>
        </a:lnSpc>
        <a:spcBef>
          <a:spcPts val="796"/>
        </a:spcBef>
        <a:spcAft>
          <a:spcPts val="0"/>
        </a:spcAft>
        <a:buClrTx/>
        <a:buSzPct val="100000"/>
        <a:buFont typeface="Arial"/>
        <a:buChar char="•"/>
        <a:tabLst/>
        <a:defRPr sz="2227" b="0" i="0" u="none" strike="noStrike" cap="none" spc="0" baseline="0">
          <a:ln>
            <a:noFill/>
          </a:ln>
          <a:solidFill>
            <a:srgbClr val="333639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7559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1pPr>
      <a:lvl2pPr marL="0" marR="0" indent="242410" algn="r" defTabSz="7559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2pPr>
      <a:lvl3pPr marL="0" marR="0" indent="484820" algn="r" defTabSz="7559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3pPr>
      <a:lvl4pPr marL="0" marR="0" indent="727231" algn="r" defTabSz="7559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4pPr>
      <a:lvl5pPr marL="0" marR="0" indent="969642" algn="r" defTabSz="7559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5pPr>
      <a:lvl6pPr marL="0" marR="0" indent="1212052" algn="r" defTabSz="7559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6pPr>
      <a:lvl7pPr marL="0" marR="0" indent="1454462" algn="r" defTabSz="7559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7pPr>
      <a:lvl8pPr marL="0" marR="0" indent="1696872" algn="r" defTabSz="7559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8pPr>
      <a:lvl9pPr marL="0" marR="0" indent="1939283" algn="r" defTabSz="7559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0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diagramColors" Target="../diagrams/colors5.xml"/><Relationship Id="rId18" Type="http://schemas.openxmlformats.org/officeDocument/2006/relationships/diagramColors" Target="../diagrams/colors6.xml"/><Relationship Id="rId3" Type="http://schemas.openxmlformats.org/officeDocument/2006/relationships/image" Target="../media/image1.png"/><Relationship Id="rId21" Type="http://schemas.openxmlformats.org/officeDocument/2006/relationships/diagramLayout" Target="../diagrams/layout7.xml"/><Relationship Id="rId7" Type="http://schemas.openxmlformats.org/officeDocument/2006/relationships/diagramQuickStyle" Target="../diagrams/quickStyle4.xml"/><Relationship Id="rId12" Type="http://schemas.openxmlformats.org/officeDocument/2006/relationships/diagramQuickStyle" Target="../diagrams/quickStyle5.xml"/><Relationship Id="rId17" Type="http://schemas.openxmlformats.org/officeDocument/2006/relationships/diagramQuickStyle" Target="../diagrams/quickStyle6.xml"/><Relationship Id="rId2" Type="http://schemas.openxmlformats.org/officeDocument/2006/relationships/notesSlide" Target="../notesSlides/notesSlide5.xml"/><Relationship Id="rId16" Type="http://schemas.openxmlformats.org/officeDocument/2006/relationships/diagramLayout" Target="../diagrams/layout6.xml"/><Relationship Id="rId20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4.xml"/><Relationship Id="rId11" Type="http://schemas.openxmlformats.org/officeDocument/2006/relationships/diagramLayout" Target="../diagrams/layout5.xml"/><Relationship Id="rId24" Type="http://schemas.microsoft.com/office/2007/relationships/diagramDrawing" Target="../diagrams/drawing7.xml"/><Relationship Id="rId5" Type="http://schemas.openxmlformats.org/officeDocument/2006/relationships/diagramData" Target="../diagrams/data4.xml"/><Relationship Id="rId15" Type="http://schemas.openxmlformats.org/officeDocument/2006/relationships/diagramData" Target="../diagrams/data6.xml"/><Relationship Id="rId23" Type="http://schemas.openxmlformats.org/officeDocument/2006/relationships/diagramColors" Target="../diagrams/colors7.xml"/><Relationship Id="rId10" Type="http://schemas.openxmlformats.org/officeDocument/2006/relationships/diagramData" Target="../diagrams/data5.xml"/><Relationship Id="rId19" Type="http://schemas.microsoft.com/office/2007/relationships/diagramDrawing" Target="../diagrams/drawing6.xml"/><Relationship Id="rId4" Type="http://schemas.openxmlformats.org/officeDocument/2006/relationships/image" Target="../media/image2.png"/><Relationship Id="rId9" Type="http://schemas.microsoft.com/office/2007/relationships/diagramDrawing" Target="../diagrams/drawing4.xml"/><Relationship Id="rId14" Type="http://schemas.microsoft.com/office/2007/relationships/diagramDrawing" Target="../diagrams/drawing5.xml"/><Relationship Id="rId22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9555"/>
            <a:ext cx="10961845" cy="7599230"/>
          </a:xfrm>
          <a:prstGeom prst="rect">
            <a:avLst/>
          </a:prstGeom>
        </p:spPr>
      </p:pic>
      <p:sp>
        <p:nvSpPr>
          <p:cNvPr id="485" name="Shape 485"/>
          <p:cNvSpPr>
            <a:spLocks noGrp="1"/>
          </p:cNvSpPr>
          <p:nvPr>
            <p:ph type="sldNum" sz="quarter" idx="2"/>
          </p:nvPr>
        </p:nvSpPr>
        <p:spPr>
          <a:xfrm>
            <a:off x="10268619" y="80701"/>
            <a:ext cx="423194" cy="101566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fld id="{86CB4B4D-7CA3-9044-876B-883B54F8677D}" type="slidenum">
              <a:rPr sz="6600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1</a:t>
            </a:fld>
            <a:endParaRPr sz="6600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8" y="243150"/>
            <a:ext cx="2255520" cy="7680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17330" y="1767092"/>
            <a:ext cx="8231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19224" y="1767092"/>
            <a:ext cx="86772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  <a:p>
            <a:r>
              <a:rPr lang="ru-RU" sz="3200" b="1" dirty="0" smtClean="0"/>
              <a:t> 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030068" y="354479"/>
            <a:ext cx="7163775" cy="391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21" tIns="56721" rIns="56721" bIns="56721" numCol="1" spcCol="38100" rtlCol="0" anchor="t">
            <a:sp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Профилактические мероприятия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239" y="1096364"/>
            <a:ext cx="3057165" cy="2149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DenisenkoMA\Downloads\WhatsApp Image 2023-10-18 at 14.21.17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96" y="1463193"/>
            <a:ext cx="3700144" cy="549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79" y="1466889"/>
            <a:ext cx="3083272" cy="21593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33" y="3760060"/>
            <a:ext cx="4724457" cy="3319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46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572" y="1"/>
            <a:ext cx="10961845" cy="7599230"/>
          </a:xfrm>
          <a:prstGeom prst="rect">
            <a:avLst/>
          </a:prstGeom>
        </p:spPr>
      </p:pic>
      <p:sp>
        <p:nvSpPr>
          <p:cNvPr id="485" name="Shape 485"/>
          <p:cNvSpPr>
            <a:spLocks noGrp="1"/>
          </p:cNvSpPr>
          <p:nvPr>
            <p:ph type="sldNum" sz="quarter" idx="2"/>
          </p:nvPr>
        </p:nvSpPr>
        <p:spPr>
          <a:xfrm>
            <a:off x="10154597" y="203811"/>
            <a:ext cx="423194" cy="1015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fld id="{86CB4B4D-7CA3-9044-876B-883B54F8677D}" type="slidenum">
              <a:rPr sz="6600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2</a:t>
            </a:fld>
            <a:endParaRPr sz="6600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8" y="243150"/>
            <a:ext cx="2255520" cy="7680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17330" y="1767092"/>
            <a:ext cx="8231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19224" y="1767092"/>
            <a:ext cx="86772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  <a:p>
            <a:r>
              <a:rPr lang="ru-RU" sz="3200" b="1" dirty="0" smtClean="0"/>
              <a:t> 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937423" y="217359"/>
            <a:ext cx="6952178" cy="391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21" tIns="56721" rIns="56721" bIns="56721" numCol="1" spcCol="38100" rtlCol="0" anchor="t">
            <a:spAutoFit/>
          </a:bodyPr>
          <a:lstStyle/>
          <a:p>
            <a:pPr algn="ctr" defTabSz="1425786"/>
            <a:r>
              <a:rPr lang="ru-RU" sz="1800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Административные комиссии районов города Ярославля</a:t>
            </a:r>
            <a:endParaRPr lang="ru-RU" sz="18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175" y="1516070"/>
            <a:ext cx="9658349" cy="945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21" tIns="56721" rIns="56721" bIns="56721" numCol="1" spcCol="38100" rtlCol="0" anchor="t">
            <a:spAutoFit/>
          </a:bodyPr>
          <a:lstStyle/>
          <a:p>
            <a:pPr algn="ctr" defTabSz="1425786"/>
            <a:r>
              <a:rPr lang="ru-RU" sz="2700" dirty="0"/>
              <a:t>Закон </a:t>
            </a:r>
            <a:r>
              <a:rPr lang="ru-RU" sz="2700" dirty="0" smtClean="0"/>
              <a:t>Ярославской области </a:t>
            </a:r>
            <a:r>
              <a:rPr lang="ru-RU" sz="2700" dirty="0"/>
              <a:t>от 06.12.2012 </a:t>
            </a:r>
            <a:r>
              <a:rPr lang="ru-RU" sz="2700" dirty="0" smtClean="0"/>
              <a:t>№ </a:t>
            </a:r>
            <a:r>
              <a:rPr lang="ru-RU" sz="2700" dirty="0"/>
              <a:t>58-з</a:t>
            </a:r>
          </a:p>
          <a:p>
            <a:pPr algn="ctr" defTabSz="1425786"/>
            <a:r>
              <a:rPr lang="ru-RU" sz="2700" dirty="0" smtClean="0"/>
              <a:t>«Об </a:t>
            </a:r>
            <a:r>
              <a:rPr lang="ru-RU" sz="2700" dirty="0"/>
              <a:t>административных комиссиях в Ярославской </a:t>
            </a:r>
            <a:r>
              <a:rPr lang="ru-RU" sz="2700" dirty="0" smtClean="0"/>
              <a:t>области»</a:t>
            </a:r>
            <a:endParaRPr lang="ru-RU" sz="2700" dirty="0"/>
          </a:p>
        </p:txBody>
      </p:sp>
      <p:sp>
        <p:nvSpPr>
          <p:cNvPr id="14" name="TextBox 13"/>
          <p:cNvSpPr txBox="1"/>
          <p:nvPr/>
        </p:nvSpPr>
        <p:spPr>
          <a:xfrm>
            <a:off x="361949" y="2369284"/>
            <a:ext cx="9810750" cy="945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21" tIns="56721" rIns="56721" bIns="56721" numCol="1" spcCol="38100" rtlCol="0" anchor="t">
            <a:spAutoFit/>
          </a:bodyPr>
          <a:lstStyle/>
          <a:p>
            <a:pPr algn="ctr" defTabSz="1425786"/>
            <a:r>
              <a:rPr lang="ru-RU" sz="2700" dirty="0"/>
              <a:t>Постановление мэрии г. Ярославля от 16.07.2021 </a:t>
            </a:r>
            <a:r>
              <a:rPr lang="ru-RU" sz="2700" dirty="0" smtClean="0"/>
              <a:t>№ 650 </a:t>
            </a:r>
          </a:p>
          <a:p>
            <a:pPr algn="ctr" defTabSz="1425786"/>
            <a:r>
              <a:rPr lang="ru-RU" sz="2700" dirty="0" smtClean="0"/>
              <a:t>«Об </a:t>
            </a:r>
            <a:r>
              <a:rPr lang="ru-RU" sz="2700" dirty="0"/>
              <a:t>административных комиссиях районов города </a:t>
            </a:r>
            <a:r>
              <a:rPr lang="ru-RU" sz="2700" dirty="0" smtClean="0"/>
              <a:t>Ярославля»</a:t>
            </a:r>
            <a:endParaRPr lang="ru-RU" sz="27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84416396"/>
              </p:ext>
            </p:extLst>
          </p:nvPr>
        </p:nvGraphicFramePr>
        <p:xfrm>
          <a:off x="438150" y="3222498"/>
          <a:ext cx="9800290" cy="3721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6577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032" y="-39555"/>
            <a:ext cx="10961845" cy="7599230"/>
          </a:xfrm>
          <a:prstGeom prst="rect">
            <a:avLst/>
          </a:prstGeom>
        </p:spPr>
      </p:pic>
      <p:sp>
        <p:nvSpPr>
          <p:cNvPr id="485" name="Shape 485"/>
          <p:cNvSpPr>
            <a:spLocks noGrp="1"/>
          </p:cNvSpPr>
          <p:nvPr>
            <p:ph type="sldNum" sz="quarter" idx="2"/>
          </p:nvPr>
        </p:nvSpPr>
        <p:spPr>
          <a:xfrm>
            <a:off x="10074077" y="119366"/>
            <a:ext cx="423194" cy="1015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fld id="{86CB4B4D-7CA3-9044-876B-883B54F8677D}" type="slidenum">
              <a:rPr sz="6600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3</a:t>
            </a:fld>
            <a:endParaRPr sz="6600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8" y="243150"/>
            <a:ext cx="2255520" cy="7680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17330" y="1767092"/>
            <a:ext cx="8231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19224" y="1767092"/>
            <a:ext cx="86772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  <a:p>
            <a:r>
              <a:rPr lang="ru-RU" sz="3200" b="1" dirty="0" smtClean="0"/>
              <a:t> 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420472" y="230899"/>
            <a:ext cx="8032376" cy="668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21" tIns="56721" rIns="56721" bIns="56721" numCol="1" spcCol="38100" rtlCol="0" anchor="t">
            <a:spAutoFit/>
          </a:bodyPr>
          <a:lstStyle/>
          <a:p>
            <a:pPr algn="ctr" defTabSz="1425786"/>
            <a:r>
              <a:rPr lang="ru-RU" sz="1800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Фиксация </a:t>
            </a:r>
            <a:r>
              <a:rPr lang="ru-RU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нарушений в </a:t>
            </a:r>
            <a:r>
              <a:rPr lang="ru-RU" sz="1800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сфере благоустройства</a:t>
            </a:r>
            <a:endParaRPr lang="en-US" sz="1800" kern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425786"/>
            <a:r>
              <a:rPr lang="ru-RU" sz="1800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автоматическом режиме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26" y="3550394"/>
            <a:ext cx="5224392" cy="34802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10" y="1454984"/>
            <a:ext cx="4483632" cy="278104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1" y="1454985"/>
            <a:ext cx="4558333" cy="278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03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61" y="-39555"/>
            <a:ext cx="10961845" cy="7599230"/>
          </a:xfrm>
          <a:prstGeom prst="rect">
            <a:avLst/>
          </a:prstGeom>
        </p:spPr>
      </p:pic>
      <p:sp>
        <p:nvSpPr>
          <p:cNvPr id="485" name="Shape 485"/>
          <p:cNvSpPr>
            <a:spLocks noGrp="1"/>
          </p:cNvSpPr>
          <p:nvPr>
            <p:ph type="sldNum" sz="quarter" idx="2"/>
          </p:nvPr>
        </p:nvSpPr>
        <p:spPr>
          <a:xfrm>
            <a:off x="10235683" y="119366"/>
            <a:ext cx="423194" cy="1015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fld id="{86CB4B4D-7CA3-9044-876B-883B54F8677D}" type="slidenum">
              <a:rPr sz="6600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4</a:t>
            </a:fld>
            <a:endParaRPr sz="6600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8" y="243150"/>
            <a:ext cx="2255520" cy="7680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17330" y="1767092"/>
            <a:ext cx="8231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19224" y="1767092"/>
            <a:ext cx="86772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  <a:p>
            <a:r>
              <a:rPr lang="ru-RU" sz="3200" b="1" dirty="0" smtClean="0"/>
              <a:t> 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241174" y="243150"/>
            <a:ext cx="8115805" cy="668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21" tIns="56721" rIns="56721" bIns="56721" numCol="1" spcCol="38100" rtlCol="0" anchor="t">
            <a:spAutoFit/>
          </a:bodyPr>
          <a:lstStyle/>
          <a:p>
            <a:pPr algn="ctr" defTabSz="1425786"/>
            <a:r>
              <a:rPr lang="ru-RU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Размещение транспортных средств </a:t>
            </a:r>
            <a:endParaRPr lang="ru-RU" sz="1800" kern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425786"/>
            <a:r>
              <a:rPr lang="ru-RU" sz="1800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территории</a:t>
            </a:r>
            <a:r>
              <a:rPr lang="ru-RU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занятой зелеными насаждениями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932" y="1767092"/>
            <a:ext cx="6478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55961" hangingPunct="1">
              <a:defRPr/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07.07.2023                      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07.07.2023</a:t>
            </a: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6694715" y="2167202"/>
            <a:ext cx="934250" cy="4534678"/>
          </a:xfrm>
          <a:prstGeom prst="rightBrace">
            <a:avLst/>
          </a:prstGeom>
          <a:noFill/>
          <a:ln w="63500" cap="flat" cmpd="sng">
            <a:solidFill>
              <a:schemeClr val="tx1"/>
            </a:solidFill>
            <a:prstDash val="solid"/>
            <a:round/>
            <a:head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68395496"/>
              </p:ext>
            </p:extLst>
          </p:nvPr>
        </p:nvGraphicFramePr>
        <p:xfrm>
          <a:off x="68233" y="1972173"/>
          <a:ext cx="7119434" cy="509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992913034"/>
              </p:ext>
            </p:extLst>
          </p:nvPr>
        </p:nvGraphicFramePr>
        <p:xfrm>
          <a:off x="7500516" y="2167202"/>
          <a:ext cx="3191297" cy="4479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20997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61845" cy="7599230"/>
          </a:xfrm>
          <a:prstGeom prst="rect">
            <a:avLst/>
          </a:prstGeom>
        </p:spPr>
      </p:pic>
      <p:sp>
        <p:nvSpPr>
          <p:cNvPr id="485" name="Shape 485"/>
          <p:cNvSpPr>
            <a:spLocks noGrp="1"/>
          </p:cNvSpPr>
          <p:nvPr>
            <p:ph type="sldNum" sz="quarter" idx="2"/>
          </p:nvPr>
        </p:nvSpPr>
        <p:spPr>
          <a:xfrm>
            <a:off x="10343264" y="127935"/>
            <a:ext cx="423194" cy="1015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fld id="{86CB4B4D-7CA3-9044-876B-883B54F8677D}" type="slidenum">
              <a:rPr sz="6600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5</a:t>
            </a:fld>
            <a:endParaRPr sz="6600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8" y="243150"/>
            <a:ext cx="2255520" cy="7680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17330" y="1767092"/>
            <a:ext cx="8231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19224" y="1767092"/>
            <a:ext cx="86772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  <a:p>
            <a:r>
              <a:rPr lang="ru-RU" sz="3200" b="1" dirty="0" smtClean="0"/>
              <a:t> 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875483" y="405486"/>
            <a:ext cx="7467781" cy="391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21" tIns="56721" rIns="56721" bIns="56721" numCol="1" spcCol="38100" rtlCol="0" anchor="t">
            <a:spAutoFit/>
          </a:bodyPr>
          <a:lstStyle/>
          <a:p>
            <a:pPr algn="ctr" defTabSz="1425786"/>
            <a:r>
              <a:rPr lang="ru-RU" sz="1800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Нарушение </a:t>
            </a:r>
            <a:r>
              <a:rPr lang="ru-RU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порядка размещения наружной </a:t>
            </a:r>
            <a:r>
              <a:rPr lang="ru-RU" sz="1800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информации (объявления и пр.)</a:t>
            </a:r>
            <a:endParaRPr lang="ru-RU" sz="18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760267008"/>
              </p:ext>
            </p:extLst>
          </p:nvPr>
        </p:nvGraphicFramePr>
        <p:xfrm>
          <a:off x="567404" y="3030517"/>
          <a:ext cx="6402563" cy="2530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02603774"/>
              </p:ext>
            </p:extLst>
          </p:nvPr>
        </p:nvGraphicFramePr>
        <p:xfrm>
          <a:off x="559677" y="1182317"/>
          <a:ext cx="6402563" cy="246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2233839267"/>
              </p:ext>
            </p:extLst>
          </p:nvPr>
        </p:nvGraphicFramePr>
        <p:xfrm>
          <a:off x="559677" y="4950109"/>
          <a:ext cx="6484935" cy="2609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575131" y="1230474"/>
            <a:ext cx="6394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55961" hangingPunct="1">
              <a:defRPr/>
            </a:pPr>
            <a:r>
              <a:rPr lang="ru-RU" sz="2800" b="1" dirty="0">
                <a:solidFill>
                  <a:srgbClr val="002060"/>
                </a:solidFill>
              </a:rPr>
              <a:t>До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07.07.2023                   С </a:t>
            </a:r>
            <a:r>
              <a:rPr lang="ru-RU" sz="2800" b="1" dirty="0">
                <a:solidFill>
                  <a:srgbClr val="002060"/>
                </a:solidFill>
              </a:rPr>
              <a:t>07.07.2023</a:t>
            </a:r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6536094" y="1586204"/>
            <a:ext cx="1446244" cy="5570376"/>
          </a:xfrm>
          <a:prstGeom prst="rightBrace">
            <a:avLst/>
          </a:prstGeom>
          <a:noFill/>
          <a:ln w="63500" cap="flat" cmpd="sng">
            <a:solidFill>
              <a:schemeClr val="tx1"/>
            </a:solidFill>
            <a:prstDash val="solid"/>
            <a:round/>
            <a:head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36204020"/>
              </p:ext>
            </p:extLst>
          </p:nvPr>
        </p:nvGraphicFramePr>
        <p:xfrm>
          <a:off x="7500516" y="1753694"/>
          <a:ext cx="3191297" cy="5216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  <p:extLst>
      <p:ext uri="{BB962C8B-B14F-4D97-AF65-F5344CB8AC3E}">
        <p14:creationId xmlns:p14="http://schemas.microsoft.com/office/powerpoint/2010/main" val="10008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561"/>
            <a:ext cx="10999885" cy="7777348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3208159" y="5099305"/>
            <a:ext cx="4639192" cy="4360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99280">
              <a:lnSpc>
                <a:spcPts val="3400"/>
              </a:lnSpc>
            </a:pPr>
            <a:endParaRPr lang="ru-RU" sz="3100" dirty="0">
              <a:solidFill>
                <a:srgbClr val="004F9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72" y="243150"/>
            <a:ext cx="2255520" cy="7680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28260" y="466488"/>
            <a:ext cx="7216867" cy="369287"/>
          </a:xfrm>
          <a:prstGeom prst="rect">
            <a:avLst/>
          </a:prstGeom>
        </p:spPr>
        <p:txBody>
          <a:bodyPr wrap="square" lIns="91394" tIns="45698" rIns="91394" bIns="45698">
            <a:spAutoFit/>
          </a:bodyPr>
          <a:lstStyle/>
          <a:p>
            <a:pPr defTabSz="89928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Территориальное общественное самоуправление (ТОС)</a:t>
            </a:r>
            <a:endParaRPr lang="ru-RU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43741" y="1523314"/>
            <a:ext cx="7378994" cy="461665"/>
          </a:xfrm>
          <a:prstGeom prst="rect">
            <a:avLst/>
          </a:prstGeom>
        </p:spPr>
        <p:txBody>
          <a:bodyPr wrap="square" lIns="91394" tIns="45698" rIns="91394" bIns="45698">
            <a:spAutoFit/>
          </a:bodyPr>
          <a:lstStyle/>
          <a:p>
            <a:pPr algn="ctr" defTabSz="1425081"/>
            <a:endParaRPr lang="ru-RU" sz="2400" dirty="0">
              <a:solidFill>
                <a:srgbClr val="F4F5FC">
                  <a:lumMod val="25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5484" y="1557517"/>
            <a:ext cx="3733860" cy="483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693" tIns="56693" rIns="56693" bIns="56693" numCol="1" spcCol="38081" rtlCol="0" anchor="t">
            <a:spAutoFit/>
          </a:bodyPr>
          <a:lstStyle/>
          <a:p>
            <a:pPr algn="ctr" defTabSz="1425081"/>
            <a:endParaRPr lang="ru-RU" sz="2400" b="1" dirty="0">
              <a:solidFill>
                <a:srgbClr val="004F9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1002" y="1459465"/>
            <a:ext cx="10016727" cy="13148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07" tIns="56707" rIns="56707" bIns="56707" numCol="1" spcCol="38090" rtlCol="0" anchor="t">
            <a:spAutoFit/>
          </a:bodyPr>
          <a:lstStyle/>
          <a:p>
            <a:pPr algn="ctr" defTabSz="899503"/>
            <a:r>
              <a:rPr lang="ru-RU" sz="2700" dirty="0">
                <a:solidFill>
                  <a:prstClr val="black"/>
                </a:solidFill>
              </a:rPr>
              <a:t>Количество ТОС в городе Ярославле на 01.01.2024 : </a:t>
            </a:r>
          </a:p>
          <a:p>
            <a:pPr marL="342815" indent="-342815" algn="ctr" defTabSz="899503">
              <a:buFontTx/>
              <a:buChar char="-"/>
            </a:pPr>
            <a:r>
              <a:rPr lang="ru-RU" sz="2700" dirty="0">
                <a:solidFill>
                  <a:prstClr val="black"/>
                </a:solidFill>
              </a:rPr>
              <a:t>61 </a:t>
            </a:r>
            <a:r>
              <a:rPr lang="ru-RU" sz="2700" dirty="0">
                <a:solidFill>
                  <a:prstClr val="black"/>
                </a:solidFill>
              </a:rPr>
              <a:t>шт. </a:t>
            </a:r>
            <a:r>
              <a:rPr lang="ru-RU" sz="2700" dirty="0">
                <a:solidFill>
                  <a:prstClr val="black"/>
                </a:solidFill>
              </a:rPr>
              <a:t>(в том числе 1 </a:t>
            </a:r>
            <a:r>
              <a:rPr lang="ru-RU" sz="2700" dirty="0">
                <a:solidFill>
                  <a:prstClr val="black"/>
                </a:solidFill>
              </a:rPr>
              <a:t>Юридическое </a:t>
            </a:r>
            <a:r>
              <a:rPr lang="ru-RU" sz="2700" dirty="0">
                <a:solidFill>
                  <a:prstClr val="black"/>
                </a:solidFill>
              </a:rPr>
              <a:t>лицо)</a:t>
            </a:r>
          </a:p>
          <a:p>
            <a:pPr algn="ctr" defTabSz="899503"/>
            <a:endParaRPr lang="ru-RU" sz="24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84" y="2740621"/>
            <a:ext cx="5978924" cy="3518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784409" y="2589206"/>
            <a:ext cx="3813068" cy="3752432"/>
          </a:xfrm>
          <a:prstGeom prst="rect">
            <a:avLst/>
          </a:prstGeom>
        </p:spPr>
        <p:txBody>
          <a:bodyPr wrap="square" lIns="104261" tIns="52131" rIns="104261" bIns="52131">
            <a:spAutoFit/>
          </a:bodyPr>
          <a:lstStyle/>
          <a:p>
            <a:pPr lvl="0" algn="just"/>
            <a:endParaRPr lang="ru-RU" sz="2300" dirty="0">
              <a:solidFill>
                <a:prstClr val="black"/>
              </a:solidFill>
            </a:endParaRPr>
          </a:p>
          <a:p>
            <a:pPr lvl="0"/>
            <a:r>
              <a:rPr lang="ru-RU" sz="2300" b="1" dirty="0">
                <a:solidFill>
                  <a:prstClr val="black"/>
                </a:solidFill>
              </a:rPr>
              <a:t>        </a:t>
            </a:r>
            <a:r>
              <a:rPr lang="ru-RU" sz="2400" dirty="0">
                <a:solidFill>
                  <a:prstClr val="black"/>
                </a:solidFill>
              </a:rPr>
              <a:t>Создание ТОС </a:t>
            </a:r>
            <a:r>
              <a:rPr lang="ru-RU" sz="2400" dirty="0">
                <a:solidFill>
                  <a:prstClr val="black"/>
                </a:solidFill>
              </a:rPr>
              <a:t>(юридическое лицо);</a:t>
            </a:r>
            <a:endParaRPr lang="ru-RU" sz="2400" dirty="0">
              <a:solidFill>
                <a:prstClr val="black"/>
              </a:solidFill>
            </a:endParaRPr>
          </a:p>
          <a:p>
            <a:pPr lvl="0"/>
            <a:endParaRPr lang="ru-RU" sz="2300" dirty="0">
              <a:solidFill>
                <a:prstClr val="black"/>
              </a:solidFill>
            </a:endParaRPr>
          </a:p>
          <a:p>
            <a:pPr lvl="0"/>
            <a:r>
              <a:rPr lang="ru-RU" sz="2300" dirty="0">
                <a:solidFill>
                  <a:prstClr val="black"/>
                </a:solidFill>
              </a:rPr>
              <a:t>         </a:t>
            </a:r>
            <a:r>
              <a:rPr lang="ru-RU" sz="2400" dirty="0">
                <a:solidFill>
                  <a:prstClr val="black"/>
                </a:solidFill>
              </a:rPr>
              <a:t>ТОС как юридическое лицо (преимущества);</a:t>
            </a:r>
          </a:p>
          <a:p>
            <a:pPr lvl="0"/>
            <a:r>
              <a:rPr lang="ru-RU" sz="2300" dirty="0">
                <a:solidFill>
                  <a:prstClr val="black"/>
                </a:solidFill>
              </a:rPr>
              <a:t>  </a:t>
            </a:r>
          </a:p>
          <a:p>
            <a:pPr lvl="0"/>
            <a:r>
              <a:rPr lang="ru-RU" sz="2300" b="1" dirty="0">
                <a:solidFill>
                  <a:prstClr val="black"/>
                </a:solidFill>
              </a:rPr>
              <a:t>         </a:t>
            </a:r>
            <a:r>
              <a:rPr lang="ru-RU" sz="2400" dirty="0">
                <a:solidFill>
                  <a:prstClr val="black"/>
                </a:solidFill>
              </a:rPr>
              <a:t>Субсидия ТОС </a:t>
            </a:r>
            <a:r>
              <a:rPr lang="ru-RU" sz="2400" dirty="0">
                <a:solidFill>
                  <a:prstClr val="black"/>
                </a:solidFill>
              </a:rPr>
              <a:t>(на деятельность и благоустройство)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08" y="2771179"/>
            <a:ext cx="790749" cy="74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26" y="3859214"/>
            <a:ext cx="790749" cy="74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345" y="4726570"/>
            <a:ext cx="790749" cy="74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hape 485"/>
          <p:cNvSpPr>
            <a:spLocks noGrp="1"/>
          </p:cNvSpPr>
          <p:nvPr>
            <p:ph type="sldNum" sz="quarter" idx="2"/>
          </p:nvPr>
        </p:nvSpPr>
        <p:spPr>
          <a:xfrm>
            <a:off x="10343265" y="127935"/>
            <a:ext cx="423193" cy="1015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ru-RU" sz="6600" dirty="0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t>6</a:t>
            </a:r>
            <a:endParaRPr sz="6600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62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561"/>
            <a:ext cx="10999885" cy="7777348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3208159" y="5099305"/>
            <a:ext cx="4639192" cy="4360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99280">
              <a:lnSpc>
                <a:spcPts val="3400"/>
              </a:lnSpc>
            </a:pPr>
            <a:endParaRPr lang="ru-RU" sz="3100" dirty="0">
              <a:solidFill>
                <a:srgbClr val="004F9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72" y="243150"/>
            <a:ext cx="2255520" cy="7680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28260" y="466488"/>
            <a:ext cx="7216867" cy="646286"/>
          </a:xfrm>
          <a:prstGeom prst="rect">
            <a:avLst/>
          </a:prstGeom>
        </p:spPr>
        <p:txBody>
          <a:bodyPr wrap="square" lIns="91394" tIns="45698" rIns="91394" bIns="45698">
            <a:spAutoFit/>
          </a:bodyPr>
          <a:lstStyle/>
          <a:p>
            <a:pPr defTabSz="899280"/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</a:rPr>
              <a:t>О реализации губернаторского проекта «НАШИ ДВОРЫ» в городе Ярославле в 2024 году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43741" y="1523314"/>
            <a:ext cx="7378994" cy="461665"/>
          </a:xfrm>
          <a:prstGeom prst="rect">
            <a:avLst/>
          </a:prstGeom>
        </p:spPr>
        <p:txBody>
          <a:bodyPr wrap="square" lIns="91394" tIns="45698" rIns="91394" bIns="45698">
            <a:spAutoFit/>
          </a:bodyPr>
          <a:lstStyle/>
          <a:p>
            <a:pPr algn="ctr" defTabSz="1425081"/>
            <a:endParaRPr lang="ru-RU" sz="2400" dirty="0">
              <a:solidFill>
                <a:srgbClr val="F4F5FC">
                  <a:lumMod val="25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5484" y="1557517"/>
            <a:ext cx="3733860" cy="483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693" tIns="56693" rIns="56693" bIns="56693" numCol="1" spcCol="38081" rtlCol="0" anchor="t">
            <a:spAutoFit/>
          </a:bodyPr>
          <a:lstStyle/>
          <a:p>
            <a:pPr algn="ctr" defTabSz="1425081"/>
            <a:endParaRPr lang="ru-RU" sz="2400" b="1" dirty="0">
              <a:solidFill>
                <a:srgbClr val="004F9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17226408"/>
              </p:ext>
            </p:extLst>
          </p:nvPr>
        </p:nvGraphicFramePr>
        <p:xfrm>
          <a:off x="1776010" y="1319197"/>
          <a:ext cx="5160383" cy="2658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36394" y="2253342"/>
            <a:ext cx="3372377" cy="54201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693" tIns="56693" rIns="56693" bIns="56693" numCol="1" spcCol="38081" rtlCol="0" anchor="t">
            <a:spAutoFit/>
          </a:bodyPr>
          <a:lstStyle/>
          <a:p>
            <a:pPr algn="just" defTabSz="899280"/>
            <a:r>
              <a:rPr lang="ru-RU" sz="2400" b="1" dirty="0">
                <a:solidFill>
                  <a:srgbClr val="004F9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Инициатива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жителей</a:t>
            </a:r>
          </a:p>
          <a:p>
            <a:pPr algn="just" defTabSz="899280"/>
            <a:r>
              <a:rPr lang="ru-RU" sz="2400" b="1" dirty="0">
                <a:solidFill>
                  <a:srgbClr val="004F9F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algn="just" defTabSz="899280"/>
            <a:r>
              <a:rPr lang="ru-RU" sz="2400" b="1" dirty="0">
                <a:solidFill>
                  <a:srgbClr val="004F9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Координационные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советы</a:t>
            </a:r>
          </a:p>
          <a:p>
            <a:pPr marL="342731" indent="-342731" algn="just" defTabSz="899280">
              <a:buFontTx/>
              <a:buChar char="-"/>
            </a:pPr>
            <a:endParaRPr lang="ru-RU" kern="0" dirty="0">
              <a:solidFill>
                <a:srgbClr val="004F9F"/>
              </a:solidFill>
              <a:latin typeface="Times New Roman" pitchFamily="18" charset="0"/>
              <a:cs typeface="Times New Roman" pitchFamily="18" charset="0"/>
              <a:sym typeface="Calibri"/>
            </a:endParaRPr>
          </a:p>
          <a:p>
            <a:pPr algn="just" defTabSz="899280"/>
            <a:r>
              <a:rPr lang="ru-RU" sz="2400" b="1" dirty="0">
                <a:solidFill>
                  <a:srgbClr val="004F9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Депутатский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контроль </a:t>
            </a:r>
          </a:p>
          <a:p>
            <a:pPr marL="342731" indent="-342731" algn="just" defTabSz="899280">
              <a:buFontTx/>
              <a:buChar char="-"/>
            </a:pPr>
            <a:endParaRPr lang="ru-RU" sz="2400" b="1" dirty="0">
              <a:solidFill>
                <a:srgbClr val="004F9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899280"/>
            <a:r>
              <a:rPr lang="ru-RU" sz="2400" b="1" dirty="0">
                <a:solidFill>
                  <a:srgbClr val="004F9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жителей</a:t>
            </a:r>
          </a:p>
          <a:p>
            <a:pPr marL="342731" indent="-342731" algn="just" defTabSz="899280">
              <a:buFontTx/>
              <a:buChar char="-"/>
            </a:pPr>
            <a:endParaRPr lang="ru-RU" kern="0" dirty="0">
              <a:solidFill>
                <a:srgbClr val="004F9F"/>
              </a:solidFill>
              <a:latin typeface="Times New Roman" pitchFamily="18" charset="0"/>
              <a:cs typeface="Times New Roman" pitchFamily="18" charset="0"/>
              <a:sym typeface="Calibri"/>
            </a:endParaRPr>
          </a:p>
          <a:p>
            <a:pPr algn="just" defTabSz="899280"/>
            <a:r>
              <a:rPr lang="ru-RU" sz="2200" b="1" dirty="0">
                <a:solidFill>
                  <a:srgbClr val="004F9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ДИП</a:t>
            </a:r>
          </a:p>
          <a:p>
            <a:pPr marL="342731" indent="-342731" algn="just" defTabSz="899280">
              <a:buFontTx/>
              <a:buChar char="-"/>
            </a:pPr>
            <a:endParaRPr lang="ru-RU" sz="2200" b="1" dirty="0">
              <a:solidFill>
                <a:srgbClr val="004F9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731" indent="-342731" algn="just" defTabSz="899280">
              <a:buFontTx/>
              <a:buChar char="-"/>
            </a:pPr>
            <a:endParaRPr lang="ru-RU" sz="2200" b="1" dirty="0">
              <a:solidFill>
                <a:srgbClr val="004F9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731" indent="-342731" algn="just" defTabSz="899280">
              <a:buFontTx/>
              <a:buChar char="-"/>
            </a:pPr>
            <a:endParaRPr lang="ru-RU" sz="2200" b="1" dirty="0">
              <a:solidFill>
                <a:srgbClr val="004F9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731" indent="-342731" algn="just" defTabSz="899280">
              <a:buFontTx/>
              <a:buChar char="-"/>
            </a:pPr>
            <a:endParaRPr lang="ru-RU" sz="1400" dirty="0">
              <a:solidFill>
                <a:srgbClr val="004F9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592" y="2085825"/>
            <a:ext cx="790749" cy="74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678" y="5605385"/>
            <a:ext cx="790749" cy="74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114" y="2831293"/>
            <a:ext cx="790749" cy="74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679" y="4967294"/>
            <a:ext cx="790749" cy="74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680" y="3822263"/>
            <a:ext cx="790749" cy="74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77" y="2085824"/>
            <a:ext cx="790749" cy="74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21" y="4189638"/>
            <a:ext cx="4693076" cy="2948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432" y="1338208"/>
            <a:ext cx="4511104" cy="283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hape 485"/>
          <p:cNvSpPr>
            <a:spLocks noGrp="1"/>
          </p:cNvSpPr>
          <p:nvPr>
            <p:ph type="sldNum" sz="quarter" idx="2"/>
          </p:nvPr>
        </p:nvSpPr>
        <p:spPr>
          <a:xfrm>
            <a:off x="10343264" y="127935"/>
            <a:ext cx="423194" cy="1015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fld id="{86CB4B4D-7CA3-9044-876B-883B54F8677D}" type="slidenum">
              <a:rPr sz="6600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7</a:t>
            </a:fld>
            <a:endParaRPr sz="6600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27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" y="148"/>
            <a:ext cx="10691813" cy="7559529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311380" y="4705490"/>
            <a:ext cx="386982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99503"/>
            <a:endParaRPr lang="ru-RU" sz="6000" dirty="0">
              <a:solidFill>
                <a:srgbClr val="004F9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926081" y="446960"/>
            <a:ext cx="7303243" cy="477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99503"/>
            <a:r>
              <a:rPr lang="ru-RU" sz="1300" dirty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1800" dirty="0">
                <a:latin typeface="Times New Roman" charset="0"/>
                <a:ea typeface="Times New Roman" charset="0"/>
                <a:cs typeface="Times New Roman" charset="0"/>
              </a:rPr>
              <a:t>О контейнерных площадках для сбора твердых коммунальных отходов</a:t>
            </a:r>
          </a:p>
          <a:p>
            <a:pPr defTabSz="899503"/>
            <a:endParaRPr lang="ru-RU" sz="1300" dirty="0">
              <a:solidFill>
                <a:srgbClr val="004F9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70" y="243150"/>
            <a:ext cx="2255520" cy="7680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80995" y="1640007"/>
            <a:ext cx="4507692" cy="60238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07" tIns="56707" rIns="56707" bIns="56707" numCol="1" spcCol="38090" rtlCol="0" anchor="t">
            <a:spAutoFit/>
          </a:bodyPr>
          <a:lstStyle/>
          <a:p>
            <a:pPr defTabSz="899503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облик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defTabSz="899503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99503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Заключены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соглашения с УО, ТСЖ, ЖСК на содержание контейнерных площадок, расположенных на земельных участках, находящихся в муниципальной собственности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defTabSz="899503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99503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Исковые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defTabSz="899503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99503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Предоставляется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возмещение затрат на выполнение работ по замене контейнерных площадок</a:t>
            </a:r>
          </a:p>
          <a:p>
            <a:pPr defTabSz="899503"/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73352" y="3461740"/>
            <a:ext cx="5343525" cy="615543"/>
          </a:xfrm>
          <a:prstGeom prst="rect">
            <a:avLst/>
          </a:prstGeom>
        </p:spPr>
        <p:txBody>
          <a:bodyPr lIns="91417" tIns="45709" rIns="91417" bIns="45709">
            <a:spAutoFit/>
          </a:bodyPr>
          <a:lstStyle/>
          <a:p>
            <a:pPr defTabSz="899503"/>
            <a:r>
              <a:rPr lang="ru-RU" sz="1700" dirty="0"/>
              <a:t/>
            </a:r>
            <a:br>
              <a:rPr lang="ru-RU" sz="1700" dirty="0"/>
            </a:br>
            <a:endParaRPr lang="ru-RU" sz="1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73352" y="3461740"/>
            <a:ext cx="5343525" cy="615543"/>
          </a:xfrm>
          <a:prstGeom prst="rect">
            <a:avLst/>
          </a:prstGeom>
        </p:spPr>
        <p:txBody>
          <a:bodyPr lIns="91417" tIns="45709" rIns="91417" bIns="45709">
            <a:spAutoFit/>
          </a:bodyPr>
          <a:lstStyle/>
          <a:p>
            <a:pPr defTabSz="899503"/>
            <a:r>
              <a:rPr lang="ru-RU" sz="1700" dirty="0"/>
              <a:t/>
            </a:r>
            <a:br>
              <a:rPr lang="ru-RU" sz="1700" dirty="0"/>
            </a:br>
            <a:endParaRPr lang="ru-RU" sz="1700" dirty="0"/>
          </a:p>
        </p:txBody>
      </p:sp>
      <p:pic>
        <p:nvPicPr>
          <p:cNvPr id="14" name="Рисунок 13" descr="C:\Users\leshevaiv\Desktop\Волжская наб. 6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68" y="1387367"/>
            <a:ext cx="5042525" cy="5628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911" y="1479645"/>
            <a:ext cx="790749" cy="74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912" y="2112953"/>
            <a:ext cx="790749" cy="74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910" y="5278853"/>
            <a:ext cx="790749" cy="74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533" y="4675147"/>
            <a:ext cx="790749" cy="74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hape 485"/>
          <p:cNvSpPr>
            <a:spLocks noGrp="1"/>
          </p:cNvSpPr>
          <p:nvPr>
            <p:ph type="sldNum" sz="quarter" idx="2"/>
          </p:nvPr>
        </p:nvSpPr>
        <p:spPr>
          <a:xfrm>
            <a:off x="10343264" y="127935"/>
            <a:ext cx="423194" cy="1015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fld id="{86CB4B4D-7CA3-9044-876B-883B54F8677D}" type="slidenum">
              <a:rPr sz="6600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8</a:t>
            </a:fld>
            <a:endParaRPr sz="6600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50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52B75"/>
        </a:solidFill>
        <a:ln w="12700">
          <a:miter lim="400000"/>
        </a:ln>
      </a:spPr>
      <a:bodyPr lIns="27283" tIns="27283" rIns="27283" bIns="27283" anchor="ctr"/>
      <a:lstStyle>
        <a:defPPr algn="ctr">
          <a:defRPr sz="745">
            <a:solidFill>
              <a:srgbClr val="F4F5FC"/>
            </a:solidFill>
            <a:latin typeface="Arial" charset="0"/>
            <a:ea typeface="Arial" charset="0"/>
            <a:cs typeface="Arial" charset="0"/>
          </a:defRPr>
        </a:defPPr>
      </a:lstStyle>
    </a:spDef>
    <a:lnDef>
      <a:spPr>
        <a:noFill/>
        <a:ln w="6350" cap="flat">
          <a:solidFill>
            <a:srgbClr val="152B75"/>
          </a:solidFill>
          <a:prstDash val="solid"/>
          <a:miter lim="800000"/>
        </a:ln>
        <a:effectLst/>
        <a:sp3d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6721" tIns="56721" rIns="56721" bIns="56721" numCol="1" spcCol="38100" rtlCol="0" anchor="t">
        <a:spAutoFit/>
      </a:bodyPr>
      <a:lstStyle>
        <a:defPPr marL="0" marR="0" indent="0" algn="l" defTabSz="142578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333639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E5031"/>
      </a:accent1>
      <a:accent2>
        <a:srgbClr val="FFB640"/>
      </a:accent2>
      <a:accent3>
        <a:srgbClr val="53BC71"/>
      </a:accent3>
      <a:accent4>
        <a:srgbClr val="57ADCD"/>
      </a:accent4>
      <a:accent5>
        <a:srgbClr val="776299"/>
      </a:accent5>
      <a:accent6>
        <a:srgbClr val="AAB2BD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4F5FC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56721" tIns="56721" rIns="56721" bIns="56721" numCol="1" spcCol="38100" rtlCol="0" anchor="ctr">
        <a:spAutoFit/>
      </a:bodyPr>
      <a:lstStyle>
        <a:defPPr marL="0" marR="0" indent="0" algn="l" defTabSz="142578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333639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6721" tIns="56721" rIns="56721" bIns="56721" numCol="1" spcCol="38100" rtlCol="0" anchor="t">
        <a:spAutoFit/>
      </a:bodyPr>
      <a:lstStyle>
        <a:defPPr marL="0" marR="0" indent="0" algn="l" defTabSz="142578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333639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12307</TotalTime>
  <Words>412</Words>
  <Application>Microsoft Office PowerPoint</Application>
  <PresentationFormat>Произвольный</PresentationFormat>
  <Paragraphs>110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Смирнова, Анастасия Валерьевна</dc:creator>
  <cp:lastModifiedBy>Комиссарова Юлия Александровна</cp:lastModifiedBy>
  <cp:revision>1071</cp:revision>
  <cp:lastPrinted>2023-09-14T11:52:31Z</cp:lastPrinted>
  <dcterms:modified xsi:type="dcterms:W3CDTF">2024-02-15T12:41:58Z</dcterms:modified>
</cp:coreProperties>
</file>