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344" r:id="rId2"/>
    <p:sldId id="341" r:id="rId3"/>
    <p:sldId id="378" r:id="rId4"/>
    <p:sldId id="315" r:id="rId5"/>
    <p:sldId id="347" r:id="rId6"/>
    <p:sldId id="348" r:id="rId7"/>
    <p:sldId id="375" r:id="rId8"/>
    <p:sldId id="349" r:id="rId9"/>
    <p:sldId id="350" r:id="rId10"/>
    <p:sldId id="351" r:id="rId11"/>
    <p:sldId id="354" r:id="rId12"/>
    <p:sldId id="355" r:id="rId13"/>
    <p:sldId id="356" r:id="rId14"/>
    <p:sldId id="357" r:id="rId15"/>
    <p:sldId id="358" r:id="rId16"/>
    <p:sldId id="359" r:id="rId17"/>
    <p:sldId id="380" r:id="rId18"/>
    <p:sldId id="362" r:id="rId19"/>
    <p:sldId id="363" r:id="rId20"/>
    <p:sldId id="364" r:id="rId21"/>
    <p:sldId id="379" r:id="rId22"/>
    <p:sldId id="377" r:id="rId23"/>
    <p:sldId id="367" r:id="rId24"/>
    <p:sldId id="365" r:id="rId25"/>
    <p:sldId id="368" r:id="rId26"/>
    <p:sldId id="370" r:id="rId27"/>
    <p:sldId id="372" r:id="rId28"/>
    <p:sldId id="369" r:id="rId29"/>
    <p:sldId id="374" r:id="rId30"/>
    <p:sldId id="335" r:id="rId31"/>
  </p:sldIdLst>
  <p:sldSz cx="1296035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ые стили" id="{9C5DBF73-5C8C-8D4C-BB54-DF085EC13081}">
          <p14:sldIdLst>
            <p14:sldId id="344"/>
            <p14:sldId id="341"/>
            <p14:sldId id="378"/>
            <p14:sldId id="315"/>
            <p14:sldId id="347"/>
            <p14:sldId id="348"/>
            <p14:sldId id="375"/>
            <p14:sldId id="349"/>
            <p14:sldId id="350"/>
            <p14:sldId id="351"/>
            <p14:sldId id="354"/>
            <p14:sldId id="355"/>
            <p14:sldId id="356"/>
            <p14:sldId id="357"/>
            <p14:sldId id="358"/>
            <p14:sldId id="359"/>
            <p14:sldId id="380"/>
            <p14:sldId id="362"/>
            <p14:sldId id="363"/>
            <p14:sldId id="364"/>
            <p14:sldId id="379"/>
            <p14:sldId id="377"/>
            <p14:sldId id="367"/>
            <p14:sldId id="365"/>
            <p14:sldId id="368"/>
            <p14:sldId id="370"/>
            <p14:sldId id="372"/>
            <p14:sldId id="369"/>
            <p14:sldId id="374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3878" userDrawn="1">
          <p15:clr>
            <a:srgbClr val="A4A3A4"/>
          </p15:clr>
        </p15:guide>
        <p15:guide id="4" pos="3946" userDrawn="1">
          <p15:clr>
            <a:srgbClr val="A4A3A4"/>
          </p15:clr>
        </p15:guide>
        <p15:guide id="5" pos="4241" userDrawn="1">
          <p15:clr>
            <a:srgbClr val="A4A3A4"/>
          </p15:clr>
        </p15:guide>
        <p15:guide id="6" orient="horz" pos="1089" userDrawn="1">
          <p15:clr>
            <a:srgbClr val="A4A3A4"/>
          </p15:clr>
        </p15:guide>
        <p15:guide id="7" orient="horz" pos="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236"/>
    <a:srgbClr val="E6F5FA"/>
    <a:srgbClr val="7F7F7F"/>
    <a:srgbClr val="FFFFFF"/>
    <a:srgbClr val="336699"/>
    <a:srgbClr val="DDF0C8"/>
    <a:srgbClr val="E6E6E6"/>
    <a:srgbClr val="EC9440"/>
    <a:srgbClr val="FF941A"/>
    <a:srgbClr val="770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14828-91B4-3406-9994-7C36A9E1388E}" v="2" dt="2023-07-16T19:14:34.431"/>
    <p1510:client id="{6011B2B7-530E-6B49-2D90-D793B9A08835}" v="13" dt="2023-07-16T18:45:07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2206" autoAdjust="0"/>
  </p:normalViewPr>
  <p:slideViewPr>
    <p:cSldViewPr snapToGrid="0">
      <p:cViewPr varScale="1">
        <p:scale>
          <a:sx n="53" d="100"/>
          <a:sy n="53" d="100"/>
        </p:scale>
        <p:origin x="108" y="882"/>
      </p:cViewPr>
      <p:guideLst>
        <p:guide orient="horz" pos="2154"/>
        <p:guide pos="4082"/>
        <p:guide orient="horz" pos="3878"/>
        <p:guide pos="3946"/>
        <p:guide pos="4241"/>
        <p:guide orient="horz" pos="1089"/>
        <p:guide orient="horz" pos="7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дартасов Виктор Александрович" userId="S::adartasov-va@ranepa.ru::3b284996-cb01-4a8a-8ffb-198270af9f0c" providerId="AD" clId="Web-{6011B2B7-530E-6B49-2D90-D793B9A08835}"/>
    <pc:docChg chg="modSld">
      <pc:chgData name="Адартасов Виктор Александрович" userId="S::adartasov-va@ranepa.ru::3b284996-cb01-4a8a-8ffb-198270af9f0c" providerId="AD" clId="Web-{6011B2B7-530E-6B49-2D90-D793B9A08835}" dt="2023-07-16T18:45:07.317" v="12"/>
      <pc:docMkLst>
        <pc:docMk/>
      </pc:docMkLst>
      <pc:sldChg chg="delSp modSp">
        <pc:chgData name="Адартасов Виктор Александрович" userId="S::adartasov-va@ranepa.ru::3b284996-cb01-4a8a-8ffb-198270af9f0c" providerId="AD" clId="Web-{6011B2B7-530E-6B49-2D90-D793B9A08835}" dt="2023-07-16T18:45:07.317" v="12"/>
        <pc:sldMkLst>
          <pc:docMk/>
          <pc:sldMk cId="4022309554" sldId="316"/>
        </pc:sldMkLst>
        <pc:spChg chg="del mod">
          <ac:chgData name="Адартасов Виктор Александрович" userId="S::adartasov-va@ranepa.ru::3b284996-cb01-4a8a-8ffb-198270af9f0c" providerId="AD" clId="Web-{6011B2B7-530E-6B49-2D90-D793B9A08835}" dt="2023-07-16T18:45:07.317" v="12"/>
          <ac:spMkLst>
            <pc:docMk/>
            <pc:sldMk cId="4022309554" sldId="316"/>
            <ac:spMk id="47" creationId="{17199708-DEAD-EA4F-AC45-A6678ACC6BFB}"/>
          </ac:spMkLst>
        </pc:spChg>
        <pc:graphicFrameChg chg="mod modGraphic">
          <ac:chgData name="Адартасов Виктор Александрович" userId="S::adartasov-va@ranepa.ru::3b284996-cb01-4a8a-8ffb-198270af9f0c" providerId="AD" clId="Web-{6011B2B7-530E-6B49-2D90-D793B9A08835}" dt="2023-07-16T18:44:49.223" v="8"/>
          <ac:graphicFrameMkLst>
            <pc:docMk/>
            <pc:sldMk cId="4022309554" sldId="316"/>
            <ac:graphicFrameMk id="45" creationId="{136FFE45-D4AE-48E0-8F27-31EC080C7921}"/>
          </ac:graphicFrameMkLst>
        </pc:graphicFrameChg>
      </pc:sldChg>
      <pc:sldChg chg="modSp">
        <pc:chgData name="Адартасов Виктор Александрович" userId="S::adartasov-va@ranepa.ru::3b284996-cb01-4a8a-8ffb-198270af9f0c" providerId="AD" clId="Web-{6011B2B7-530E-6B49-2D90-D793B9A08835}" dt="2023-07-16T18:44:13.753" v="0" actId="14100"/>
        <pc:sldMkLst>
          <pc:docMk/>
          <pc:sldMk cId="509989581" sldId="365"/>
        </pc:sldMkLst>
        <pc:spChg chg="mod">
          <ac:chgData name="Адартасов Виктор Александрович" userId="S::adartasov-va@ranepa.ru::3b284996-cb01-4a8a-8ffb-198270af9f0c" providerId="AD" clId="Web-{6011B2B7-530E-6B49-2D90-D793B9A08835}" dt="2023-07-16T18:44:13.753" v="0" actId="14100"/>
          <ac:spMkLst>
            <pc:docMk/>
            <pc:sldMk cId="509989581" sldId="365"/>
            <ac:spMk id="38" creationId="{E1A4963D-B900-4BD3-8727-6463257A382D}"/>
          </ac:spMkLst>
        </pc:spChg>
      </pc:sldChg>
    </pc:docChg>
  </pc:docChgLst>
  <pc:docChgLst>
    <pc:chgData name="Адартасов Виктор Александрович" userId="S::adartasov-va@ranepa.ru::3b284996-cb01-4a8a-8ffb-198270af9f0c" providerId="AD" clId="Web-{EC314828-91B4-3406-9994-7C36A9E1388E}"/>
    <pc:docChg chg="modSld">
      <pc:chgData name="Адартасов Виктор Александрович" userId="S::adartasov-va@ranepa.ru::3b284996-cb01-4a8a-8ffb-198270af9f0c" providerId="AD" clId="Web-{EC314828-91B4-3406-9994-7C36A9E1388E}" dt="2023-07-16T19:14:34.431" v="1"/>
      <pc:docMkLst>
        <pc:docMk/>
      </pc:docMkLst>
      <pc:sldChg chg="modSp">
        <pc:chgData name="Адартасов Виктор Александрович" userId="S::adartasov-va@ranepa.ru::3b284996-cb01-4a8a-8ffb-198270af9f0c" providerId="AD" clId="Web-{EC314828-91B4-3406-9994-7C36A9E1388E}" dt="2023-07-16T19:14:34.431" v="1"/>
        <pc:sldMkLst>
          <pc:docMk/>
          <pc:sldMk cId="4022309554" sldId="316"/>
        </pc:sldMkLst>
        <pc:graphicFrameChg chg="mod modGraphic">
          <ac:chgData name="Адартасов Виктор Александрович" userId="S::adartasov-va@ranepa.ru::3b284996-cb01-4a8a-8ffb-198270af9f0c" providerId="AD" clId="Web-{EC314828-91B4-3406-9994-7C36A9E1388E}" dt="2023-07-16T19:14:34.431" v="1"/>
          <ac:graphicFrameMkLst>
            <pc:docMk/>
            <pc:sldMk cId="4022309554" sldId="316"/>
            <ac:graphicFrameMk id="45" creationId="{136FFE45-D4AE-48E0-8F27-31EC080C7921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E9662-4A59-4138-A666-11E662D9ACE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CBB827-CBFA-48A3-85E0-17C8201E20AF}">
      <dgm:prSet phldrT="[Текст]" custT="1"/>
      <dgm:spPr>
        <a:xfrm>
          <a:off x="142873" y="1824507"/>
          <a:ext cx="1046996" cy="523498"/>
        </a:xfrm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Подходы</a:t>
          </a:r>
        </a:p>
      </dgm:t>
    </dgm:pt>
    <dgm:pt modelId="{9EA4527E-906A-4FFD-95BF-231DD380FC18}" type="parTrans" cxnId="{57ABF147-35AA-4C79-96B4-65DAACBA4CA0}">
      <dgm:prSet/>
      <dgm:spPr/>
      <dgm:t>
        <a:bodyPr/>
        <a:lstStyle/>
        <a:p>
          <a:endParaRPr lang="ru-RU" sz="1600"/>
        </a:p>
      </dgm:t>
    </dgm:pt>
    <dgm:pt modelId="{0AC31DD2-27E9-4D2D-9A6F-B4B0F634048F}" type="sibTrans" cxnId="{57ABF147-35AA-4C79-96B4-65DAACBA4CA0}">
      <dgm:prSet/>
      <dgm:spPr/>
      <dgm:t>
        <a:bodyPr/>
        <a:lstStyle/>
        <a:p>
          <a:endParaRPr lang="ru-RU" sz="1600"/>
        </a:p>
      </dgm:t>
    </dgm:pt>
    <dgm:pt modelId="{D992ED88-CDEE-4E8A-9B97-2F3D9AA0E3D9}">
      <dgm:prSet phldrT="[Текст]" custT="1"/>
      <dgm:spPr>
        <a:xfrm>
          <a:off x="1608668" y="1282358"/>
          <a:ext cx="1046996" cy="838000"/>
        </a:xfrm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2. Устойчивость прогнозная, или измерения факторов, определяющих устойчивость</a:t>
          </a:r>
        </a:p>
      </dgm:t>
    </dgm:pt>
    <dgm:pt modelId="{F920F487-865F-4ED7-9A1D-26BAE4EAF912}" type="parTrans" cxnId="{D3C44891-DE7C-4EA7-B1C7-DC4FBCB9689F}">
      <dgm:prSet custT="1"/>
      <dgm:spPr>
        <a:xfrm rot="19044920">
          <a:off x="1114866" y="1880329"/>
          <a:ext cx="568804" cy="26956"/>
        </a:xfrm>
        <a:ln>
          <a:solidFill>
            <a:schemeClr val="tx1"/>
          </a:solidFill>
        </a:ln>
      </dgm:spPr>
      <dgm:t>
        <a:bodyPr/>
        <a:lstStyle/>
        <a:p>
          <a:endParaRPr lang="ru-RU" sz="1600"/>
        </a:p>
      </dgm:t>
    </dgm:pt>
    <dgm:pt modelId="{059823A1-B5B3-4960-8C6E-96D06562F026}" type="sibTrans" cxnId="{D3C44891-DE7C-4EA7-B1C7-DC4FBCB9689F}">
      <dgm:prSet/>
      <dgm:spPr/>
      <dgm:t>
        <a:bodyPr/>
        <a:lstStyle/>
        <a:p>
          <a:endParaRPr lang="ru-RU" sz="1600"/>
        </a:p>
      </dgm:t>
    </dgm:pt>
    <dgm:pt modelId="{C6B2390C-6B15-4B79-A6D7-463BCCB5129E}">
      <dgm:prSet phldrT="[Текст]" custT="1"/>
      <dgm:spPr>
        <a:xfrm>
          <a:off x="1608668" y="2782764"/>
          <a:ext cx="1046996" cy="709413"/>
        </a:xfrm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3. Устойчивость гибкая: определение дается исходя из конкретных условий, когда кризис уже начался</a:t>
          </a:r>
        </a:p>
      </dgm:t>
    </dgm:pt>
    <dgm:pt modelId="{BA042313-0D95-4C76-9A2D-E9C5EEE9A4F7}" type="parTrans" cxnId="{09D9774C-AA4F-4892-B06C-E31DBED58513}">
      <dgm:prSet custT="1"/>
      <dgm:spPr>
        <a:xfrm rot="4096675">
          <a:off x="833485" y="2598385"/>
          <a:ext cx="1131566" cy="26956"/>
        </a:xfrm>
        <a:ln>
          <a:solidFill>
            <a:schemeClr val="tx1"/>
          </a:solidFill>
        </a:ln>
      </dgm:spPr>
      <dgm:t>
        <a:bodyPr/>
        <a:lstStyle/>
        <a:p>
          <a:endParaRPr lang="ru-RU" sz="1600"/>
        </a:p>
      </dgm:t>
    </dgm:pt>
    <dgm:pt modelId="{B655EB54-E8E2-4658-925C-9EDE4C0A1C33}" type="sibTrans" cxnId="{09D9774C-AA4F-4892-B06C-E31DBED58513}">
      <dgm:prSet/>
      <dgm:spPr/>
      <dgm:t>
        <a:bodyPr/>
        <a:lstStyle/>
        <a:p>
          <a:endParaRPr lang="ru-RU" sz="1600"/>
        </a:p>
      </dgm:t>
    </dgm:pt>
    <dgm:pt modelId="{95DC4B3B-3B9A-4D7D-982D-2D31A74A9216}">
      <dgm:prSet phldrT="[Текст]" custT="1"/>
      <dgm:spPr>
        <a:xfrm>
          <a:off x="1608668" y="680335"/>
          <a:ext cx="1046996" cy="523498"/>
        </a:xfrm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1. Устойчивость пост-</a:t>
          </a:r>
          <a:r>
            <a:rPr lang="ru-RU" sz="1600" dirty="0" err="1">
              <a:solidFill>
                <a:schemeClr val="tx1"/>
              </a:solidFill>
            </a:rPr>
            <a:t>фактум</a:t>
          </a:r>
          <a:r>
            <a:rPr lang="ru-RU" sz="1600" dirty="0">
              <a:solidFill>
                <a:schemeClr val="tx1"/>
              </a:solidFill>
            </a:rPr>
            <a:t> (измерение падения и отскока)</a:t>
          </a:r>
        </a:p>
      </dgm:t>
    </dgm:pt>
    <dgm:pt modelId="{614F7647-69EE-4E21-AACC-18A4C2CB2336}" type="parTrans" cxnId="{5260C587-95DF-408B-BBCF-10A735900B9B}">
      <dgm:prSet custT="1"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xfrm rot="17406241">
          <a:off x="790064" y="1500692"/>
          <a:ext cx="1218409" cy="26956"/>
        </a:xfrm>
      </dgm:spPr>
      <dgm:t>
        <a:bodyPr/>
        <a:lstStyle/>
        <a:p>
          <a:endParaRPr lang="ru-RU" sz="1600"/>
        </a:p>
      </dgm:t>
    </dgm:pt>
    <dgm:pt modelId="{A751F766-75DA-4520-AAAB-EFE1F754DB64}" type="sibTrans" cxnId="{5260C587-95DF-408B-BBCF-10A735900B9B}">
      <dgm:prSet/>
      <dgm:spPr/>
      <dgm:t>
        <a:bodyPr/>
        <a:lstStyle/>
        <a:p>
          <a:endParaRPr lang="ru-RU" sz="1600"/>
        </a:p>
      </dgm:t>
    </dgm:pt>
    <dgm:pt modelId="{2469BBC0-5FB9-457B-BFB1-309585EF8E60}" type="pres">
      <dgm:prSet presAssocID="{73EE9662-4A59-4138-A666-11E662D9ACE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EE930B5-248A-4251-9E49-47CB96C9FC1E}" type="pres">
      <dgm:prSet presAssocID="{A6CBB827-CBFA-48A3-85E0-17C8201E20AF}" presName="root1" presStyleCnt="0"/>
      <dgm:spPr/>
    </dgm:pt>
    <dgm:pt modelId="{928D77F2-20D5-47B2-85C0-54684873B2F0}" type="pres">
      <dgm:prSet presAssocID="{A6CBB827-CBFA-48A3-85E0-17C8201E20AF}" presName="LevelOneTextNode" presStyleLbl="node0" presStyleIdx="0" presStyleCnt="1" custScaleX="46158" custLinFactNeighborY="-4301">
        <dgm:presLayoutVars>
          <dgm:chPref val="3"/>
        </dgm:presLayoutVars>
      </dgm:prSet>
      <dgm:spPr>
        <a:prstGeom prst="rect">
          <a:avLst/>
        </a:prstGeom>
      </dgm:spPr>
    </dgm:pt>
    <dgm:pt modelId="{6F8EFC41-8B12-446C-A183-BA9575C8E164}" type="pres">
      <dgm:prSet presAssocID="{A6CBB827-CBFA-48A3-85E0-17C8201E20AF}" presName="level2hierChild" presStyleCnt="0"/>
      <dgm:spPr/>
    </dgm:pt>
    <dgm:pt modelId="{885FE915-53FE-481C-848E-A32E79EAB855}" type="pres">
      <dgm:prSet presAssocID="{614F7647-69EE-4E21-AACC-18A4C2CB2336}" presName="conn2-1" presStyleLbl="parChTrans1D2" presStyleIdx="0" presStyleCnt="3"/>
      <dgm:spPr/>
    </dgm:pt>
    <dgm:pt modelId="{896A8C3F-C118-46AC-88C1-CE5FE0DC5F27}" type="pres">
      <dgm:prSet presAssocID="{614F7647-69EE-4E21-AACC-18A4C2CB2336}" presName="connTx" presStyleLbl="parChTrans1D2" presStyleIdx="0" presStyleCnt="3"/>
      <dgm:spPr/>
    </dgm:pt>
    <dgm:pt modelId="{494AEAD9-3D2D-4DFD-922E-0BCB9DF6D602}" type="pres">
      <dgm:prSet presAssocID="{95DC4B3B-3B9A-4D7D-982D-2D31A74A9216}" presName="root2" presStyleCnt="0"/>
      <dgm:spPr/>
    </dgm:pt>
    <dgm:pt modelId="{0581196F-0901-4D72-8F12-017267A59005}" type="pres">
      <dgm:prSet presAssocID="{95DC4B3B-3B9A-4D7D-982D-2D31A74A9216}" presName="LevelTwoTextNode" presStyleLbl="node2" presStyleIdx="0" presStyleCnt="3" custScaleX="159883" custLinFactNeighborY="-4301">
        <dgm:presLayoutVars>
          <dgm:chPref val="3"/>
        </dgm:presLayoutVars>
      </dgm:prSet>
      <dgm:spPr>
        <a:prstGeom prst="rect">
          <a:avLst/>
        </a:prstGeom>
      </dgm:spPr>
    </dgm:pt>
    <dgm:pt modelId="{6461533F-A796-4088-A522-A580099600D6}" type="pres">
      <dgm:prSet presAssocID="{95DC4B3B-3B9A-4D7D-982D-2D31A74A9216}" presName="level3hierChild" presStyleCnt="0"/>
      <dgm:spPr/>
    </dgm:pt>
    <dgm:pt modelId="{D862D654-4C62-4654-931E-380ABC6F9739}" type="pres">
      <dgm:prSet presAssocID="{F920F487-865F-4ED7-9A1D-26BAE4EAF912}" presName="conn2-1" presStyleLbl="parChTrans1D2" presStyleIdx="1" presStyleCnt="3"/>
      <dgm:spPr/>
    </dgm:pt>
    <dgm:pt modelId="{8C63393C-358A-43B2-8E0B-6BADAC243F48}" type="pres">
      <dgm:prSet presAssocID="{F920F487-865F-4ED7-9A1D-26BAE4EAF912}" presName="connTx" presStyleLbl="parChTrans1D2" presStyleIdx="1" presStyleCnt="3"/>
      <dgm:spPr/>
    </dgm:pt>
    <dgm:pt modelId="{99B04DC4-C3F7-400E-917D-0AF9F9E5C1A0}" type="pres">
      <dgm:prSet presAssocID="{D992ED88-CDEE-4E8A-9B97-2F3D9AA0E3D9}" presName="root2" presStyleCnt="0"/>
      <dgm:spPr/>
    </dgm:pt>
    <dgm:pt modelId="{82E98D9E-8D70-4512-89DE-B506AFF369F5}" type="pres">
      <dgm:prSet presAssocID="{D992ED88-CDEE-4E8A-9B97-2F3D9AA0E3D9}" presName="LevelTwoTextNode" presStyleLbl="node2" presStyleIdx="1" presStyleCnt="3" custScaleX="159883" custLinFactNeighborY="-4301">
        <dgm:presLayoutVars>
          <dgm:chPref val="3"/>
        </dgm:presLayoutVars>
      </dgm:prSet>
      <dgm:spPr>
        <a:prstGeom prst="rect">
          <a:avLst/>
        </a:prstGeom>
      </dgm:spPr>
    </dgm:pt>
    <dgm:pt modelId="{FF4B23F9-9014-4191-8A97-79373B78625C}" type="pres">
      <dgm:prSet presAssocID="{D992ED88-CDEE-4E8A-9B97-2F3D9AA0E3D9}" presName="level3hierChild" presStyleCnt="0"/>
      <dgm:spPr/>
    </dgm:pt>
    <dgm:pt modelId="{C646C94D-CDA5-4F24-9968-063D5E95384C}" type="pres">
      <dgm:prSet presAssocID="{BA042313-0D95-4C76-9A2D-E9C5EEE9A4F7}" presName="conn2-1" presStyleLbl="parChTrans1D2" presStyleIdx="2" presStyleCnt="3"/>
      <dgm:spPr/>
    </dgm:pt>
    <dgm:pt modelId="{EE693FC9-5DD5-4373-B4D2-B1D3719ABDC5}" type="pres">
      <dgm:prSet presAssocID="{BA042313-0D95-4C76-9A2D-E9C5EEE9A4F7}" presName="connTx" presStyleLbl="parChTrans1D2" presStyleIdx="2" presStyleCnt="3"/>
      <dgm:spPr/>
    </dgm:pt>
    <dgm:pt modelId="{36567430-623D-4D8A-BA96-9C7F9843BECC}" type="pres">
      <dgm:prSet presAssocID="{C6B2390C-6B15-4B79-A6D7-463BCCB5129E}" presName="root2" presStyleCnt="0"/>
      <dgm:spPr/>
    </dgm:pt>
    <dgm:pt modelId="{96D3D64E-BADD-4D47-9383-A9087B1DFD43}" type="pres">
      <dgm:prSet presAssocID="{C6B2390C-6B15-4B79-A6D7-463BCCB5129E}" presName="LevelTwoTextNode" presStyleLbl="node2" presStyleIdx="2" presStyleCnt="3" custScaleX="159883" custLinFactNeighborY="-4301">
        <dgm:presLayoutVars>
          <dgm:chPref val="3"/>
        </dgm:presLayoutVars>
      </dgm:prSet>
      <dgm:spPr>
        <a:prstGeom prst="rect">
          <a:avLst/>
        </a:prstGeom>
      </dgm:spPr>
    </dgm:pt>
    <dgm:pt modelId="{88158353-3C79-4143-BBDE-982493B911A3}" type="pres">
      <dgm:prSet presAssocID="{C6B2390C-6B15-4B79-A6D7-463BCCB5129E}" presName="level3hierChild" presStyleCnt="0"/>
      <dgm:spPr/>
    </dgm:pt>
  </dgm:ptLst>
  <dgm:cxnLst>
    <dgm:cxn modelId="{EBDF3501-E3DB-485E-AA0D-4BC1E90FFF21}" type="presOf" srcId="{95DC4B3B-3B9A-4D7D-982D-2D31A74A9216}" destId="{0581196F-0901-4D72-8F12-017267A59005}" srcOrd="0" destOrd="0" presId="urn:microsoft.com/office/officeart/2005/8/layout/hierarchy2"/>
    <dgm:cxn modelId="{87F28230-3178-48C5-9549-C6E1C68C1608}" type="presOf" srcId="{F920F487-865F-4ED7-9A1D-26BAE4EAF912}" destId="{8C63393C-358A-43B2-8E0B-6BADAC243F48}" srcOrd="1" destOrd="0" presId="urn:microsoft.com/office/officeart/2005/8/layout/hierarchy2"/>
    <dgm:cxn modelId="{94B6A539-7783-46EE-8EC7-85F6DFD691F0}" type="presOf" srcId="{614F7647-69EE-4E21-AACC-18A4C2CB2336}" destId="{896A8C3F-C118-46AC-88C1-CE5FE0DC5F27}" srcOrd="1" destOrd="0" presId="urn:microsoft.com/office/officeart/2005/8/layout/hierarchy2"/>
    <dgm:cxn modelId="{57ABF147-35AA-4C79-96B4-65DAACBA4CA0}" srcId="{73EE9662-4A59-4138-A666-11E662D9ACE1}" destId="{A6CBB827-CBFA-48A3-85E0-17C8201E20AF}" srcOrd="0" destOrd="0" parTransId="{9EA4527E-906A-4FFD-95BF-231DD380FC18}" sibTransId="{0AC31DD2-27E9-4D2D-9A6F-B4B0F634048F}"/>
    <dgm:cxn modelId="{09D9774C-AA4F-4892-B06C-E31DBED58513}" srcId="{A6CBB827-CBFA-48A3-85E0-17C8201E20AF}" destId="{C6B2390C-6B15-4B79-A6D7-463BCCB5129E}" srcOrd="2" destOrd="0" parTransId="{BA042313-0D95-4C76-9A2D-E9C5EEE9A4F7}" sibTransId="{B655EB54-E8E2-4658-925C-9EDE4C0A1C33}"/>
    <dgm:cxn modelId="{CDB96B74-A793-4789-9586-5EA6E80FD415}" type="presOf" srcId="{614F7647-69EE-4E21-AACC-18A4C2CB2336}" destId="{885FE915-53FE-481C-848E-A32E79EAB855}" srcOrd="0" destOrd="0" presId="urn:microsoft.com/office/officeart/2005/8/layout/hierarchy2"/>
    <dgm:cxn modelId="{4121B376-80FF-45A7-A38A-1847BCC97335}" type="presOf" srcId="{BA042313-0D95-4C76-9A2D-E9C5EEE9A4F7}" destId="{EE693FC9-5DD5-4373-B4D2-B1D3719ABDC5}" srcOrd="1" destOrd="0" presId="urn:microsoft.com/office/officeart/2005/8/layout/hierarchy2"/>
    <dgm:cxn modelId="{C2346D5A-47A7-4893-94B7-75CC55C23AAD}" type="presOf" srcId="{A6CBB827-CBFA-48A3-85E0-17C8201E20AF}" destId="{928D77F2-20D5-47B2-85C0-54684873B2F0}" srcOrd="0" destOrd="0" presId="urn:microsoft.com/office/officeart/2005/8/layout/hierarchy2"/>
    <dgm:cxn modelId="{5260C587-95DF-408B-BBCF-10A735900B9B}" srcId="{A6CBB827-CBFA-48A3-85E0-17C8201E20AF}" destId="{95DC4B3B-3B9A-4D7D-982D-2D31A74A9216}" srcOrd="0" destOrd="0" parTransId="{614F7647-69EE-4E21-AACC-18A4C2CB2336}" sibTransId="{A751F766-75DA-4520-AAAB-EFE1F754DB64}"/>
    <dgm:cxn modelId="{1E2BEE8F-84B8-4F56-BA3E-EC9A389F1B5A}" type="presOf" srcId="{BA042313-0D95-4C76-9A2D-E9C5EEE9A4F7}" destId="{C646C94D-CDA5-4F24-9968-063D5E95384C}" srcOrd="0" destOrd="0" presId="urn:microsoft.com/office/officeart/2005/8/layout/hierarchy2"/>
    <dgm:cxn modelId="{D3C44891-DE7C-4EA7-B1C7-DC4FBCB9689F}" srcId="{A6CBB827-CBFA-48A3-85E0-17C8201E20AF}" destId="{D992ED88-CDEE-4E8A-9B97-2F3D9AA0E3D9}" srcOrd="1" destOrd="0" parTransId="{F920F487-865F-4ED7-9A1D-26BAE4EAF912}" sibTransId="{059823A1-B5B3-4960-8C6E-96D06562F026}"/>
    <dgm:cxn modelId="{7C850CB4-34D4-455B-81C7-2282CC516FAE}" type="presOf" srcId="{73EE9662-4A59-4138-A666-11E662D9ACE1}" destId="{2469BBC0-5FB9-457B-BFB1-309585EF8E60}" srcOrd="0" destOrd="0" presId="urn:microsoft.com/office/officeart/2005/8/layout/hierarchy2"/>
    <dgm:cxn modelId="{7EAA41C9-9612-404E-BF99-0A35E34EBDA8}" type="presOf" srcId="{C6B2390C-6B15-4B79-A6D7-463BCCB5129E}" destId="{96D3D64E-BADD-4D47-9383-A9087B1DFD43}" srcOrd="0" destOrd="0" presId="urn:microsoft.com/office/officeart/2005/8/layout/hierarchy2"/>
    <dgm:cxn modelId="{6E9EE7ED-1CF7-4B55-A6D4-9789FD195298}" type="presOf" srcId="{D992ED88-CDEE-4E8A-9B97-2F3D9AA0E3D9}" destId="{82E98D9E-8D70-4512-89DE-B506AFF369F5}" srcOrd="0" destOrd="0" presId="urn:microsoft.com/office/officeart/2005/8/layout/hierarchy2"/>
    <dgm:cxn modelId="{691DC2F4-3444-4841-8C61-52863605CA8C}" type="presOf" srcId="{F920F487-865F-4ED7-9A1D-26BAE4EAF912}" destId="{D862D654-4C62-4654-931E-380ABC6F9739}" srcOrd="0" destOrd="0" presId="urn:microsoft.com/office/officeart/2005/8/layout/hierarchy2"/>
    <dgm:cxn modelId="{96A0C5AA-6DCC-4C41-8BA8-D6F91F9F6E91}" type="presParOf" srcId="{2469BBC0-5FB9-457B-BFB1-309585EF8E60}" destId="{DEE930B5-248A-4251-9E49-47CB96C9FC1E}" srcOrd="0" destOrd="0" presId="urn:microsoft.com/office/officeart/2005/8/layout/hierarchy2"/>
    <dgm:cxn modelId="{C5C371C5-22CB-4DD5-A744-1C71A1A44CCA}" type="presParOf" srcId="{DEE930B5-248A-4251-9E49-47CB96C9FC1E}" destId="{928D77F2-20D5-47B2-85C0-54684873B2F0}" srcOrd="0" destOrd="0" presId="urn:microsoft.com/office/officeart/2005/8/layout/hierarchy2"/>
    <dgm:cxn modelId="{5289DA7D-8B4F-4592-B64D-43D6CDD19C14}" type="presParOf" srcId="{DEE930B5-248A-4251-9E49-47CB96C9FC1E}" destId="{6F8EFC41-8B12-446C-A183-BA9575C8E164}" srcOrd="1" destOrd="0" presId="urn:microsoft.com/office/officeart/2005/8/layout/hierarchy2"/>
    <dgm:cxn modelId="{B6733DDE-0C2E-4CFF-8053-068218BC21D8}" type="presParOf" srcId="{6F8EFC41-8B12-446C-A183-BA9575C8E164}" destId="{885FE915-53FE-481C-848E-A32E79EAB855}" srcOrd="0" destOrd="0" presId="urn:microsoft.com/office/officeart/2005/8/layout/hierarchy2"/>
    <dgm:cxn modelId="{E713723D-365F-489E-9922-BBCD52BA4EB0}" type="presParOf" srcId="{885FE915-53FE-481C-848E-A32E79EAB855}" destId="{896A8C3F-C118-46AC-88C1-CE5FE0DC5F27}" srcOrd="0" destOrd="0" presId="urn:microsoft.com/office/officeart/2005/8/layout/hierarchy2"/>
    <dgm:cxn modelId="{57564521-1167-46CE-AD9A-55E772962D15}" type="presParOf" srcId="{6F8EFC41-8B12-446C-A183-BA9575C8E164}" destId="{494AEAD9-3D2D-4DFD-922E-0BCB9DF6D602}" srcOrd="1" destOrd="0" presId="urn:microsoft.com/office/officeart/2005/8/layout/hierarchy2"/>
    <dgm:cxn modelId="{865AFDB2-C19F-4A89-9B3C-1193C4191639}" type="presParOf" srcId="{494AEAD9-3D2D-4DFD-922E-0BCB9DF6D602}" destId="{0581196F-0901-4D72-8F12-017267A59005}" srcOrd="0" destOrd="0" presId="urn:microsoft.com/office/officeart/2005/8/layout/hierarchy2"/>
    <dgm:cxn modelId="{B7264507-7FF0-4E7F-961B-D3E2B9911147}" type="presParOf" srcId="{494AEAD9-3D2D-4DFD-922E-0BCB9DF6D602}" destId="{6461533F-A796-4088-A522-A580099600D6}" srcOrd="1" destOrd="0" presId="urn:microsoft.com/office/officeart/2005/8/layout/hierarchy2"/>
    <dgm:cxn modelId="{48397EB7-83EA-4D86-8535-1DD6978AE82C}" type="presParOf" srcId="{6F8EFC41-8B12-446C-A183-BA9575C8E164}" destId="{D862D654-4C62-4654-931E-380ABC6F9739}" srcOrd="2" destOrd="0" presId="urn:microsoft.com/office/officeart/2005/8/layout/hierarchy2"/>
    <dgm:cxn modelId="{A5830E72-3220-4D1A-A9F6-86C21ECA1F6E}" type="presParOf" srcId="{D862D654-4C62-4654-931E-380ABC6F9739}" destId="{8C63393C-358A-43B2-8E0B-6BADAC243F48}" srcOrd="0" destOrd="0" presId="urn:microsoft.com/office/officeart/2005/8/layout/hierarchy2"/>
    <dgm:cxn modelId="{FEFA3CDD-E20E-45AE-9DD3-DB83DE5A1CE9}" type="presParOf" srcId="{6F8EFC41-8B12-446C-A183-BA9575C8E164}" destId="{99B04DC4-C3F7-400E-917D-0AF9F9E5C1A0}" srcOrd="3" destOrd="0" presId="urn:microsoft.com/office/officeart/2005/8/layout/hierarchy2"/>
    <dgm:cxn modelId="{A587FBB9-64A4-4F3E-9812-2DECA2740642}" type="presParOf" srcId="{99B04DC4-C3F7-400E-917D-0AF9F9E5C1A0}" destId="{82E98D9E-8D70-4512-89DE-B506AFF369F5}" srcOrd="0" destOrd="0" presId="urn:microsoft.com/office/officeart/2005/8/layout/hierarchy2"/>
    <dgm:cxn modelId="{EA9B22A9-2DE7-4365-B0AF-EDBD8C4BAEA0}" type="presParOf" srcId="{99B04DC4-C3F7-400E-917D-0AF9F9E5C1A0}" destId="{FF4B23F9-9014-4191-8A97-79373B78625C}" srcOrd="1" destOrd="0" presId="urn:microsoft.com/office/officeart/2005/8/layout/hierarchy2"/>
    <dgm:cxn modelId="{6CBA9A34-0C39-4B43-A468-12AF34205F34}" type="presParOf" srcId="{6F8EFC41-8B12-446C-A183-BA9575C8E164}" destId="{C646C94D-CDA5-4F24-9968-063D5E95384C}" srcOrd="4" destOrd="0" presId="urn:microsoft.com/office/officeart/2005/8/layout/hierarchy2"/>
    <dgm:cxn modelId="{64E4BB21-2F24-4D95-AFA7-A903DA90F11F}" type="presParOf" srcId="{C646C94D-CDA5-4F24-9968-063D5E95384C}" destId="{EE693FC9-5DD5-4373-B4D2-B1D3719ABDC5}" srcOrd="0" destOrd="0" presId="urn:microsoft.com/office/officeart/2005/8/layout/hierarchy2"/>
    <dgm:cxn modelId="{19117351-B49A-4DD7-BCCB-A0FC8D33D433}" type="presParOf" srcId="{6F8EFC41-8B12-446C-A183-BA9575C8E164}" destId="{36567430-623D-4D8A-BA96-9C7F9843BECC}" srcOrd="5" destOrd="0" presId="urn:microsoft.com/office/officeart/2005/8/layout/hierarchy2"/>
    <dgm:cxn modelId="{3A769DEC-CACF-4464-ABB3-0622E651EBB6}" type="presParOf" srcId="{36567430-623D-4D8A-BA96-9C7F9843BECC}" destId="{96D3D64E-BADD-4D47-9383-A9087B1DFD43}" srcOrd="0" destOrd="0" presId="urn:microsoft.com/office/officeart/2005/8/layout/hierarchy2"/>
    <dgm:cxn modelId="{57C5DFC9-FB6C-44AE-A68B-DF96BA9683FF}" type="presParOf" srcId="{36567430-623D-4D8A-BA96-9C7F9843BECC}" destId="{88158353-3C79-4143-BBDE-982493B911A3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5068DE-BF10-46F6-91C6-6A2ECD39DF7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CE1D09-05D5-4146-B154-2AF0B977C694}">
      <dgm:prSet phldrT="[Текст]" custT="1"/>
      <dgm:spPr>
        <a:xfrm>
          <a:off x="1793" y="16454"/>
          <a:ext cx="1748177" cy="699270"/>
        </a:xfr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  <a:buNone/>
          </a:pPr>
          <a:r>
            <a:rPr lang="ru-RU" sz="1200" b="1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Городское хозяйство</a:t>
          </a:r>
        </a:p>
      </dgm:t>
    </dgm:pt>
    <dgm:pt modelId="{7EC75237-EC76-410B-8065-03A8F2C9C3BD}" type="parTrans" cxnId="{E6E4923B-F5E1-413C-9A68-762454DA3F6E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6E834626-633C-4060-9914-6619AA8A6D6F}" type="sibTrans" cxnId="{E6E4923B-F5E1-413C-9A68-762454DA3F6E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7E8B15BD-FB1F-41DC-B16B-DD80CD1088FF}">
      <dgm:prSet phldrT="[Текст]" custT="1"/>
      <dgm:spPr>
        <a:xfrm>
          <a:off x="1793" y="715725"/>
          <a:ext cx="1748177" cy="1317600"/>
        </a:xfr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  <a:buChar char="•"/>
          </a:pPr>
          <a:r>
            <a:rPr lang="ru-RU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«Что произошло в 2022 году?»</a:t>
          </a:r>
        </a:p>
      </dgm:t>
    </dgm:pt>
    <dgm:pt modelId="{02FA59C6-A72B-4602-B360-70545FA7D922}" type="parTrans" cxnId="{711CB302-E88F-4AE8-AD31-88DE27692BDF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ECE4040F-FC2E-4CFF-AA2E-46024F47F8EB}" type="sibTrans" cxnId="{711CB302-E88F-4AE8-AD31-88DE27692BDF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41747852-68F6-46F9-8637-8747B2BBCE68}">
      <dgm:prSet phldrT="[Текст]" custT="1"/>
      <dgm:spPr>
        <a:xfrm>
          <a:off x="1793" y="715725"/>
          <a:ext cx="1748177" cy="1317600"/>
        </a:xfr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  <a:buChar char="•"/>
          </a:pPr>
          <a:r>
            <a:rPr lang="ru-RU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«Реакция»</a:t>
          </a:r>
        </a:p>
      </dgm:t>
    </dgm:pt>
    <dgm:pt modelId="{D9B609A2-83D2-4CD1-8857-8572AFE3389B}" type="parTrans" cxnId="{9B8A3920-2E3A-45C9-8468-910D03B4DA87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4E3EAC8C-2E23-46E3-9C51-4791028EC541}" type="sibTrans" cxnId="{9B8A3920-2E3A-45C9-8468-910D03B4DA87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595E6FD3-1B58-436A-B82B-6F4012121DDF}">
      <dgm:prSet phldrT="[Текст]" custT="1"/>
      <dgm:spPr>
        <a:xfrm>
          <a:off x="1994715" y="16454"/>
          <a:ext cx="1748177" cy="699270"/>
        </a:xfr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  <a:buNone/>
          </a:pPr>
          <a:r>
            <a:rPr lang="ru-RU" sz="1200" b="1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Социально-экономические показатели города</a:t>
          </a:r>
        </a:p>
      </dgm:t>
    </dgm:pt>
    <dgm:pt modelId="{19E829F0-53BD-4BBC-8B1C-95F8AA71E039}" type="parTrans" cxnId="{E3C2640E-E11C-468A-866B-CE2D361B30F2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34588D2E-00CB-4B5F-8460-BE37474DBA63}" type="sibTrans" cxnId="{E3C2640E-E11C-468A-866B-CE2D361B30F2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5DAF3C89-6014-4489-BA69-3EE92154DCA7}">
      <dgm:prSet phldrT="[Текст]" custT="1"/>
      <dgm:spPr>
        <a:xfrm>
          <a:off x="1994715" y="715725"/>
          <a:ext cx="1748177" cy="1317600"/>
        </a:xfr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  <a:buChar char="•"/>
          </a:pPr>
          <a:r>
            <a:rPr lang="ru-RU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«Что произошло в 2022 году?»</a:t>
          </a:r>
        </a:p>
      </dgm:t>
    </dgm:pt>
    <dgm:pt modelId="{CF24110C-9186-4326-918B-552F4AFCEB50}" type="parTrans" cxnId="{DFD125C9-C9BB-42CD-AB8C-DFB1CC983A64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78EDB90D-C783-4793-83D0-BEDF985ADF8B}" type="sibTrans" cxnId="{DFD125C9-C9BB-42CD-AB8C-DFB1CC983A64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F171A465-171E-47EF-9FC7-E255C3DE67E8}">
      <dgm:prSet phldrT="[Текст]" custT="1"/>
      <dgm:spPr>
        <a:xfrm>
          <a:off x="3987637" y="715725"/>
          <a:ext cx="1748177" cy="1317600"/>
        </a:xfr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  <a:buChar char="•"/>
          </a:pPr>
          <a:r>
            <a:rPr lang="ru-RU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«Что произошло в 2022 году?»</a:t>
          </a:r>
        </a:p>
      </dgm:t>
    </dgm:pt>
    <dgm:pt modelId="{E8C75A2A-AA08-4091-A1A4-C0DEBCB7D672}" type="parTrans" cxnId="{B3D334BD-EA89-4766-9C30-03DEE2F27904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15FF29E0-6A6B-4B8B-B4BA-2CDA2D88FFF3}" type="sibTrans" cxnId="{B3D334BD-EA89-4766-9C30-03DEE2F27904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0254BED0-D328-4933-B4AC-F9D20C065B1E}">
      <dgm:prSet phldrT="[Текст]" custT="1"/>
      <dgm:spPr>
        <a:xfrm>
          <a:off x="3987637" y="16454"/>
          <a:ext cx="1748177" cy="699270"/>
        </a:xfr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  <a:buNone/>
          </a:pPr>
          <a:r>
            <a:rPr lang="ru-RU" sz="1200" b="1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Туризм и международное сотрудничество</a:t>
          </a:r>
        </a:p>
      </dgm:t>
    </dgm:pt>
    <dgm:pt modelId="{BD9C4FC1-D579-4DB3-A499-4817CBFA712F}" type="parTrans" cxnId="{D2E6594C-479A-49E9-8CB3-CAB63031E40F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9674F6D4-5951-46D8-9BFD-73D1D5395DF5}" type="sibTrans" cxnId="{D2E6594C-479A-49E9-8CB3-CAB63031E40F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8536776F-12EA-459D-B29A-B9B7A1152915}">
      <dgm:prSet phldrT="[Текст]" custT="1"/>
      <dgm:spPr>
        <a:xfrm>
          <a:off x="1793" y="715725"/>
          <a:ext cx="1748177" cy="1317600"/>
        </a:xfr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  <a:buChar char="•"/>
          </a:pPr>
          <a:r>
            <a:rPr lang="ru-RU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«Государственная поддержка» </a:t>
          </a:r>
        </a:p>
      </dgm:t>
    </dgm:pt>
    <dgm:pt modelId="{6A0868BC-7F3C-40AA-A15C-8E2B5D2C63C8}" type="parTrans" cxnId="{47ED508B-116F-49C9-BB7D-57AA06A4C5DA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49946ACB-9C9A-4ECA-861A-E373E61789B2}" type="sibTrans" cxnId="{47ED508B-116F-49C9-BB7D-57AA06A4C5DA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D14394D1-EBFB-4FF3-B877-944DE64451D0}">
      <dgm:prSet custT="1"/>
      <dgm:spPr>
        <a:xfrm>
          <a:off x="1994715" y="715725"/>
          <a:ext cx="1748177" cy="1317600"/>
        </a:xfr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  <a:buChar char="•"/>
          </a:pPr>
          <a:r>
            <a:rPr lang="ru-RU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«Реакция»</a:t>
          </a:r>
        </a:p>
      </dgm:t>
    </dgm:pt>
    <dgm:pt modelId="{78FF7722-282D-44F0-880E-C9F861060906}" type="parTrans" cxnId="{BB8D73FB-7480-4B80-BA78-B36D7F0C6352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E2059340-C735-4527-A581-31ADF3BF3384}" type="sibTrans" cxnId="{BB8D73FB-7480-4B80-BA78-B36D7F0C6352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D09EC979-8D5D-4CC5-8D0B-221D09089908}">
      <dgm:prSet custT="1"/>
      <dgm:spPr>
        <a:xfrm>
          <a:off x="1994715" y="715725"/>
          <a:ext cx="1748177" cy="1317600"/>
        </a:xfr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  <a:buChar char="•"/>
          </a:pPr>
          <a:r>
            <a:rPr lang="ru-RU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«Государственная поддержка» </a:t>
          </a:r>
        </a:p>
      </dgm:t>
    </dgm:pt>
    <dgm:pt modelId="{E7953E2C-95D4-4A47-8AEA-3A309E48B218}" type="parTrans" cxnId="{AD3A40D7-2F78-4D89-8B77-BE50241630EB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5C93ACDB-7023-4143-840D-5710DA7E4FC0}" type="sibTrans" cxnId="{AD3A40D7-2F78-4D89-8B77-BE50241630EB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A62A27C0-814E-4969-A664-23B50C4E5176}">
      <dgm:prSet custT="1"/>
      <dgm:spPr>
        <a:xfrm>
          <a:off x="3987637" y="715725"/>
          <a:ext cx="1748177" cy="1317600"/>
        </a:xfr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  <a:buChar char="•"/>
          </a:pPr>
          <a:r>
            <a:rPr lang="ru-RU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«Реакция»</a:t>
          </a:r>
        </a:p>
      </dgm:t>
    </dgm:pt>
    <dgm:pt modelId="{45CD3001-6140-4AD6-877D-8590BCF3C90E}" type="parTrans" cxnId="{0A29355B-51E2-4D0E-9825-A186D96A30CD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355B2EF1-E46B-4759-B52E-276D7506A506}" type="sibTrans" cxnId="{0A29355B-51E2-4D0E-9825-A186D96A30CD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8F0D178A-46DC-46B9-BA2F-B5D173696642}">
      <dgm:prSet custT="1"/>
      <dgm:spPr>
        <a:xfrm>
          <a:off x="3987637" y="715725"/>
          <a:ext cx="1748177" cy="1317600"/>
        </a:xfr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  <a:buChar char="•"/>
          </a:pPr>
          <a:r>
            <a:rPr lang="ru-RU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«Государственная поддержка» </a:t>
          </a:r>
        </a:p>
      </dgm:t>
    </dgm:pt>
    <dgm:pt modelId="{E9ABF775-82E6-47AC-B87E-287EC38F70C9}" type="parTrans" cxnId="{1DD2026F-5479-4330-BAAE-D3CAB612AF2C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41D5C8F0-A6FB-4C28-A858-CD8862A58063}" type="sibTrans" cxnId="{1DD2026F-5479-4330-BAAE-D3CAB612AF2C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ru-RU" sz="1200">
            <a:latin typeface="+mn-lt"/>
            <a:cs typeface="Times New Roman" panose="02020603050405020304" pitchFamily="18" charset="0"/>
          </a:endParaRPr>
        </a:p>
      </dgm:t>
    </dgm:pt>
    <dgm:pt modelId="{F8775E1A-172D-479B-890C-DC83F2F8F683}" type="pres">
      <dgm:prSet presAssocID="{4A5068DE-BF10-46F6-91C6-6A2ECD39DF71}" presName="Name0" presStyleCnt="0">
        <dgm:presLayoutVars>
          <dgm:dir/>
          <dgm:animLvl val="lvl"/>
          <dgm:resizeHandles val="exact"/>
        </dgm:presLayoutVars>
      </dgm:prSet>
      <dgm:spPr/>
    </dgm:pt>
    <dgm:pt modelId="{827D7AA1-1FB2-4752-BDBD-A479BE09D0A3}" type="pres">
      <dgm:prSet presAssocID="{2BCE1D09-05D5-4146-B154-2AF0B977C694}" presName="composite" presStyleCnt="0"/>
      <dgm:spPr/>
    </dgm:pt>
    <dgm:pt modelId="{0AB2B41A-649A-42B9-9F45-6251148DA4A6}" type="pres">
      <dgm:prSet presAssocID="{2BCE1D09-05D5-4146-B154-2AF0B977C694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FC4EF4DA-2CFF-4A22-86DD-36F6AD3731E8}" type="pres">
      <dgm:prSet presAssocID="{2BCE1D09-05D5-4146-B154-2AF0B977C694}" presName="desTx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6CB419F8-44E0-432B-BBFB-A03FB912FAE5}" type="pres">
      <dgm:prSet presAssocID="{6E834626-633C-4060-9914-6619AA8A6D6F}" presName="space" presStyleCnt="0"/>
      <dgm:spPr/>
    </dgm:pt>
    <dgm:pt modelId="{5C691366-2B2D-48B0-814A-40CC2808F21D}" type="pres">
      <dgm:prSet presAssocID="{595E6FD3-1B58-436A-B82B-6F4012121DDF}" presName="composite" presStyleCnt="0"/>
      <dgm:spPr/>
    </dgm:pt>
    <dgm:pt modelId="{45F13128-CEDA-4A60-91C9-3C0BE8E60BF9}" type="pres">
      <dgm:prSet presAssocID="{595E6FD3-1B58-436A-B82B-6F4012121DDF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D1629D18-204A-490B-B44B-644223D069A8}" type="pres">
      <dgm:prSet presAssocID="{595E6FD3-1B58-436A-B82B-6F4012121DDF}" presName="desTx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C7112948-EB9B-4A6F-8F73-F9D6C513DDFF}" type="pres">
      <dgm:prSet presAssocID="{34588D2E-00CB-4B5F-8460-BE37474DBA63}" presName="space" presStyleCnt="0"/>
      <dgm:spPr/>
    </dgm:pt>
    <dgm:pt modelId="{76888716-B47F-488D-B42C-ECC93178E389}" type="pres">
      <dgm:prSet presAssocID="{0254BED0-D328-4933-B4AC-F9D20C065B1E}" presName="composite" presStyleCnt="0"/>
      <dgm:spPr/>
    </dgm:pt>
    <dgm:pt modelId="{3D0AEFA9-E108-4194-8BEF-0A8B2C7858C7}" type="pres">
      <dgm:prSet presAssocID="{0254BED0-D328-4933-B4AC-F9D20C065B1E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49A86EFD-E410-405D-9214-5C495B604C33}" type="pres">
      <dgm:prSet presAssocID="{0254BED0-D328-4933-B4AC-F9D20C065B1E}" presName="desTx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711CB302-E88F-4AE8-AD31-88DE27692BDF}" srcId="{2BCE1D09-05D5-4146-B154-2AF0B977C694}" destId="{7E8B15BD-FB1F-41DC-B16B-DD80CD1088FF}" srcOrd="0" destOrd="0" parTransId="{02FA59C6-A72B-4602-B360-70545FA7D922}" sibTransId="{ECE4040F-FC2E-4CFF-AA2E-46024F47F8EB}"/>
    <dgm:cxn modelId="{9B0E8C0D-D5A7-4A0F-BBCF-C630C1E86881}" type="presOf" srcId="{8536776F-12EA-459D-B29A-B9B7A1152915}" destId="{FC4EF4DA-2CFF-4A22-86DD-36F6AD3731E8}" srcOrd="0" destOrd="2" presId="urn:microsoft.com/office/officeart/2005/8/layout/hList1"/>
    <dgm:cxn modelId="{E3C2640E-E11C-468A-866B-CE2D361B30F2}" srcId="{4A5068DE-BF10-46F6-91C6-6A2ECD39DF71}" destId="{595E6FD3-1B58-436A-B82B-6F4012121DDF}" srcOrd="1" destOrd="0" parTransId="{19E829F0-53BD-4BBC-8B1C-95F8AA71E039}" sibTransId="{34588D2E-00CB-4B5F-8460-BE37474DBA63}"/>
    <dgm:cxn modelId="{9B8A3920-2E3A-45C9-8468-910D03B4DA87}" srcId="{2BCE1D09-05D5-4146-B154-2AF0B977C694}" destId="{41747852-68F6-46F9-8637-8747B2BBCE68}" srcOrd="1" destOrd="0" parTransId="{D9B609A2-83D2-4CD1-8857-8572AFE3389B}" sibTransId="{4E3EAC8C-2E23-46E3-9C51-4791028EC541}"/>
    <dgm:cxn modelId="{E6E4923B-F5E1-413C-9A68-762454DA3F6E}" srcId="{4A5068DE-BF10-46F6-91C6-6A2ECD39DF71}" destId="{2BCE1D09-05D5-4146-B154-2AF0B977C694}" srcOrd="0" destOrd="0" parTransId="{7EC75237-EC76-410B-8065-03A8F2C9C3BD}" sibTransId="{6E834626-633C-4060-9914-6619AA8A6D6F}"/>
    <dgm:cxn modelId="{0A29355B-51E2-4D0E-9825-A186D96A30CD}" srcId="{0254BED0-D328-4933-B4AC-F9D20C065B1E}" destId="{A62A27C0-814E-4969-A664-23B50C4E5176}" srcOrd="1" destOrd="0" parTransId="{45CD3001-6140-4AD6-877D-8590BCF3C90E}" sibTransId="{355B2EF1-E46B-4759-B52E-276D7506A506}"/>
    <dgm:cxn modelId="{B8769F42-CEB6-49F7-921E-115550B372CA}" type="presOf" srcId="{7E8B15BD-FB1F-41DC-B16B-DD80CD1088FF}" destId="{FC4EF4DA-2CFF-4A22-86DD-36F6AD3731E8}" srcOrd="0" destOrd="0" presId="urn:microsoft.com/office/officeart/2005/8/layout/hList1"/>
    <dgm:cxn modelId="{D2E6594C-479A-49E9-8CB3-CAB63031E40F}" srcId="{4A5068DE-BF10-46F6-91C6-6A2ECD39DF71}" destId="{0254BED0-D328-4933-B4AC-F9D20C065B1E}" srcOrd="2" destOrd="0" parTransId="{BD9C4FC1-D579-4DB3-A499-4817CBFA712F}" sibTransId="{9674F6D4-5951-46D8-9BFD-73D1D5395DF5}"/>
    <dgm:cxn modelId="{1DD2026F-5479-4330-BAAE-D3CAB612AF2C}" srcId="{0254BED0-D328-4933-B4AC-F9D20C065B1E}" destId="{8F0D178A-46DC-46B9-BA2F-B5D173696642}" srcOrd="2" destOrd="0" parTransId="{E9ABF775-82E6-47AC-B87E-287EC38F70C9}" sibTransId="{41D5C8F0-A6FB-4C28-A858-CD8862A58063}"/>
    <dgm:cxn modelId="{B916A84F-37F1-4509-98EB-ED890D0327E5}" type="presOf" srcId="{F171A465-171E-47EF-9FC7-E255C3DE67E8}" destId="{49A86EFD-E410-405D-9214-5C495B604C33}" srcOrd="0" destOrd="0" presId="urn:microsoft.com/office/officeart/2005/8/layout/hList1"/>
    <dgm:cxn modelId="{CCF2E66F-AC86-4CF3-A84B-1D5FE8FEE0EA}" type="presOf" srcId="{595E6FD3-1B58-436A-B82B-6F4012121DDF}" destId="{45F13128-CEDA-4A60-91C9-3C0BE8E60BF9}" srcOrd="0" destOrd="0" presId="urn:microsoft.com/office/officeart/2005/8/layout/hList1"/>
    <dgm:cxn modelId="{DC9A2B54-F0A2-4EFE-B23A-2442D7956683}" type="presOf" srcId="{D14394D1-EBFB-4FF3-B877-944DE64451D0}" destId="{D1629D18-204A-490B-B44B-644223D069A8}" srcOrd="0" destOrd="1" presId="urn:microsoft.com/office/officeart/2005/8/layout/hList1"/>
    <dgm:cxn modelId="{15291B7F-7412-40C6-A012-5E1543071E4F}" type="presOf" srcId="{0254BED0-D328-4933-B4AC-F9D20C065B1E}" destId="{3D0AEFA9-E108-4194-8BEF-0A8B2C7858C7}" srcOrd="0" destOrd="0" presId="urn:microsoft.com/office/officeart/2005/8/layout/hList1"/>
    <dgm:cxn modelId="{4AB20682-8530-48A7-A021-DE190028CFA6}" type="presOf" srcId="{A62A27C0-814E-4969-A664-23B50C4E5176}" destId="{49A86EFD-E410-405D-9214-5C495B604C33}" srcOrd="0" destOrd="1" presId="urn:microsoft.com/office/officeart/2005/8/layout/hList1"/>
    <dgm:cxn modelId="{47ED508B-116F-49C9-BB7D-57AA06A4C5DA}" srcId="{2BCE1D09-05D5-4146-B154-2AF0B977C694}" destId="{8536776F-12EA-459D-B29A-B9B7A1152915}" srcOrd="2" destOrd="0" parTransId="{6A0868BC-7F3C-40AA-A15C-8E2B5D2C63C8}" sibTransId="{49946ACB-9C9A-4ECA-861A-E373E61789B2}"/>
    <dgm:cxn modelId="{0DE6EA9B-7C6A-4335-BBB3-8107376C0316}" type="presOf" srcId="{4A5068DE-BF10-46F6-91C6-6A2ECD39DF71}" destId="{F8775E1A-172D-479B-890C-DC83F2F8F683}" srcOrd="0" destOrd="0" presId="urn:microsoft.com/office/officeart/2005/8/layout/hList1"/>
    <dgm:cxn modelId="{6D48E2AD-33AE-4F68-9655-2468B6D6EDC7}" type="presOf" srcId="{D09EC979-8D5D-4CC5-8D0B-221D09089908}" destId="{D1629D18-204A-490B-B44B-644223D069A8}" srcOrd="0" destOrd="2" presId="urn:microsoft.com/office/officeart/2005/8/layout/hList1"/>
    <dgm:cxn modelId="{B3D334BD-EA89-4766-9C30-03DEE2F27904}" srcId="{0254BED0-D328-4933-B4AC-F9D20C065B1E}" destId="{F171A465-171E-47EF-9FC7-E255C3DE67E8}" srcOrd="0" destOrd="0" parTransId="{E8C75A2A-AA08-4091-A1A4-C0DEBCB7D672}" sibTransId="{15FF29E0-6A6B-4B8B-B4BA-2CDA2D88FFF3}"/>
    <dgm:cxn modelId="{DFD125C9-C9BB-42CD-AB8C-DFB1CC983A64}" srcId="{595E6FD3-1B58-436A-B82B-6F4012121DDF}" destId="{5DAF3C89-6014-4489-BA69-3EE92154DCA7}" srcOrd="0" destOrd="0" parTransId="{CF24110C-9186-4326-918B-552F4AFCEB50}" sibTransId="{78EDB90D-C783-4793-83D0-BEDF985ADF8B}"/>
    <dgm:cxn modelId="{AD3A40D7-2F78-4D89-8B77-BE50241630EB}" srcId="{595E6FD3-1B58-436A-B82B-6F4012121DDF}" destId="{D09EC979-8D5D-4CC5-8D0B-221D09089908}" srcOrd="2" destOrd="0" parTransId="{E7953E2C-95D4-4A47-8AEA-3A309E48B218}" sibTransId="{5C93ACDB-7023-4143-840D-5710DA7E4FC0}"/>
    <dgm:cxn modelId="{30C294DB-0130-4234-9124-F1F8B57C6CD9}" type="presOf" srcId="{5DAF3C89-6014-4489-BA69-3EE92154DCA7}" destId="{D1629D18-204A-490B-B44B-644223D069A8}" srcOrd="0" destOrd="0" presId="urn:microsoft.com/office/officeart/2005/8/layout/hList1"/>
    <dgm:cxn modelId="{AF8E1DE8-A71B-4562-931D-401128BF0C19}" type="presOf" srcId="{2BCE1D09-05D5-4146-B154-2AF0B977C694}" destId="{0AB2B41A-649A-42B9-9F45-6251148DA4A6}" srcOrd="0" destOrd="0" presId="urn:microsoft.com/office/officeart/2005/8/layout/hList1"/>
    <dgm:cxn modelId="{78F072E8-035B-45BF-BFD6-4E377D94D677}" type="presOf" srcId="{8F0D178A-46DC-46B9-BA2F-B5D173696642}" destId="{49A86EFD-E410-405D-9214-5C495B604C33}" srcOrd="0" destOrd="2" presId="urn:microsoft.com/office/officeart/2005/8/layout/hList1"/>
    <dgm:cxn modelId="{D6692BE9-0061-4D0A-9469-0F668C2FEAA5}" type="presOf" srcId="{41747852-68F6-46F9-8637-8747B2BBCE68}" destId="{FC4EF4DA-2CFF-4A22-86DD-36F6AD3731E8}" srcOrd="0" destOrd="1" presId="urn:microsoft.com/office/officeart/2005/8/layout/hList1"/>
    <dgm:cxn modelId="{BB8D73FB-7480-4B80-BA78-B36D7F0C6352}" srcId="{595E6FD3-1B58-436A-B82B-6F4012121DDF}" destId="{D14394D1-EBFB-4FF3-B877-944DE64451D0}" srcOrd="1" destOrd="0" parTransId="{78FF7722-282D-44F0-880E-C9F861060906}" sibTransId="{E2059340-C735-4527-A581-31ADF3BF3384}"/>
    <dgm:cxn modelId="{CCFFD11B-311F-47AE-923C-FAA876BE37B3}" type="presParOf" srcId="{F8775E1A-172D-479B-890C-DC83F2F8F683}" destId="{827D7AA1-1FB2-4752-BDBD-A479BE09D0A3}" srcOrd="0" destOrd="0" presId="urn:microsoft.com/office/officeart/2005/8/layout/hList1"/>
    <dgm:cxn modelId="{6741C3D3-1782-4FDA-89B1-1310D4E1B6DD}" type="presParOf" srcId="{827D7AA1-1FB2-4752-BDBD-A479BE09D0A3}" destId="{0AB2B41A-649A-42B9-9F45-6251148DA4A6}" srcOrd="0" destOrd="0" presId="urn:microsoft.com/office/officeart/2005/8/layout/hList1"/>
    <dgm:cxn modelId="{36ACBB56-07A6-49CB-B8D2-D0BEB1421759}" type="presParOf" srcId="{827D7AA1-1FB2-4752-BDBD-A479BE09D0A3}" destId="{FC4EF4DA-2CFF-4A22-86DD-36F6AD3731E8}" srcOrd="1" destOrd="0" presId="urn:microsoft.com/office/officeart/2005/8/layout/hList1"/>
    <dgm:cxn modelId="{66A50E1F-1EFE-4ECA-B7F9-30AA75B7D484}" type="presParOf" srcId="{F8775E1A-172D-479B-890C-DC83F2F8F683}" destId="{6CB419F8-44E0-432B-BBFB-A03FB912FAE5}" srcOrd="1" destOrd="0" presId="urn:microsoft.com/office/officeart/2005/8/layout/hList1"/>
    <dgm:cxn modelId="{54B2C7C2-B4C5-4907-8763-BAD133AC91F4}" type="presParOf" srcId="{F8775E1A-172D-479B-890C-DC83F2F8F683}" destId="{5C691366-2B2D-48B0-814A-40CC2808F21D}" srcOrd="2" destOrd="0" presId="urn:microsoft.com/office/officeart/2005/8/layout/hList1"/>
    <dgm:cxn modelId="{AFD7498A-10A5-4B46-8DD1-A3EF92546D27}" type="presParOf" srcId="{5C691366-2B2D-48B0-814A-40CC2808F21D}" destId="{45F13128-CEDA-4A60-91C9-3C0BE8E60BF9}" srcOrd="0" destOrd="0" presId="urn:microsoft.com/office/officeart/2005/8/layout/hList1"/>
    <dgm:cxn modelId="{AC349648-6728-463E-A4B0-E4D4941E7D3B}" type="presParOf" srcId="{5C691366-2B2D-48B0-814A-40CC2808F21D}" destId="{D1629D18-204A-490B-B44B-644223D069A8}" srcOrd="1" destOrd="0" presId="urn:microsoft.com/office/officeart/2005/8/layout/hList1"/>
    <dgm:cxn modelId="{CCA9F573-0A2B-42A8-B53B-FD18251F624E}" type="presParOf" srcId="{F8775E1A-172D-479B-890C-DC83F2F8F683}" destId="{C7112948-EB9B-4A6F-8F73-F9D6C513DDFF}" srcOrd="3" destOrd="0" presId="urn:microsoft.com/office/officeart/2005/8/layout/hList1"/>
    <dgm:cxn modelId="{1A822AEE-953F-40E7-93CC-3FBA191B6A0C}" type="presParOf" srcId="{F8775E1A-172D-479B-890C-DC83F2F8F683}" destId="{76888716-B47F-488D-B42C-ECC93178E389}" srcOrd="4" destOrd="0" presId="urn:microsoft.com/office/officeart/2005/8/layout/hList1"/>
    <dgm:cxn modelId="{73F22955-CE98-4006-9B12-E5130A9D1096}" type="presParOf" srcId="{76888716-B47F-488D-B42C-ECC93178E389}" destId="{3D0AEFA9-E108-4194-8BEF-0A8B2C7858C7}" srcOrd="0" destOrd="0" presId="urn:microsoft.com/office/officeart/2005/8/layout/hList1"/>
    <dgm:cxn modelId="{292D80F7-C9E3-49D8-8CE6-AEBD7A649E4B}" type="presParOf" srcId="{76888716-B47F-488D-B42C-ECC93178E389}" destId="{49A86EFD-E410-405D-9214-5C495B604C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4A51E1-B663-4F7A-9CC4-C09F3551F0FB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0610968-B859-42A5-A524-7226F287DB0A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dirty="0" err="1"/>
            <a:t>Безопас-ность</a:t>
          </a:r>
          <a:endParaRPr lang="ru-RU" sz="1400" dirty="0"/>
        </a:p>
      </dgm:t>
    </dgm:pt>
    <dgm:pt modelId="{3D2DB67C-AFAB-4D3A-AB48-DBC2A15F34C5}" type="parTrans" cxnId="{529AC7DD-3BB6-41B2-8FF2-3735695A56E3}">
      <dgm:prSet/>
      <dgm:spPr/>
      <dgm:t>
        <a:bodyPr/>
        <a:lstStyle/>
        <a:p>
          <a:endParaRPr lang="ru-RU" sz="1800"/>
        </a:p>
      </dgm:t>
    </dgm:pt>
    <dgm:pt modelId="{2CA05FE0-D8F1-4649-92D0-8BF3509D4A90}" type="sibTrans" cxnId="{529AC7DD-3BB6-41B2-8FF2-3735695A56E3}">
      <dgm:prSet/>
      <dgm:spPr/>
      <dgm:t>
        <a:bodyPr/>
        <a:lstStyle/>
        <a:p>
          <a:endParaRPr lang="ru-RU" sz="1800"/>
        </a:p>
      </dgm:t>
    </dgm:pt>
    <dgm:pt modelId="{9C274069-D0DE-49DF-AEB8-41E37B67E48A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dirty="0"/>
            <a:t>Экология</a:t>
          </a:r>
        </a:p>
      </dgm:t>
    </dgm:pt>
    <dgm:pt modelId="{A8DEEB54-C136-450E-9AD7-8E27EB93329D}" type="parTrans" cxnId="{1730B184-281F-45DF-9E82-A41929F5F7F1}">
      <dgm:prSet/>
      <dgm:spPr/>
      <dgm:t>
        <a:bodyPr/>
        <a:lstStyle/>
        <a:p>
          <a:endParaRPr lang="ru-RU" sz="1800"/>
        </a:p>
      </dgm:t>
    </dgm:pt>
    <dgm:pt modelId="{409383EC-8BF6-462C-9D2A-8FB73E09B05A}" type="sibTrans" cxnId="{1730B184-281F-45DF-9E82-A41929F5F7F1}">
      <dgm:prSet/>
      <dgm:spPr/>
      <dgm:t>
        <a:bodyPr/>
        <a:lstStyle/>
        <a:p>
          <a:endParaRPr lang="ru-RU" sz="1800"/>
        </a:p>
      </dgm:t>
    </dgm:pt>
    <dgm:pt modelId="{B2083965-715D-4AB9-8A0E-EE49E1DEE0A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dirty="0"/>
            <a:t>Общество</a:t>
          </a:r>
        </a:p>
      </dgm:t>
    </dgm:pt>
    <dgm:pt modelId="{65A9F880-4DD7-41F8-9A8E-DDB298D98D84}" type="parTrans" cxnId="{BC326E22-DE4C-48F8-AD4F-4CF5CDB4055E}">
      <dgm:prSet/>
      <dgm:spPr/>
      <dgm:t>
        <a:bodyPr/>
        <a:lstStyle/>
        <a:p>
          <a:endParaRPr lang="ru-RU" sz="1800"/>
        </a:p>
      </dgm:t>
    </dgm:pt>
    <dgm:pt modelId="{B0123371-939F-4BFB-8ECA-36A06F43124E}" type="sibTrans" cxnId="{BC326E22-DE4C-48F8-AD4F-4CF5CDB4055E}">
      <dgm:prSet/>
      <dgm:spPr/>
      <dgm:t>
        <a:bodyPr/>
        <a:lstStyle/>
        <a:p>
          <a:endParaRPr lang="ru-RU" sz="1800"/>
        </a:p>
      </dgm:t>
    </dgm:pt>
    <dgm:pt modelId="{7BA0A928-195C-4C32-A7C6-3F7EEA322279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dirty="0"/>
            <a:t>Транспорт</a:t>
          </a:r>
        </a:p>
      </dgm:t>
    </dgm:pt>
    <dgm:pt modelId="{6EBCA5C8-56AA-4D9A-9F2F-2F7C1BE97E2D}" type="parTrans" cxnId="{F6D04D58-4B46-4A79-B196-1EB720B92BFA}">
      <dgm:prSet/>
      <dgm:spPr/>
      <dgm:t>
        <a:bodyPr/>
        <a:lstStyle/>
        <a:p>
          <a:endParaRPr lang="ru-RU" sz="1800"/>
        </a:p>
      </dgm:t>
    </dgm:pt>
    <dgm:pt modelId="{6D54D1F0-2FD0-4A5E-A437-AB8718E47C6C}" type="sibTrans" cxnId="{F6D04D58-4B46-4A79-B196-1EB720B92BFA}">
      <dgm:prSet/>
      <dgm:spPr/>
      <dgm:t>
        <a:bodyPr/>
        <a:lstStyle/>
        <a:p>
          <a:endParaRPr lang="ru-RU" sz="1800"/>
        </a:p>
      </dgm:t>
    </dgm:pt>
    <dgm:pt modelId="{76B49392-72EF-4D2E-9169-35C725957F9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dirty="0"/>
            <a:t>Здоровье</a:t>
          </a:r>
        </a:p>
      </dgm:t>
    </dgm:pt>
    <dgm:pt modelId="{C034927F-B9BE-425F-BD3C-2B6903615506}" type="parTrans" cxnId="{83AFD676-B28E-4058-9F92-DF27290711CB}">
      <dgm:prSet/>
      <dgm:spPr/>
      <dgm:t>
        <a:bodyPr/>
        <a:lstStyle/>
        <a:p>
          <a:endParaRPr lang="ru-RU" sz="1800"/>
        </a:p>
      </dgm:t>
    </dgm:pt>
    <dgm:pt modelId="{9A445468-C70A-4D6D-A03A-411DF6B141A5}" type="sibTrans" cxnId="{83AFD676-B28E-4058-9F92-DF27290711CB}">
      <dgm:prSet/>
      <dgm:spPr/>
      <dgm:t>
        <a:bodyPr/>
        <a:lstStyle/>
        <a:p>
          <a:endParaRPr lang="ru-RU" sz="1800"/>
        </a:p>
      </dgm:t>
    </dgm:pt>
    <dgm:pt modelId="{704AE647-1993-478B-9CC5-293C3617ECF8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dirty="0"/>
            <a:t>Жилье</a:t>
          </a:r>
        </a:p>
      </dgm:t>
    </dgm:pt>
    <dgm:pt modelId="{8D988083-27B5-40CA-A5D2-0D08089BB2A0}" type="parTrans" cxnId="{7E439CB9-E4F8-4D92-A0FC-D6F93F85DB12}">
      <dgm:prSet/>
      <dgm:spPr/>
      <dgm:t>
        <a:bodyPr/>
        <a:lstStyle/>
        <a:p>
          <a:endParaRPr lang="ru-RU" sz="1800"/>
        </a:p>
      </dgm:t>
    </dgm:pt>
    <dgm:pt modelId="{6AD7472B-A381-413A-AD0F-2D7E2A1C406D}" type="sibTrans" cxnId="{7E439CB9-E4F8-4D92-A0FC-D6F93F85DB12}">
      <dgm:prSet/>
      <dgm:spPr/>
      <dgm:t>
        <a:bodyPr/>
        <a:lstStyle/>
        <a:p>
          <a:endParaRPr lang="ru-RU" sz="1800"/>
        </a:p>
      </dgm:t>
    </dgm:pt>
    <dgm:pt modelId="{4D24ED62-DD94-46FC-874B-A170E4DACDF9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dirty="0"/>
            <a:t>Занятость</a:t>
          </a:r>
        </a:p>
      </dgm:t>
    </dgm:pt>
    <dgm:pt modelId="{5FD8CB6D-6F4C-4D32-9460-653B5FED5A85}" type="parTrans" cxnId="{F78CA116-20EC-484F-A9CF-56F225EB0A50}">
      <dgm:prSet/>
      <dgm:spPr/>
      <dgm:t>
        <a:bodyPr/>
        <a:lstStyle/>
        <a:p>
          <a:endParaRPr lang="ru-RU" sz="1800"/>
        </a:p>
      </dgm:t>
    </dgm:pt>
    <dgm:pt modelId="{DB4A0073-F5A4-4BCC-81B3-C0ACCDD8F898}" type="sibTrans" cxnId="{F78CA116-20EC-484F-A9CF-56F225EB0A50}">
      <dgm:prSet/>
      <dgm:spPr/>
      <dgm:t>
        <a:bodyPr/>
        <a:lstStyle/>
        <a:p>
          <a:endParaRPr lang="ru-RU" sz="1800"/>
        </a:p>
      </dgm:t>
    </dgm:pt>
    <dgm:pt modelId="{42241A36-C587-4B4E-AD91-945F0A9A8695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dirty="0"/>
            <a:t>Доходы населения</a:t>
          </a:r>
        </a:p>
      </dgm:t>
    </dgm:pt>
    <dgm:pt modelId="{15AFD618-9A01-4AB2-948E-61BBCBBC6114}" type="parTrans" cxnId="{102FE7D3-D6CD-4E56-A219-0875B640EDD7}">
      <dgm:prSet/>
      <dgm:spPr/>
      <dgm:t>
        <a:bodyPr/>
        <a:lstStyle/>
        <a:p>
          <a:endParaRPr lang="ru-RU" sz="1800"/>
        </a:p>
      </dgm:t>
    </dgm:pt>
    <dgm:pt modelId="{A8CC63FC-F33D-47B3-AFD1-82D993EAFD2B}" type="sibTrans" cxnId="{102FE7D3-D6CD-4E56-A219-0875B640EDD7}">
      <dgm:prSet/>
      <dgm:spPr/>
      <dgm:t>
        <a:bodyPr/>
        <a:lstStyle/>
        <a:p>
          <a:endParaRPr lang="ru-RU" sz="1800"/>
        </a:p>
      </dgm:t>
    </dgm:pt>
    <dgm:pt modelId="{21ABDB1A-525E-48AE-8870-D0A341EFB485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dirty="0"/>
            <a:t>Городской бюджет</a:t>
          </a:r>
          <a:endParaRPr lang="ru-RU" sz="1200" dirty="0"/>
        </a:p>
      </dgm:t>
    </dgm:pt>
    <dgm:pt modelId="{A569AD9D-E672-41FD-A0DA-F1417DAC593E}" type="parTrans" cxnId="{A93799A7-9158-40B5-B881-39A59BDAF0E0}">
      <dgm:prSet/>
      <dgm:spPr/>
      <dgm:t>
        <a:bodyPr/>
        <a:lstStyle/>
        <a:p>
          <a:endParaRPr lang="ru-RU" sz="1800"/>
        </a:p>
      </dgm:t>
    </dgm:pt>
    <dgm:pt modelId="{7B6ECF9D-075C-42B2-8BB1-E0C7C4A576B1}" type="sibTrans" cxnId="{A93799A7-9158-40B5-B881-39A59BDAF0E0}">
      <dgm:prSet/>
      <dgm:spPr/>
      <dgm:t>
        <a:bodyPr/>
        <a:lstStyle/>
        <a:p>
          <a:endParaRPr lang="ru-RU" sz="1800"/>
        </a:p>
      </dgm:t>
    </dgm:pt>
    <dgm:pt modelId="{C0901E15-EE43-43A4-9BF9-A18FA594EC55}">
      <dgm:prSet phldrT="[Текст]" custT="1"/>
      <dgm:spPr>
        <a:solidFill>
          <a:srgbClr val="E6F5FA"/>
        </a:solidFill>
      </dgm:spPr>
      <dgm:t>
        <a:bodyPr/>
        <a:lstStyle/>
        <a:p>
          <a:r>
            <a:rPr lang="ru-RU" sz="1600" dirty="0"/>
            <a:t>Рейтинг городской устойчивости</a:t>
          </a:r>
        </a:p>
        <a:p>
          <a:r>
            <a:rPr lang="ru-RU" sz="1600" dirty="0"/>
            <a:t>9 направлений</a:t>
          </a:r>
        </a:p>
      </dgm:t>
    </dgm:pt>
    <dgm:pt modelId="{D555037E-7340-4198-8624-D9348F4911E3}" type="parTrans" cxnId="{D27061E8-8127-45F7-A2E5-F001582A38C0}">
      <dgm:prSet/>
      <dgm:spPr/>
      <dgm:t>
        <a:bodyPr/>
        <a:lstStyle/>
        <a:p>
          <a:endParaRPr lang="ru-RU" sz="1800"/>
        </a:p>
      </dgm:t>
    </dgm:pt>
    <dgm:pt modelId="{79BA1E92-BB74-455B-8E6A-E3597CD17E88}" type="sibTrans" cxnId="{D27061E8-8127-45F7-A2E5-F001582A38C0}">
      <dgm:prSet/>
      <dgm:spPr/>
      <dgm:t>
        <a:bodyPr/>
        <a:lstStyle/>
        <a:p>
          <a:endParaRPr lang="ru-RU" sz="1800"/>
        </a:p>
      </dgm:t>
    </dgm:pt>
    <dgm:pt modelId="{D0CC0DA4-5031-424D-8835-278A4ABB235A}" type="pres">
      <dgm:prSet presAssocID="{104A51E1-B663-4F7A-9CC4-C09F3551F0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2D3822-76BE-4F9E-ADCB-4FC2B9385D34}" type="pres">
      <dgm:prSet presAssocID="{C0901E15-EE43-43A4-9BF9-A18FA594EC55}" presName="hierRoot1" presStyleCnt="0">
        <dgm:presLayoutVars>
          <dgm:hierBranch val="init"/>
        </dgm:presLayoutVars>
      </dgm:prSet>
      <dgm:spPr/>
    </dgm:pt>
    <dgm:pt modelId="{6CEA28B6-0E0B-457E-BE50-E6444BC74E84}" type="pres">
      <dgm:prSet presAssocID="{C0901E15-EE43-43A4-9BF9-A18FA594EC55}" presName="rootComposite1" presStyleCnt="0"/>
      <dgm:spPr/>
    </dgm:pt>
    <dgm:pt modelId="{FB231779-6F81-444B-8DB1-621B47CC81A2}" type="pres">
      <dgm:prSet presAssocID="{C0901E15-EE43-43A4-9BF9-A18FA594EC55}" presName="rootText1" presStyleLbl="node0" presStyleIdx="0" presStyleCnt="1" custScaleX="398629" custScaleY="107892" custLinFactNeighborX="2111" custLinFactNeighborY="-13226">
        <dgm:presLayoutVars>
          <dgm:chPref val="3"/>
        </dgm:presLayoutVars>
      </dgm:prSet>
      <dgm:spPr/>
    </dgm:pt>
    <dgm:pt modelId="{84BE168F-FA10-4AF6-9FDF-CB13A0115507}" type="pres">
      <dgm:prSet presAssocID="{C0901E15-EE43-43A4-9BF9-A18FA594EC55}" presName="rootConnector1" presStyleLbl="node1" presStyleIdx="0" presStyleCnt="0"/>
      <dgm:spPr/>
    </dgm:pt>
    <dgm:pt modelId="{26BCB19D-3935-46DB-8294-484DE12D62C3}" type="pres">
      <dgm:prSet presAssocID="{C0901E15-EE43-43A4-9BF9-A18FA594EC55}" presName="hierChild2" presStyleCnt="0"/>
      <dgm:spPr/>
    </dgm:pt>
    <dgm:pt modelId="{60A1F780-2CD8-47FD-B935-6A254B486B5F}" type="pres">
      <dgm:prSet presAssocID="{3D2DB67C-AFAB-4D3A-AB48-DBC2A15F34C5}" presName="Name37" presStyleLbl="parChTrans1D2" presStyleIdx="0" presStyleCnt="9"/>
      <dgm:spPr/>
    </dgm:pt>
    <dgm:pt modelId="{B8DD180A-4AE0-40C9-8A5B-B4856976BD77}" type="pres">
      <dgm:prSet presAssocID="{B0610968-B859-42A5-A524-7226F287DB0A}" presName="hierRoot2" presStyleCnt="0">
        <dgm:presLayoutVars>
          <dgm:hierBranch val="init"/>
        </dgm:presLayoutVars>
      </dgm:prSet>
      <dgm:spPr/>
    </dgm:pt>
    <dgm:pt modelId="{59A1AE02-209D-470F-A4A6-0BA648637B54}" type="pres">
      <dgm:prSet presAssocID="{B0610968-B859-42A5-A524-7226F287DB0A}" presName="rootComposite" presStyleCnt="0"/>
      <dgm:spPr/>
    </dgm:pt>
    <dgm:pt modelId="{D5B2F93B-0CAA-46A3-9D46-498D9E27EEC1}" type="pres">
      <dgm:prSet presAssocID="{B0610968-B859-42A5-A524-7226F287DB0A}" presName="rootText" presStyleLbl="node2" presStyleIdx="0" presStyleCnt="9">
        <dgm:presLayoutVars>
          <dgm:chPref val="3"/>
        </dgm:presLayoutVars>
      </dgm:prSet>
      <dgm:spPr/>
    </dgm:pt>
    <dgm:pt modelId="{7E7421AC-55C2-4181-97D8-B9F97B7FD343}" type="pres">
      <dgm:prSet presAssocID="{B0610968-B859-42A5-A524-7226F287DB0A}" presName="rootConnector" presStyleLbl="node2" presStyleIdx="0" presStyleCnt="9"/>
      <dgm:spPr/>
    </dgm:pt>
    <dgm:pt modelId="{7AEFC9C7-9EFC-4B08-B9AC-0983C278B4CE}" type="pres">
      <dgm:prSet presAssocID="{B0610968-B859-42A5-A524-7226F287DB0A}" presName="hierChild4" presStyleCnt="0"/>
      <dgm:spPr/>
    </dgm:pt>
    <dgm:pt modelId="{F1595C79-6F37-49BF-9175-02C7623745E7}" type="pres">
      <dgm:prSet presAssocID="{B0610968-B859-42A5-A524-7226F287DB0A}" presName="hierChild5" presStyleCnt="0"/>
      <dgm:spPr/>
    </dgm:pt>
    <dgm:pt modelId="{C2C331AC-DC11-4BC1-BDD0-7D04DFE496EF}" type="pres">
      <dgm:prSet presAssocID="{A8DEEB54-C136-450E-9AD7-8E27EB93329D}" presName="Name37" presStyleLbl="parChTrans1D2" presStyleIdx="1" presStyleCnt="9"/>
      <dgm:spPr/>
    </dgm:pt>
    <dgm:pt modelId="{C42028D4-88AF-4E0E-A685-091AE27DBFEC}" type="pres">
      <dgm:prSet presAssocID="{9C274069-D0DE-49DF-AEB8-41E37B67E48A}" presName="hierRoot2" presStyleCnt="0">
        <dgm:presLayoutVars>
          <dgm:hierBranch val="init"/>
        </dgm:presLayoutVars>
      </dgm:prSet>
      <dgm:spPr/>
    </dgm:pt>
    <dgm:pt modelId="{D5A05FB8-D089-4A07-9801-B3B6A16DB407}" type="pres">
      <dgm:prSet presAssocID="{9C274069-D0DE-49DF-AEB8-41E37B67E48A}" presName="rootComposite" presStyleCnt="0"/>
      <dgm:spPr/>
    </dgm:pt>
    <dgm:pt modelId="{6C0553CE-7FE2-4128-9B41-F4A151D4943A}" type="pres">
      <dgm:prSet presAssocID="{9C274069-D0DE-49DF-AEB8-41E37B67E48A}" presName="rootText" presStyleLbl="node2" presStyleIdx="1" presStyleCnt="9">
        <dgm:presLayoutVars>
          <dgm:chPref val="3"/>
        </dgm:presLayoutVars>
      </dgm:prSet>
      <dgm:spPr/>
    </dgm:pt>
    <dgm:pt modelId="{320BA8D0-A8AE-4D75-B8F1-0E808D5077FC}" type="pres">
      <dgm:prSet presAssocID="{9C274069-D0DE-49DF-AEB8-41E37B67E48A}" presName="rootConnector" presStyleLbl="node2" presStyleIdx="1" presStyleCnt="9"/>
      <dgm:spPr/>
    </dgm:pt>
    <dgm:pt modelId="{813ABD2C-10C2-458F-A2BD-7E2EB96C684F}" type="pres">
      <dgm:prSet presAssocID="{9C274069-D0DE-49DF-AEB8-41E37B67E48A}" presName="hierChild4" presStyleCnt="0"/>
      <dgm:spPr/>
    </dgm:pt>
    <dgm:pt modelId="{6889225E-1786-47C1-9C20-4C00C8CE39A4}" type="pres">
      <dgm:prSet presAssocID="{9C274069-D0DE-49DF-AEB8-41E37B67E48A}" presName="hierChild5" presStyleCnt="0"/>
      <dgm:spPr/>
    </dgm:pt>
    <dgm:pt modelId="{4E50DD2C-1EFB-4491-9A13-F56AEBEB5F7A}" type="pres">
      <dgm:prSet presAssocID="{65A9F880-4DD7-41F8-9A8E-DDB298D98D84}" presName="Name37" presStyleLbl="parChTrans1D2" presStyleIdx="2" presStyleCnt="9"/>
      <dgm:spPr/>
    </dgm:pt>
    <dgm:pt modelId="{F2E39C81-02A5-4F3D-916C-512FAB9AF483}" type="pres">
      <dgm:prSet presAssocID="{B2083965-715D-4AB9-8A0E-EE49E1DEE0A2}" presName="hierRoot2" presStyleCnt="0">
        <dgm:presLayoutVars>
          <dgm:hierBranch val="init"/>
        </dgm:presLayoutVars>
      </dgm:prSet>
      <dgm:spPr/>
    </dgm:pt>
    <dgm:pt modelId="{90F789F1-9115-4769-9E1F-CA7B343F9DAB}" type="pres">
      <dgm:prSet presAssocID="{B2083965-715D-4AB9-8A0E-EE49E1DEE0A2}" presName="rootComposite" presStyleCnt="0"/>
      <dgm:spPr/>
    </dgm:pt>
    <dgm:pt modelId="{8C447CCB-74EC-44C3-8681-F43D4AC3A0B2}" type="pres">
      <dgm:prSet presAssocID="{B2083965-715D-4AB9-8A0E-EE49E1DEE0A2}" presName="rootText" presStyleLbl="node2" presStyleIdx="2" presStyleCnt="9">
        <dgm:presLayoutVars>
          <dgm:chPref val="3"/>
        </dgm:presLayoutVars>
      </dgm:prSet>
      <dgm:spPr/>
    </dgm:pt>
    <dgm:pt modelId="{887F3AE5-45D9-4B7F-87A8-4EA7A2CC5BD1}" type="pres">
      <dgm:prSet presAssocID="{B2083965-715D-4AB9-8A0E-EE49E1DEE0A2}" presName="rootConnector" presStyleLbl="node2" presStyleIdx="2" presStyleCnt="9"/>
      <dgm:spPr/>
    </dgm:pt>
    <dgm:pt modelId="{A7E72582-86CF-4327-B42D-D00E0253C9B2}" type="pres">
      <dgm:prSet presAssocID="{B2083965-715D-4AB9-8A0E-EE49E1DEE0A2}" presName="hierChild4" presStyleCnt="0"/>
      <dgm:spPr/>
    </dgm:pt>
    <dgm:pt modelId="{8EF61414-335A-4254-8461-8F74F128558B}" type="pres">
      <dgm:prSet presAssocID="{B2083965-715D-4AB9-8A0E-EE49E1DEE0A2}" presName="hierChild5" presStyleCnt="0"/>
      <dgm:spPr/>
    </dgm:pt>
    <dgm:pt modelId="{94444797-6C80-4B7F-9E66-8FAE1D891B9B}" type="pres">
      <dgm:prSet presAssocID="{6EBCA5C8-56AA-4D9A-9F2F-2F7C1BE97E2D}" presName="Name37" presStyleLbl="parChTrans1D2" presStyleIdx="3" presStyleCnt="9"/>
      <dgm:spPr/>
    </dgm:pt>
    <dgm:pt modelId="{BE6A0658-4180-4F01-9D80-9501C6EFB7AA}" type="pres">
      <dgm:prSet presAssocID="{7BA0A928-195C-4C32-A7C6-3F7EEA322279}" presName="hierRoot2" presStyleCnt="0">
        <dgm:presLayoutVars>
          <dgm:hierBranch val="init"/>
        </dgm:presLayoutVars>
      </dgm:prSet>
      <dgm:spPr/>
    </dgm:pt>
    <dgm:pt modelId="{E32DD4FC-531D-4AEB-8B8D-C54B51EBD6EA}" type="pres">
      <dgm:prSet presAssocID="{7BA0A928-195C-4C32-A7C6-3F7EEA322279}" presName="rootComposite" presStyleCnt="0"/>
      <dgm:spPr/>
    </dgm:pt>
    <dgm:pt modelId="{B54F4C74-395B-4E9D-800B-5E3D8EE4DA27}" type="pres">
      <dgm:prSet presAssocID="{7BA0A928-195C-4C32-A7C6-3F7EEA322279}" presName="rootText" presStyleLbl="node2" presStyleIdx="3" presStyleCnt="9">
        <dgm:presLayoutVars>
          <dgm:chPref val="3"/>
        </dgm:presLayoutVars>
      </dgm:prSet>
      <dgm:spPr/>
    </dgm:pt>
    <dgm:pt modelId="{B397E86B-689F-46AC-95AA-4592F91EADA4}" type="pres">
      <dgm:prSet presAssocID="{7BA0A928-195C-4C32-A7C6-3F7EEA322279}" presName="rootConnector" presStyleLbl="node2" presStyleIdx="3" presStyleCnt="9"/>
      <dgm:spPr/>
    </dgm:pt>
    <dgm:pt modelId="{EEDB06BC-72BD-46BD-955C-7C84BE4E1D39}" type="pres">
      <dgm:prSet presAssocID="{7BA0A928-195C-4C32-A7C6-3F7EEA322279}" presName="hierChild4" presStyleCnt="0"/>
      <dgm:spPr/>
    </dgm:pt>
    <dgm:pt modelId="{1C3A5652-2B1E-4FE2-8775-54874A226809}" type="pres">
      <dgm:prSet presAssocID="{7BA0A928-195C-4C32-A7C6-3F7EEA322279}" presName="hierChild5" presStyleCnt="0"/>
      <dgm:spPr/>
    </dgm:pt>
    <dgm:pt modelId="{D0A8E91C-94C9-47C7-A1E3-8DE414A19A7B}" type="pres">
      <dgm:prSet presAssocID="{C034927F-B9BE-425F-BD3C-2B6903615506}" presName="Name37" presStyleLbl="parChTrans1D2" presStyleIdx="4" presStyleCnt="9"/>
      <dgm:spPr/>
    </dgm:pt>
    <dgm:pt modelId="{E2B1FED4-3966-46FD-87AA-DAD5F42FD7DE}" type="pres">
      <dgm:prSet presAssocID="{76B49392-72EF-4D2E-9169-35C725957F93}" presName="hierRoot2" presStyleCnt="0">
        <dgm:presLayoutVars>
          <dgm:hierBranch val="init"/>
        </dgm:presLayoutVars>
      </dgm:prSet>
      <dgm:spPr/>
    </dgm:pt>
    <dgm:pt modelId="{A0524D31-013B-4E7F-9AAE-8D1F477B4431}" type="pres">
      <dgm:prSet presAssocID="{76B49392-72EF-4D2E-9169-35C725957F93}" presName="rootComposite" presStyleCnt="0"/>
      <dgm:spPr/>
    </dgm:pt>
    <dgm:pt modelId="{0FF2894E-647A-423D-9F2F-2665B274BB76}" type="pres">
      <dgm:prSet presAssocID="{76B49392-72EF-4D2E-9169-35C725957F93}" presName="rootText" presStyleLbl="node2" presStyleIdx="4" presStyleCnt="9">
        <dgm:presLayoutVars>
          <dgm:chPref val="3"/>
        </dgm:presLayoutVars>
      </dgm:prSet>
      <dgm:spPr/>
    </dgm:pt>
    <dgm:pt modelId="{C9A6EB66-21CD-45F0-A42D-1707A2FB5A1C}" type="pres">
      <dgm:prSet presAssocID="{76B49392-72EF-4D2E-9169-35C725957F93}" presName="rootConnector" presStyleLbl="node2" presStyleIdx="4" presStyleCnt="9"/>
      <dgm:spPr/>
    </dgm:pt>
    <dgm:pt modelId="{D4FE3165-A0A8-4134-B237-1ABAC7FAEE76}" type="pres">
      <dgm:prSet presAssocID="{76B49392-72EF-4D2E-9169-35C725957F93}" presName="hierChild4" presStyleCnt="0"/>
      <dgm:spPr/>
    </dgm:pt>
    <dgm:pt modelId="{C8BC52F4-98EC-434C-B1C9-829DD4FD216E}" type="pres">
      <dgm:prSet presAssocID="{76B49392-72EF-4D2E-9169-35C725957F93}" presName="hierChild5" presStyleCnt="0"/>
      <dgm:spPr/>
    </dgm:pt>
    <dgm:pt modelId="{0594E255-A36A-4F4C-9946-8A675AE284F8}" type="pres">
      <dgm:prSet presAssocID="{8D988083-27B5-40CA-A5D2-0D08089BB2A0}" presName="Name37" presStyleLbl="parChTrans1D2" presStyleIdx="5" presStyleCnt="9"/>
      <dgm:spPr/>
    </dgm:pt>
    <dgm:pt modelId="{F7B3A08C-01DB-48D6-B8DB-78E6A9C8F297}" type="pres">
      <dgm:prSet presAssocID="{704AE647-1993-478B-9CC5-293C3617ECF8}" presName="hierRoot2" presStyleCnt="0">
        <dgm:presLayoutVars>
          <dgm:hierBranch val="init"/>
        </dgm:presLayoutVars>
      </dgm:prSet>
      <dgm:spPr/>
    </dgm:pt>
    <dgm:pt modelId="{E89A609F-D38B-45F2-8E9D-ACE079A82409}" type="pres">
      <dgm:prSet presAssocID="{704AE647-1993-478B-9CC5-293C3617ECF8}" presName="rootComposite" presStyleCnt="0"/>
      <dgm:spPr/>
    </dgm:pt>
    <dgm:pt modelId="{6B1369AD-F498-4BC1-B45D-3E496636613C}" type="pres">
      <dgm:prSet presAssocID="{704AE647-1993-478B-9CC5-293C3617ECF8}" presName="rootText" presStyleLbl="node2" presStyleIdx="5" presStyleCnt="9">
        <dgm:presLayoutVars>
          <dgm:chPref val="3"/>
        </dgm:presLayoutVars>
      </dgm:prSet>
      <dgm:spPr/>
    </dgm:pt>
    <dgm:pt modelId="{D4EA17FF-4DF6-46A7-9100-938BB674F747}" type="pres">
      <dgm:prSet presAssocID="{704AE647-1993-478B-9CC5-293C3617ECF8}" presName="rootConnector" presStyleLbl="node2" presStyleIdx="5" presStyleCnt="9"/>
      <dgm:spPr/>
    </dgm:pt>
    <dgm:pt modelId="{DB5BF8E6-85E8-4FAD-93E6-BCF6D873D33D}" type="pres">
      <dgm:prSet presAssocID="{704AE647-1993-478B-9CC5-293C3617ECF8}" presName="hierChild4" presStyleCnt="0"/>
      <dgm:spPr/>
    </dgm:pt>
    <dgm:pt modelId="{7804E3D4-6CE6-450A-BAF3-520F1AE7BC52}" type="pres">
      <dgm:prSet presAssocID="{704AE647-1993-478B-9CC5-293C3617ECF8}" presName="hierChild5" presStyleCnt="0"/>
      <dgm:spPr/>
    </dgm:pt>
    <dgm:pt modelId="{2913B105-0E0A-4D8F-B2DF-2760540FE5BC}" type="pres">
      <dgm:prSet presAssocID="{5FD8CB6D-6F4C-4D32-9460-653B5FED5A85}" presName="Name37" presStyleLbl="parChTrans1D2" presStyleIdx="6" presStyleCnt="9"/>
      <dgm:spPr/>
    </dgm:pt>
    <dgm:pt modelId="{0D5CEA91-3E5D-48B6-8A34-5DEA071D21D7}" type="pres">
      <dgm:prSet presAssocID="{4D24ED62-DD94-46FC-874B-A170E4DACDF9}" presName="hierRoot2" presStyleCnt="0">
        <dgm:presLayoutVars>
          <dgm:hierBranch val="init"/>
        </dgm:presLayoutVars>
      </dgm:prSet>
      <dgm:spPr/>
    </dgm:pt>
    <dgm:pt modelId="{EAF45B0C-17E4-4298-87C8-A3F5DC553B35}" type="pres">
      <dgm:prSet presAssocID="{4D24ED62-DD94-46FC-874B-A170E4DACDF9}" presName="rootComposite" presStyleCnt="0"/>
      <dgm:spPr/>
    </dgm:pt>
    <dgm:pt modelId="{4DEAFA4D-EE0D-4424-B431-5F3FCAD7BBC1}" type="pres">
      <dgm:prSet presAssocID="{4D24ED62-DD94-46FC-874B-A170E4DACDF9}" presName="rootText" presStyleLbl="node2" presStyleIdx="6" presStyleCnt="9">
        <dgm:presLayoutVars>
          <dgm:chPref val="3"/>
        </dgm:presLayoutVars>
      </dgm:prSet>
      <dgm:spPr/>
    </dgm:pt>
    <dgm:pt modelId="{238E271A-C0FA-47E9-A769-EBF0321F1F79}" type="pres">
      <dgm:prSet presAssocID="{4D24ED62-DD94-46FC-874B-A170E4DACDF9}" presName="rootConnector" presStyleLbl="node2" presStyleIdx="6" presStyleCnt="9"/>
      <dgm:spPr/>
    </dgm:pt>
    <dgm:pt modelId="{70F404BA-BC9C-49C6-874C-82630E92289C}" type="pres">
      <dgm:prSet presAssocID="{4D24ED62-DD94-46FC-874B-A170E4DACDF9}" presName="hierChild4" presStyleCnt="0"/>
      <dgm:spPr/>
    </dgm:pt>
    <dgm:pt modelId="{825031BE-CC20-48C7-91EC-D21266B9CEE5}" type="pres">
      <dgm:prSet presAssocID="{4D24ED62-DD94-46FC-874B-A170E4DACDF9}" presName="hierChild5" presStyleCnt="0"/>
      <dgm:spPr/>
    </dgm:pt>
    <dgm:pt modelId="{1C7BC77C-E025-401E-97AD-200EDCFC48F9}" type="pres">
      <dgm:prSet presAssocID="{15AFD618-9A01-4AB2-948E-61BBCBBC6114}" presName="Name37" presStyleLbl="parChTrans1D2" presStyleIdx="7" presStyleCnt="9"/>
      <dgm:spPr/>
    </dgm:pt>
    <dgm:pt modelId="{F0556219-5AAA-4F78-A81A-33AC718B38C7}" type="pres">
      <dgm:prSet presAssocID="{42241A36-C587-4B4E-AD91-945F0A9A8695}" presName="hierRoot2" presStyleCnt="0">
        <dgm:presLayoutVars>
          <dgm:hierBranch val="init"/>
        </dgm:presLayoutVars>
      </dgm:prSet>
      <dgm:spPr/>
    </dgm:pt>
    <dgm:pt modelId="{0124BA50-2804-4606-8346-D1E6D7B36122}" type="pres">
      <dgm:prSet presAssocID="{42241A36-C587-4B4E-AD91-945F0A9A8695}" presName="rootComposite" presStyleCnt="0"/>
      <dgm:spPr/>
    </dgm:pt>
    <dgm:pt modelId="{BAA081D2-7ECD-49FD-B1E8-89EED90F31B5}" type="pres">
      <dgm:prSet presAssocID="{42241A36-C587-4B4E-AD91-945F0A9A8695}" presName="rootText" presStyleLbl="node2" presStyleIdx="7" presStyleCnt="9">
        <dgm:presLayoutVars>
          <dgm:chPref val="3"/>
        </dgm:presLayoutVars>
      </dgm:prSet>
      <dgm:spPr/>
    </dgm:pt>
    <dgm:pt modelId="{37E747FF-52A0-4B87-9F59-F7AC15594273}" type="pres">
      <dgm:prSet presAssocID="{42241A36-C587-4B4E-AD91-945F0A9A8695}" presName="rootConnector" presStyleLbl="node2" presStyleIdx="7" presStyleCnt="9"/>
      <dgm:spPr/>
    </dgm:pt>
    <dgm:pt modelId="{BCC0D66F-56DB-44D5-BDC3-5319CCF9D425}" type="pres">
      <dgm:prSet presAssocID="{42241A36-C587-4B4E-AD91-945F0A9A8695}" presName="hierChild4" presStyleCnt="0"/>
      <dgm:spPr/>
    </dgm:pt>
    <dgm:pt modelId="{821544FD-1033-44D7-BD87-2FBEB0F848FF}" type="pres">
      <dgm:prSet presAssocID="{42241A36-C587-4B4E-AD91-945F0A9A8695}" presName="hierChild5" presStyleCnt="0"/>
      <dgm:spPr/>
    </dgm:pt>
    <dgm:pt modelId="{B8BE1964-C784-4202-AFC0-BE435D4B4C87}" type="pres">
      <dgm:prSet presAssocID="{A569AD9D-E672-41FD-A0DA-F1417DAC593E}" presName="Name37" presStyleLbl="parChTrans1D2" presStyleIdx="8" presStyleCnt="9"/>
      <dgm:spPr/>
    </dgm:pt>
    <dgm:pt modelId="{8EAE9F65-8CD2-485A-85E2-2F013A71257E}" type="pres">
      <dgm:prSet presAssocID="{21ABDB1A-525E-48AE-8870-D0A341EFB485}" presName="hierRoot2" presStyleCnt="0">
        <dgm:presLayoutVars>
          <dgm:hierBranch val="init"/>
        </dgm:presLayoutVars>
      </dgm:prSet>
      <dgm:spPr/>
    </dgm:pt>
    <dgm:pt modelId="{C01FCE10-8DF5-4AB7-894B-0F05175469CA}" type="pres">
      <dgm:prSet presAssocID="{21ABDB1A-525E-48AE-8870-D0A341EFB485}" presName="rootComposite" presStyleCnt="0"/>
      <dgm:spPr/>
    </dgm:pt>
    <dgm:pt modelId="{4623550F-B7F5-4F55-94F1-28BDE231A617}" type="pres">
      <dgm:prSet presAssocID="{21ABDB1A-525E-48AE-8870-D0A341EFB485}" presName="rootText" presStyleLbl="node2" presStyleIdx="8" presStyleCnt="9">
        <dgm:presLayoutVars>
          <dgm:chPref val="3"/>
        </dgm:presLayoutVars>
      </dgm:prSet>
      <dgm:spPr/>
    </dgm:pt>
    <dgm:pt modelId="{94ECE8B3-A508-4673-9BC1-4BB9927E9FD3}" type="pres">
      <dgm:prSet presAssocID="{21ABDB1A-525E-48AE-8870-D0A341EFB485}" presName="rootConnector" presStyleLbl="node2" presStyleIdx="8" presStyleCnt="9"/>
      <dgm:spPr/>
    </dgm:pt>
    <dgm:pt modelId="{A7891093-9827-412D-818B-466B38C1119B}" type="pres">
      <dgm:prSet presAssocID="{21ABDB1A-525E-48AE-8870-D0A341EFB485}" presName="hierChild4" presStyleCnt="0"/>
      <dgm:spPr/>
    </dgm:pt>
    <dgm:pt modelId="{BAE1B1AD-443A-413C-9765-A747088C2BDF}" type="pres">
      <dgm:prSet presAssocID="{21ABDB1A-525E-48AE-8870-D0A341EFB485}" presName="hierChild5" presStyleCnt="0"/>
      <dgm:spPr/>
    </dgm:pt>
    <dgm:pt modelId="{B1608309-8755-4B07-B60F-6B52EEF0C68C}" type="pres">
      <dgm:prSet presAssocID="{C0901E15-EE43-43A4-9BF9-A18FA594EC55}" presName="hierChild3" presStyleCnt="0"/>
      <dgm:spPr/>
    </dgm:pt>
  </dgm:ptLst>
  <dgm:cxnLst>
    <dgm:cxn modelId="{36944504-1C28-419C-BC9F-F85E4B86EA3B}" type="presOf" srcId="{704AE647-1993-478B-9CC5-293C3617ECF8}" destId="{D4EA17FF-4DF6-46A7-9100-938BB674F747}" srcOrd="1" destOrd="0" presId="urn:microsoft.com/office/officeart/2005/8/layout/orgChart1"/>
    <dgm:cxn modelId="{E961550E-45DE-4AA4-B2A4-7C22769A3764}" type="presOf" srcId="{42241A36-C587-4B4E-AD91-945F0A9A8695}" destId="{37E747FF-52A0-4B87-9F59-F7AC15594273}" srcOrd="1" destOrd="0" presId="urn:microsoft.com/office/officeart/2005/8/layout/orgChart1"/>
    <dgm:cxn modelId="{F78CA116-20EC-484F-A9CF-56F225EB0A50}" srcId="{C0901E15-EE43-43A4-9BF9-A18FA594EC55}" destId="{4D24ED62-DD94-46FC-874B-A170E4DACDF9}" srcOrd="6" destOrd="0" parTransId="{5FD8CB6D-6F4C-4D32-9460-653B5FED5A85}" sibTransId="{DB4A0073-F5A4-4BCC-81B3-C0ACCDD8F898}"/>
    <dgm:cxn modelId="{B3F1FB16-FEAF-4963-A691-D35FD0240A61}" type="presOf" srcId="{6EBCA5C8-56AA-4D9A-9F2F-2F7C1BE97E2D}" destId="{94444797-6C80-4B7F-9E66-8FAE1D891B9B}" srcOrd="0" destOrd="0" presId="urn:microsoft.com/office/officeart/2005/8/layout/orgChart1"/>
    <dgm:cxn modelId="{8E2FB019-CDE0-4A08-AED7-10B1B4A8D0D8}" type="presOf" srcId="{A8DEEB54-C136-450E-9AD7-8E27EB93329D}" destId="{C2C331AC-DC11-4BC1-BDD0-7D04DFE496EF}" srcOrd="0" destOrd="0" presId="urn:microsoft.com/office/officeart/2005/8/layout/orgChart1"/>
    <dgm:cxn modelId="{D285831C-200E-4213-BB30-59A175E555D6}" type="presOf" srcId="{5FD8CB6D-6F4C-4D32-9460-653B5FED5A85}" destId="{2913B105-0E0A-4D8F-B2DF-2760540FE5BC}" srcOrd="0" destOrd="0" presId="urn:microsoft.com/office/officeart/2005/8/layout/orgChart1"/>
    <dgm:cxn modelId="{F8958620-7B0A-4B1B-8F8E-5BF170BD2EE7}" type="presOf" srcId="{B2083965-715D-4AB9-8A0E-EE49E1DEE0A2}" destId="{8C447CCB-74EC-44C3-8681-F43D4AC3A0B2}" srcOrd="0" destOrd="0" presId="urn:microsoft.com/office/officeart/2005/8/layout/orgChart1"/>
    <dgm:cxn modelId="{BC326E22-DE4C-48F8-AD4F-4CF5CDB4055E}" srcId="{C0901E15-EE43-43A4-9BF9-A18FA594EC55}" destId="{B2083965-715D-4AB9-8A0E-EE49E1DEE0A2}" srcOrd="2" destOrd="0" parTransId="{65A9F880-4DD7-41F8-9A8E-DDB298D98D84}" sibTransId="{B0123371-939F-4BFB-8ECA-36A06F43124E}"/>
    <dgm:cxn modelId="{23F62D23-74B7-42FF-9CFC-39FBE8D2E081}" type="presOf" srcId="{76B49392-72EF-4D2E-9169-35C725957F93}" destId="{0FF2894E-647A-423D-9F2F-2665B274BB76}" srcOrd="0" destOrd="0" presId="urn:microsoft.com/office/officeart/2005/8/layout/orgChart1"/>
    <dgm:cxn modelId="{F5724824-039C-4CE4-8624-6E0974E79F00}" type="presOf" srcId="{B2083965-715D-4AB9-8A0E-EE49E1DEE0A2}" destId="{887F3AE5-45D9-4B7F-87A8-4EA7A2CC5BD1}" srcOrd="1" destOrd="0" presId="urn:microsoft.com/office/officeart/2005/8/layout/orgChart1"/>
    <dgm:cxn modelId="{373C2230-2B44-45E0-97A6-60CDAEE95B19}" type="presOf" srcId="{7BA0A928-195C-4C32-A7C6-3F7EEA322279}" destId="{B54F4C74-395B-4E9D-800B-5E3D8EE4DA27}" srcOrd="0" destOrd="0" presId="urn:microsoft.com/office/officeart/2005/8/layout/orgChart1"/>
    <dgm:cxn modelId="{FB282F38-4C64-42AB-818D-26705AD4B592}" type="presOf" srcId="{104A51E1-B663-4F7A-9CC4-C09F3551F0FB}" destId="{D0CC0DA4-5031-424D-8835-278A4ABB235A}" srcOrd="0" destOrd="0" presId="urn:microsoft.com/office/officeart/2005/8/layout/orgChart1"/>
    <dgm:cxn modelId="{F31B585D-4631-479E-8615-A16EA03FF5AE}" type="presOf" srcId="{3D2DB67C-AFAB-4D3A-AB48-DBC2A15F34C5}" destId="{60A1F780-2CD8-47FD-B935-6A254B486B5F}" srcOrd="0" destOrd="0" presId="urn:microsoft.com/office/officeart/2005/8/layout/orgChart1"/>
    <dgm:cxn modelId="{AEDC2A42-0464-4E37-85D1-F308D98FD785}" type="presOf" srcId="{8D988083-27B5-40CA-A5D2-0D08089BB2A0}" destId="{0594E255-A36A-4F4C-9946-8A675AE284F8}" srcOrd="0" destOrd="0" presId="urn:microsoft.com/office/officeart/2005/8/layout/orgChart1"/>
    <dgm:cxn modelId="{02454264-7CDA-4D26-BF26-0ECC40EF34BA}" type="presOf" srcId="{21ABDB1A-525E-48AE-8870-D0A341EFB485}" destId="{94ECE8B3-A508-4673-9BC1-4BB9927E9FD3}" srcOrd="1" destOrd="0" presId="urn:microsoft.com/office/officeart/2005/8/layout/orgChart1"/>
    <dgm:cxn modelId="{E179EB44-65ED-407E-A4EF-949B104379C7}" type="presOf" srcId="{7BA0A928-195C-4C32-A7C6-3F7EEA322279}" destId="{B397E86B-689F-46AC-95AA-4592F91EADA4}" srcOrd="1" destOrd="0" presId="urn:microsoft.com/office/officeart/2005/8/layout/orgChart1"/>
    <dgm:cxn modelId="{4A0F2465-CAB6-480F-ABC1-16C261D675C9}" type="presOf" srcId="{42241A36-C587-4B4E-AD91-945F0A9A8695}" destId="{BAA081D2-7ECD-49FD-B1E8-89EED90F31B5}" srcOrd="0" destOrd="0" presId="urn:microsoft.com/office/officeart/2005/8/layout/orgChart1"/>
    <dgm:cxn modelId="{2D963C65-7898-48A4-8528-456CBD633582}" type="presOf" srcId="{76B49392-72EF-4D2E-9169-35C725957F93}" destId="{C9A6EB66-21CD-45F0-A42D-1707A2FB5A1C}" srcOrd="1" destOrd="0" presId="urn:microsoft.com/office/officeart/2005/8/layout/orgChart1"/>
    <dgm:cxn modelId="{60881847-C458-45CC-89BE-EF9E23ED7D17}" type="presOf" srcId="{C034927F-B9BE-425F-BD3C-2B6903615506}" destId="{D0A8E91C-94C9-47C7-A1E3-8DE414A19A7B}" srcOrd="0" destOrd="0" presId="urn:microsoft.com/office/officeart/2005/8/layout/orgChart1"/>
    <dgm:cxn modelId="{A5971369-008D-4E3A-8843-ED32A616AEC0}" type="presOf" srcId="{65A9F880-4DD7-41F8-9A8E-DDB298D98D84}" destId="{4E50DD2C-1EFB-4491-9A13-F56AEBEB5F7A}" srcOrd="0" destOrd="0" presId="urn:microsoft.com/office/officeart/2005/8/layout/orgChart1"/>
    <dgm:cxn modelId="{8797294D-82A9-4AC6-A80B-7708D4215CBC}" type="presOf" srcId="{B0610968-B859-42A5-A524-7226F287DB0A}" destId="{7E7421AC-55C2-4181-97D8-B9F97B7FD343}" srcOrd="1" destOrd="0" presId="urn:microsoft.com/office/officeart/2005/8/layout/orgChart1"/>
    <dgm:cxn modelId="{D16B526F-C331-406C-BA2F-23596D8F02EB}" type="presOf" srcId="{15AFD618-9A01-4AB2-948E-61BBCBBC6114}" destId="{1C7BC77C-E025-401E-97AD-200EDCFC48F9}" srcOrd="0" destOrd="0" presId="urn:microsoft.com/office/officeart/2005/8/layout/orgChart1"/>
    <dgm:cxn modelId="{72533E56-D7B1-4D2C-8C68-49DCD7E4A056}" type="presOf" srcId="{A569AD9D-E672-41FD-A0DA-F1417DAC593E}" destId="{B8BE1964-C784-4202-AFC0-BE435D4B4C87}" srcOrd="0" destOrd="0" presId="urn:microsoft.com/office/officeart/2005/8/layout/orgChart1"/>
    <dgm:cxn modelId="{83AFD676-B28E-4058-9F92-DF27290711CB}" srcId="{C0901E15-EE43-43A4-9BF9-A18FA594EC55}" destId="{76B49392-72EF-4D2E-9169-35C725957F93}" srcOrd="4" destOrd="0" parTransId="{C034927F-B9BE-425F-BD3C-2B6903615506}" sibTransId="{9A445468-C70A-4D6D-A03A-411DF6B141A5}"/>
    <dgm:cxn modelId="{F6D04D58-4B46-4A79-B196-1EB720B92BFA}" srcId="{C0901E15-EE43-43A4-9BF9-A18FA594EC55}" destId="{7BA0A928-195C-4C32-A7C6-3F7EEA322279}" srcOrd="3" destOrd="0" parTransId="{6EBCA5C8-56AA-4D9A-9F2F-2F7C1BE97E2D}" sibTransId="{6D54D1F0-2FD0-4A5E-A437-AB8718E47C6C}"/>
    <dgm:cxn modelId="{2EDB2482-C531-4BD5-AFE4-916C53E36FD2}" type="presOf" srcId="{9C274069-D0DE-49DF-AEB8-41E37B67E48A}" destId="{320BA8D0-A8AE-4D75-B8F1-0E808D5077FC}" srcOrd="1" destOrd="0" presId="urn:microsoft.com/office/officeart/2005/8/layout/orgChart1"/>
    <dgm:cxn modelId="{1730B184-281F-45DF-9E82-A41929F5F7F1}" srcId="{C0901E15-EE43-43A4-9BF9-A18FA594EC55}" destId="{9C274069-D0DE-49DF-AEB8-41E37B67E48A}" srcOrd="1" destOrd="0" parTransId="{A8DEEB54-C136-450E-9AD7-8E27EB93329D}" sibTransId="{409383EC-8BF6-462C-9D2A-8FB73E09B05A}"/>
    <dgm:cxn modelId="{A734D584-4CB6-424F-B16D-72D9A5CB1528}" type="presOf" srcId="{C0901E15-EE43-43A4-9BF9-A18FA594EC55}" destId="{FB231779-6F81-444B-8DB1-621B47CC81A2}" srcOrd="0" destOrd="0" presId="urn:microsoft.com/office/officeart/2005/8/layout/orgChart1"/>
    <dgm:cxn modelId="{1A1F808E-AB7C-4B29-80D7-98A0B091A21B}" type="presOf" srcId="{4D24ED62-DD94-46FC-874B-A170E4DACDF9}" destId="{238E271A-C0FA-47E9-A769-EBF0321F1F79}" srcOrd="1" destOrd="0" presId="urn:microsoft.com/office/officeart/2005/8/layout/orgChart1"/>
    <dgm:cxn modelId="{A93799A7-9158-40B5-B881-39A59BDAF0E0}" srcId="{C0901E15-EE43-43A4-9BF9-A18FA594EC55}" destId="{21ABDB1A-525E-48AE-8870-D0A341EFB485}" srcOrd="8" destOrd="0" parTransId="{A569AD9D-E672-41FD-A0DA-F1417DAC593E}" sibTransId="{7B6ECF9D-075C-42B2-8BB1-E0C7C4A576B1}"/>
    <dgm:cxn modelId="{B39019B1-6731-4449-92CE-E92EA11364E7}" type="presOf" srcId="{21ABDB1A-525E-48AE-8870-D0A341EFB485}" destId="{4623550F-B7F5-4F55-94F1-28BDE231A617}" srcOrd="0" destOrd="0" presId="urn:microsoft.com/office/officeart/2005/8/layout/orgChart1"/>
    <dgm:cxn modelId="{7E439CB9-E4F8-4D92-A0FC-D6F93F85DB12}" srcId="{C0901E15-EE43-43A4-9BF9-A18FA594EC55}" destId="{704AE647-1993-478B-9CC5-293C3617ECF8}" srcOrd="5" destOrd="0" parTransId="{8D988083-27B5-40CA-A5D2-0D08089BB2A0}" sibTransId="{6AD7472B-A381-413A-AD0F-2D7E2A1C406D}"/>
    <dgm:cxn modelId="{14FE12C3-F1FB-4248-9A53-ACE5FA3F66DD}" type="presOf" srcId="{9C274069-D0DE-49DF-AEB8-41E37B67E48A}" destId="{6C0553CE-7FE2-4128-9B41-F4A151D4943A}" srcOrd="0" destOrd="0" presId="urn:microsoft.com/office/officeart/2005/8/layout/orgChart1"/>
    <dgm:cxn modelId="{102FE7D3-D6CD-4E56-A219-0875B640EDD7}" srcId="{C0901E15-EE43-43A4-9BF9-A18FA594EC55}" destId="{42241A36-C587-4B4E-AD91-945F0A9A8695}" srcOrd="7" destOrd="0" parTransId="{15AFD618-9A01-4AB2-948E-61BBCBBC6114}" sibTransId="{A8CC63FC-F33D-47B3-AFD1-82D993EAFD2B}"/>
    <dgm:cxn modelId="{25CE90DA-A8A6-4BBE-98AE-4A349AC7870B}" type="presOf" srcId="{4D24ED62-DD94-46FC-874B-A170E4DACDF9}" destId="{4DEAFA4D-EE0D-4424-B431-5F3FCAD7BBC1}" srcOrd="0" destOrd="0" presId="urn:microsoft.com/office/officeart/2005/8/layout/orgChart1"/>
    <dgm:cxn modelId="{529AC7DD-3BB6-41B2-8FF2-3735695A56E3}" srcId="{C0901E15-EE43-43A4-9BF9-A18FA594EC55}" destId="{B0610968-B859-42A5-A524-7226F287DB0A}" srcOrd="0" destOrd="0" parTransId="{3D2DB67C-AFAB-4D3A-AB48-DBC2A15F34C5}" sibTransId="{2CA05FE0-D8F1-4649-92D0-8BF3509D4A90}"/>
    <dgm:cxn modelId="{BB235FE1-58E5-4E8E-8094-7BA27C31855C}" type="presOf" srcId="{B0610968-B859-42A5-A524-7226F287DB0A}" destId="{D5B2F93B-0CAA-46A3-9D46-498D9E27EEC1}" srcOrd="0" destOrd="0" presId="urn:microsoft.com/office/officeart/2005/8/layout/orgChart1"/>
    <dgm:cxn modelId="{D27061E8-8127-45F7-A2E5-F001582A38C0}" srcId="{104A51E1-B663-4F7A-9CC4-C09F3551F0FB}" destId="{C0901E15-EE43-43A4-9BF9-A18FA594EC55}" srcOrd="0" destOrd="0" parTransId="{D555037E-7340-4198-8624-D9348F4911E3}" sibTransId="{79BA1E92-BB74-455B-8E6A-E3597CD17E88}"/>
    <dgm:cxn modelId="{4D0C98F1-BBB1-4C02-87C1-3328B69A24A7}" type="presOf" srcId="{704AE647-1993-478B-9CC5-293C3617ECF8}" destId="{6B1369AD-F498-4BC1-B45D-3E496636613C}" srcOrd="0" destOrd="0" presId="urn:microsoft.com/office/officeart/2005/8/layout/orgChart1"/>
    <dgm:cxn modelId="{EE48C2FA-9C52-4E84-8168-C464A22362EC}" type="presOf" srcId="{C0901E15-EE43-43A4-9BF9-A18FA594EC55}" destId="{84BE168F-FA10-4AF6-9FDF-CB13A0115507}" srcOrd="1" destOrd="0" presId="urn:microsoft.com/office/officeart/2005/8/layout/orgChart1"/>
    <dgm:cxn modelId="{B1804431-9677-469B-86B0-62CCCA2390F3}" type="presParOf" srcId="{D0CC0DA4-5031-424D-8835-278A4ABB235A}" destId="{6D2D3822-76BE-4F9E-ADCB-4FC2B9385D34}" srcOrd="0" destOrd="0" presId="urn:microsoft.com/office/officeart/2005/8/layout/orgChart1"/>
    <dgm:cxn modelId="{3C4E26B7-14E0-4481-A8F2-96661467DB4C}" type="presParOf" srcId="{6D2D3822-76BE-4F9E-ADCB-4FC2B9385D34}" destId="{6CEA28B6-0E0B-457E-BE50-E6444BC74E84}" srcOrd="0" destOrd="0" presId="urn:microsoft.com/office/officeart/2005/8/layout/orgChart1"/>
    <dgm:cxn modelId="{E00CBAFB-F960-4BA1-8CD2-8F11FA2116F3}" type="presParOf" srcId="{6CEA28B6-0E0B-457E-BE50-E6444BC74E84}" destId="{FB231779-6F81-444B-8DB1-621B47CC81A2}" srcOrd="0" destOrd="0" presId="urn:microsoft.com/office/officeart/2005/8/layout/orgChart1"/>
    <dgm:cxn modelId="{DC1CFA6B-603E-4CF6-ACFD-67C035AE071C}" type="presParOf" srcId="{6CEA28B6-0E0B-457E-BE50-E6444BC74E84}" destId="{84BE168F-FA10-4AF6-9FDF-CB13A0115507}" srcOrd="1" destOrd="0" presId="urn:microsoft.com/office/officeart/2005/8/layout/orgChart1"/>
    <dgm:cxn modelId="{2D8D77B5-523E-41E6-AEE3-8CC4A4A384C3}" type="presParOf" srcId="{6D2D3822-76BE-4F9E-ADCB-4FC2B9385D34}" destId="{26BCB19D-3935-46DB-8294-484DE12D62C3}" srcOrd="1" destOrd="0" presId="urn:microsoft.com/office/officeart/2005/8/layout/orgChart1"/>
    <dgm:cxn modelId="{B240CB4F-8478-4D72-B364-D7CA95888973}" type="presParOf" srcId="{26BCB19D-3935-46DB-8294-484DE12D62C3}" destId="{60A1F780-2CD8-47FD-B935-6A254B486B5F}" srcOrd="0" destOrd="0" presId="urn:microsoft.com/office/officeart/2005/8/layout/orgChart1"/>
    <dgm:cxn modelId="{041D64C9-9BA1-42AB-879C-785428939626}" type="presParOf" srcId="{26BCB19D-3935-46DB-8294-484DE12D62C3}" destId="{B8DD180A-4AE0-40C9-8A5B-B4856976BD77}" srcOrd="1" destOrd="0" presId="urn:microsoft.com/office/officeart/2005/8/layout/orgChart1"/>
    <dgm:cxn modelId="{DAE2C18A-DF7C-4CE3-AEDF-CDE720CA3AF3}" type="presParOf" srcId="{B8DD180A-4AE0-40C9-8A5B-B4856976BD77}" destId="{59A1AE02-209D-470F-A4A6-0BA648637B54}" srcOrd="0" destOrd="0" presId="urn:microsoft.com/office/officeart/2005/8/layout/orgChart1"/>
    <dgm:cxn modelId="{A6968081-2A8D-4473-B861-5AC885B7DA7F}" type="presParOf" srcId="{59A1AE02-209D-470F-A4A6-0BA648637B54}" destId="{D5B2F93B-0CAA-46A3-9D46-498D9E27EEC1}" srcOrd="0" destOrd="0" presId="urn:microsoft.com/office/officeart/2005/8/layout/orgChart1"/>
    <dgm:cxn modelId="{290CEFEB-E45A-4CEB-8BB8-0DA4D33AA31D}" type="presParOf" srcId="{59A1AE02-209D-470F-A4A6-0BA648637B54}" destId="{7E7421AC-55C2-4181-97D8-B9F97B7FD343}" srcOrd="1" destOrd="0" presId="urn:microsoft.com/office/officeart/2005/8/layout/orgChart1"/>
    <dgm:cxn modelId="{48F3E5E8-E491-41DD-A1DD-892AE4B06A77}" type="presParOf" srcId="{B8DD180A-4AE0-40C9-8A5B-B4856976BD77}" destId="{7AEFC9C7-9EFC-4B08-B9AC-0983C278B4CE}" srcOrd="1" destOrd="0" presId="urn:microsoft.com/office/officeart/2005/8/layout/orgChart1"/>
    <dgm:cxn modelId="{06D9FF12-6CD3-46FD-BE82-A5023473549E}" type="presParOf" srcId="{B8DD180A-4AE0-40C9-8A5B-B4856976BD77}" destId="{F1595C79-6F37-49BF-9175-02C7623745E7}" srcOrd="2" destOrd="0" presId="urn:microsoft.com/office/officeart/2005/8/layout/orgChart1"/>
    <dgm:cxn modelId="{EEDEB2D7-9B18-433B-83BF-D5F4E5FEBF36}" type="presParOf" srcId="{26BCB19D-3935-46DB-8294-484DE12D62C3}" destId="{C2C331AC-DC11-4BC1-BDD0-7D04DFE496EF}" srcOrd="2" destOrd="0" presId="urn:microsoft.com/office/officeart/2005/8/layout/orgChart1"/>
    <dgm:cxn modelId="{6F241CAE-6A06-4DFD-BE0D-65A7FF101D77}" type="presParOf" srcId="{26BCB19D-3935-46DB-8294-484DE12D62C3}" destId="{C42028D4-88AF-4E0E-A685-091AE27DBFEC}" srcOrd="3" destOrd="0" presId="urn:microsoft.com/office/officeart/2005/8/layout/orgChart1"/>
    <dgm:cxn modelId="{9FA659ED-435A-4F86-A82B-527ED02D9D09}" type="presParOf" srcId="{C42028D4-88AF-4E0E-A685-091AE27DBFEC}" destId="{D5A05FB8-D089-4A07-9801-B3B6A16DB407}" srcOrd="0" destOrd="0" presId="urn:microsoft.com/office/officeart/2005/8/layout/orgChart1"/>
    <dgm:cxn modelId="{15FA57DC-1BE9-4392-82A1-06857B08FB19}" type="presParOf" srcId="{D5A05FB8-D089-4A07-9801-B3B6A16DB407}" destId="{6C0553CE-7FE2-4128-9B41-F4A151D4943A}" srcOrd="0" destOrd="0" presId="urn:microsoft.com/office/officeart/2005/8/layout/orgChart1"/>
    <dgm:cxn modelId="{655B8BFD-9CF8-4D92-B821-8E00B014A2A2}" type="presParOf" srcId="{D5A05FB8-D089-4A07-9801-B3B6A16DB407}" destId="{320BA8D0-A8AE-4D75-B8F1-0E808D5077FC}" srcOrd="1" destOrd="0" presId="urn:microsoft.com/office/officeart/2005/8/layout/orgChart1"/>
    <dgm:cxn modelId="{49D90957-45C0-4836-872A-2CA8DF833750}" type="presParOf" srcId="{C42028D4-88AF-4E0E-A685-091AE27DBFEC}" destId="{813ABD2C-10C2-458F-A2BD-7E2EB96C684F}" srcOrd="1" destOrd="0" presId="urn:microsoft.com/office/officeart/2005/8/layout/orgChart1"/>
    <dgm:cxn modelId="{B3A391A4-D9D7-48B7-81C9-D7D247183BB1}" type="presParOf" srcId="{C42028D4-88AF-4E0E-A685-091AE27DBFEC}" destId="{6889225E-1786-47C1-9C20-4C00C8CE39A4}" srcOrd="2" destOrd="0" presId="urn:microsoft.com/office/officeart/2005/8/layout/orgChart1"/>
    <dgm:cxn modelId="{9CF9ABAE-36C9-45DE-A0E7-10D5B9A7EB91}" type="presParOf" srcId="{26BCB19D-3935-46DB-8294-484DE12D62C3}" destId="{4E50DD2C-1EFB-4491-9A13-F56AEBEB5F7A}" srcOrd="4" destOrd="0" presId="urn:microsoft.com/office/officeart/2005/8/layout/orgChart1"/>
    <dgm:cxn modelId="{3035B574-81A8-4CF0-B992-F28454AA3CA0}" type="presParOf" srcId="{26BCB19D-3935-46DB-8294-484DE12D62C3}" destId="{F2E39C81-02A5-4F3D-916C-512FAB9AF483}" srcOrd="5" destOrd="0" presId="urn:microsoft.com/office/officeart/2005/8/layout/orgChart1"/>
    <dgm:cxn modelId="{7CE16847-CC28-4340-9339-895E2A00CA40}" type="presParOf" srcId="{F2E39C81-02A5-4F3D-916C-512FAB9AF483}" destId="{90F789F1-9115-4769-9E1F-CA7B343F9DAB}" srcOrd="0" destOrd="0" presId="urn:microsoft.com/office/officeart/2005/8/layout/orgChart1"/>
    <dgm:cxn modelId="{F837A40D-A56D-4034-9021-44AD1F7AE23E}" type="presParOf" srcId="{90F789F1-9115-4769-9E1F-CA7B343F9DAB}" destId="{8C447CCB-74EC-44C3-8681-F43D4AC3A0B2}" srcOrd="0" destOrd="0" presId="urn:microsoft.com/office/officeart/2005/8/layout/orgChart1"/>
    <dgm:cxn modelId="{9EA5849B-29F8-40F6-8AFC-5489842CABCC}" type="presParOf" srcId="{90F789F1-9115-4769-9E1F-CA7B343F9DAB}" destId="{887F3AE5-45D9-4B7F-87A8-4EA7A2CC5BD1}" srcOrd="1" destOrd="0" presId="urn:microsoft.com/office/officeart/2005/8/layout/orgChart1"/>
    <dgm:cxn modelId="{6F38E11B-4A3F-4DE7-8C95-48A11DC3B967}" type="presParOf" srcId="{F2E39C81-02A5-4F3D-916C-512FAB9AF483}" destId="{A7E72582-86CF-4327-B42D-D00E0253C9B2}" srcOrd="1" destOrd="0" presId="urn:microsoft.com/office/officeart/2005/8/layout/orgChart1"/>
    <dgm:cxn modelId="{2051F2A1-B7F2-4731-9043-304B75A6F83A}" type="presParOf" srcId="{F2E39C81-02A5-4F3D-916C-512FAB9AF483}" destId="{8EF61414-335A-4254-8461-8F74F128558B}" srcOrd="2" destOrd="0" presId="urn:microsoft.com/office/officeart/2005/8/layout/orgChart1"/>
    <dgm:cxn modelId="{6743BB14-5351-41A3-9B58-FDE42FC455EE}" type="presParOf" srcId="{26BCB19D-3935-46DB-8294-484DE12D62C3}" destId="{94444797-6C80-4B7F-9E66-8FAE1D891B9B}" srcOrd="6" destOrd="0" presId="urn:microsoft.com/office/officeart/2005/8/layout/orgChart1"/>
    <dgm:cxn modelId="{25A984DD-557B-483E-8CDB-75B5B9D59A47}" type="presParOf" srcId="{26BCB19D-3935-46DB-8294-484DE12D62C3}" destId="{BE6A0658-4180-4F01-9D80-9501C6EFB7AA}" srcOrd="7" destOrd="0" presId="urn:microsoft.com/office/officeart/2005/8/layout/orgChart1"/>
    <dgm:cxn modelId="{9A4C16B6-2870-4A37-90A2-22D9509693FE}" type="presParOf" srcId="{BE6A0658-4180-4F01-9D80-9501C6EFB7AA}" destId="{E32DD4FC-531D-4AEB-8B8D-C54B51EBD6EA}" srcOrd="0" destOrd="0" presId="urn:microsoft.com/office/officeart/2005/8/layout/orgChart1"/>
    <dgm:cxn modelId="{43F82191-9ABA-479D-B255-01ECD362FB9F}" type="presParOf" srcId="{E32DD4FC-531D-4AEB-8B8D-C54B51EBD6EA}" destId="{B54F4C74-395B-4E9D-800B-5E3D8EE4DA27}" srcOrd="0" destOrd="0" presId="urn:microsoft.com/office/officeart/2005/8/layout/orgChart1"/>
    <dgm:cxn modelId="{030F8217-49C4-4808-9825-FD6E21368A30}" type="presParOf" srcId="{E32DD4FC-531D-4AEB-8B8D-C54B51EBD6EA}" destId="{B397E86B-689F-46AC-95AA-4592F91EADA4}" srcOrd="1" destOrd="0" presId="urn:microsoft.com/office/officeart/2005/8/layout/orgChart1"/>
    <dgm:cxn modelId="{40D9512B-B944-4251-991A-C65ED7E99511}" type="presParOf" srcId="{BE6A0658-4180-4F01-9D80-9501C6EFB7AA}" destId="{EEDB06BC-72BD-46BD-955C-7C84BE4E1D39}" srcOrd="1" destOrd="0" presId="urn:microsoft.com/office/officeart/2005/8/layout/orgChart1"/>
    <dgm:cxn modelId="{2F402DAC-C34E-4E8D-B737-5E4D16A948A0}" type="presParOf" srcId="{BE6A0658-4180-4F01-9D80-9501C6EFB7AA}" destId="{1C3A5652-2B1E-4FE2-8775-54874A226809}" srcOrd="2" destOrd="0" presId="urn:microsoft.com/office/officeart/2005/8/layout/orgChart1"/>
    <dgm:cxn modelId="{CC42FDA6-5285-45E8-B608-45C191236903}" type="presParOf" srcId="{26BCB19D-3935-46DB-8294-484DE12D62C3}" destId="{D0A8E91C-94C9-47C7-A1E3-8DE414A19A7B}" srcOrd="8" destOrd="0" presId="urn:microsoft.com/office/officeart/2005/8/layout/orgChart1"/>
    <dgm:cxn modelId="{8A2D9B90-FEB7-4D60-A2F4-AE6023E66C25}" type="presParOf" srcId="{26BCB19D-3935-46DB-8294-484DE12D62C3}" destId="{E2B1FED4-3966-46FD-87AA-DAD5F42FD7DE}" srcOrd="9" destOrd="0" presId="urn:microsoft.com/office/officeart/2005/8/layout/orgChart1"/>
    <dgm:cxn modelId="{9C9EF63F-6568-4DEC-8948-A8D1A1853BF3}" type="presParOf" srcId="{E2B1FED4-3966-46FD-87AA-DAD5F42FD7DE}" destId="{A0524D31-013B-4E7F-9AAE-8D1F477B4431}" srcOrd="0" destOrd="0" presId="urn:microsoft.com/office/officeart/2005/8/layout/orgChart1"/>
    <dgm:cxn modelId="{6ADCCDC1-745A-4BD6-A0F9-5CE69690CC0C}" type="presParOf" srcId="{A0524D31-013B-4E7F-9AAE-8D1F477B4431}" destId="{0FF2894E-647A-423D-9F2F-2665B274BB76}" srcOrd="0" destOrd="0" presId="urn:microsoft.com/office/officeart/2005/8/layout/orgChart1"/>
    <dgm:cxn modelId="{919804A6-55D5-40EC-BAA4-28BCE961D22A}" type="presParOf" srcId="{A0524D31-013B-4E7F-9AAE-8D1F477B4431}" destId="{C9A6EB66-21CD-45F0-A42D-1707A2FB5A1C}" srcOrd="1" destOrd="0" presId="urn:microsoft.com/office/officeart/2005/8/layout/orgChart1"/>
    <dgm:cxn modelId="{C1CA8F5D-1835-4304-9F64-15294B238DFA}" type="presParOf" srcId="{E2B1FED4-3966-46FD-87AA-DAD5F42FD7DE}" destId="{D4FE3165-A0A8-4134-B237-1ABAC7FAEE76}" srcOrd="1" destOrd="0" presId="urn:microsoft.com/office/officeart/2005/8/layout/orgChart1"/>
    <dgm:cxn modelId="{690907E1-06F1-4898-AE31-BB68FB97C3E3}" type="presParOf" srcId="{E2B1FED4-3966-46FD-87AA-DAD5F42FD7DE}" destId="{C8BC52F4-98EC-434C-B1C9-829DD4FD216E}" srcOrd="2" destOrd="0" presId="urn:microsoft.com/office/officeart/2005/8/layout/orgChart1"/>
    <dgm:cxn modelId="{DB5F18A0-BD77-4154-9143-D32C471222EA}" type="presParOf" srcId="{26BCB19D-3935-46DB-8294-484DE12D62C3}" destId="{0594E255-A36A-4F4C-9946-8A675AE284F8}" srcOrd="10" destOrd="0" presId="urn:microsoft.com/office/officeart/2005/8/layout/orgChart1"/>
    <dgm:cxn modelId="{84928D6B-0ACF-4B68-8EE5-772EF70546AE}" type="presParOf" srcId="{26BCB19D-3935-46DB-8294-484DE12D62C3}" destId="{F7B3A08C-01DB-48D6-B8DB-78E6A9C8F297}" srcOrd="11" destOrd="0" presId="urn:microsoft.com/office/officeart/2005/8/layout/orgChart1"/>
    <dgm:cxn modelId="{35EF8C22-2DE1-4FAE-ADA0-8ACA475C6C92}" type="presParOf" srcId="{F7B3A08C-01DB-48D6-B8DB-78E6A9C8F297}" destId="{E89A609F-D38B-45F2-8E9D-ACE079A82409}" srcOrd="0" destOrd="0" presId="urn:microsoft.com/office/officeart/2005/8/layout/orgChart1"/>
    <dgm:cxn modelId="{F9894389-D81B-4B7A-8F96-0F390AF4FA64}" type="presParOf" srcId="{E89A609F-D38B-45F2-8E9D-ACE079A82409}" destId="{6B1369AD-F498-4BC1-B45D-3E496636613C}" srcOrd="0" destOrd="0" presId="urn:microsoft.com/office/officeart/2005/8/layout/orgChart1"/>
    <dgm:cxn modelId="{0FF40A8C-A148-4F9A-A80B-1C77AAE186CB}" type="presParOf" srcId="{E89A609F-D38B-45F2-8E9D-ACE079A82409}" destId="{D4EA17FF-4DF6-46A7-9100-938BB674F747}" srcOrd="1" destOrd="0" presId="urn:microsoft.com/office/officeart/2005/8/layout/orgChart1"/>
    <dgm:cxn modelId="{4AD7B0BD-2ABC-4028-B77D-FCB82B055A8F}" type="presParOf" srcId="{F7B3A08C-01DB-48D6-B8DB-78E6A9C8F297}" destId="{DB5BF8E6-85E8-4FAD-93E6-BCF6D873D33D}" srcOrd="1" destOrd="0" presId="urn:microsoft.com/office/officeart/2005/8/layout/orgChart1"/>
    <dgm:cxn modelId="{01AAAE89-E4C1-4F0E-8585-A88619555751}" type="presParOf" srcId="{F7B3A08C-01DB-48D6-B8DB-78E6A9C8F297}" destId="{7804E3D4-6CE6-450A-BAF3-520F1AE7BC52}" srcOrd="2" destOrd="0" presId="urn:microsoft.com/office/officeart/2005/8/layout/orgChart1"/>
    <dgm:cxn modelId="{650ABA2C-7F1D-42B1-A32A-A6AB26365C1A}" type="presParOf" srcId="{26BCB19D-3935-46DB-8294-484DE12D62C3}" destId="{2913B105-0E0A-4D8F-B2DF-2760540FE5BC}" srcOrd="12" destOrd="0" presId="urn:microsoft.com/office/officeart/2005/8/layout/orgChart1"/>
    <dgm:cxn modelId="{EED26333-0E14-41EE-97E6-6E20E8C156D5}" type="presParOf" srcId="{26BCB19D-3935-46DB-8294-484DE12D62C3}" destId="{0D5CEA91-3E5D-48B6-8A34-5DEA071D21D7}" srcOrd="13" destOrd="0" presId="urn:microsoft.com/office/officeart/2005/8/layout/orgChart1"/>
    <dgm:cxn modelId="{338A3370-0F56-4332-8EB9-C7395E2E4034}" type="presParOf" srcId="{0D5CEA91-3E5D-48B6-8A34-5DEA071D21D7}" destId="{EAF45B0C-17E4-4298-87C8-A3F5DC553B35}" srcOrd="0" destOrd="0" presId="urn:microsoft.com/office/officeart/2005/8/layout/orgChart1"/>
    <dgm:cxn modelId="{A690348A-1536-4E18-8244-ADE1C8832DC5}" type="presParOf" srcId="{EAF45B0C-17E4-4298-87C8-A3F5DC553B35}" destId="{4DEAFA4D-EE0D-4424-B431-5F3FCAD7BBC1}" srcOrd="0" destOrd="0" presId="urn:microsoft.com/office/officeart/2005/8/layout/orgChart1"/>
    <dgm:cxn modelId="{B20E175C-3198-4D93-9250-D90627E191A6}" type="presParOf" srcId="{EAF45B0C-17E4-4298-87C8-A3F5DC553B35}" destId="{238E271A-C0FA-47E9-A769-EBF0321F1F79}" srcOrd="1" destOrd="0" presId="urn:microsoft.com/office/officeart/2005/8/layout/orgChart1"/>
    <dgm:cxn modelId="{56C69E8B-0DEA-44CB-BAED-F39F0D7CDC93}" type="presParOf" srcId="{0D5CEA91-3E5D-48B6-8A34-5DEA071D21D7}" destId="{70F404BA-BC9C-49C6-874C-82630E92289C}" srcOrd="1" destOrd="0" presId="urn:microsoft.com/office/officeart/2005/8/layout/orgChart1"/>
    <dgm:cxn modelId="{113CCCE8-525F-4EF4-9684-98C2C8FE29D4}" type="presParOf" srcId="{0D5CEA91-3E5D-48B6-8A34-5DEA071D21D7}" destId="{825031BE-CC20-48C7-91EC-D21266B9CEE5}" srcOrd="2" destOrd="0" presId="urn:microsoft.com/office/officeart/2005/8/layout/orgChart1"/>
    <dgm:cxn modelId="{B41A7920-CDD4-40E1-97F4-C97E9B979CB4}" type="presParOf" srcId="{26BCB19D-3935-46DB-8294-484DE12D62C3}" destId="{1C7BC77C-E025-401E-97AD-200EDCFC48F9}" srcOrd="14" destOrd="0" presId="urn:microsoft.com/office/officeart/2005/8/layout/orgChart1"/>
    <dgm:cxn modelId="{2D2F3AFD-11B5-4B1C-8465-E47C92E7184B}" type="presParOf" srcId="{26BCB19D-3935-46DB-8294-484DE12D62C3}" destId="{F0556219-5AAA-4F78-A81A-33AC718B38C7}" srcOrd="15" destOrd="0" presId="urn:microsoft.com/office/officeart/2005/8/layout/orgChart1"/>
    <dgm:cxn modelId="{BC1B71ED-BB04-4B19-81B6-784A7F78D01B}" type="presParOf" srcId="{F0556219-5AAA-4F78-A81A-33AC718B38C7}" destId="{0124BA50-2804-4606-8346-D1E6D7B36122}" srcOrd="0" destOrd="0" presId="urn:microsoft.com/office/officeart/2005/8/layout/orgChart1"/>
    <dgm:cxn modelId="{9E6ED8E0-9095-4813-9886-AC8442E8A076}" type="presParOf" srcId="{0124BA50-2804-4606-8346-D1E6D7B36122}" destId="{BAA081D2-7ECD-49FD-B1E8-89EED90F31B5}" srcOrd="0" destOrd="0" presId="urn:microsoft.com/office/officeart/2005/8/layout/orgChart1"/>
    <dgm:cxn modelId="{42F36595-B98A-4D59-9982-83C7912B870D}" type="presParOf" srcId="{0124BA50-2804-4606-8346-D1E6D7B36122}" destId="{37E747FF-52A0-4B87-9F59-F7AC15594273}" srcOrd="1" destOrd="0" presId="urn:microsoft.com/office/officeart/2005/8/layout/orgChart1"/>
    <dgm:cxn modelId="{1146B3AE-07C6-4C1B-A6FF-E0422F1AE5E8}" type="presParOf" srcId="{F0556219-5AAA-4F78-A81A-33AC718B38C7}" destId="{BCC0D66F-56DB-44D5-BDC3-5319CCF9D425}" srcOrd="1" destOrd="0" presId="urn:microsoft.com/office/officeart/2005/8/layout/orgChart1"/>
    <dgm:cxn modelId="{7B2874CD-E7C7-4756-96F0-CC1E9F1E375E}" type="presParOf" srcId="{F0556219-5AAA-4F78-A81A-33AC718B38C7}" destId="{821544FD-1033-44D7-BD87-2FBEB0F848FF}" srcOrd="2" destOrd="0" presId="urn:microsoft.com/office/officeart/2005/8/layout/orgChart1"/>
    <dgm:cxn modelId="{53F44171-BA2F-4193-B57A-538E6B51164C}" type="presParOf" srcId="{26BCB19D-3935-46DB-8294-484DE12D62C3}" destId="{B8BE1964-C784-4202-AFC0-BE435D4B4C87}" srcOrd="16" destOrd="0" presId="urn:microsoft.com/office/officeart/2005/8/layout/orgChart1"/>
    <dgm:cxn modelId="{BF7A6DB1-EC5D-4B48-ADE3-756284B2D281}" type="presParOf" srcId="{26BCB19D-3935-46DB-8294-484DE12D62C3}" destId="{8EAE9F65-8CD2-485A-85E2-2F013A71257E}" srcOrd="17" destOrd="0" presId="urn:microsoft.com/office/officeart/2005/8/layout/orgChart1"/>
    <dgm:cxn modelId="{AE7D3251-BB06-4172-9451-ED296A03D7ED}" type="presParOf" srcId="{8EAE9F65-8CD2-485A-85E2-2F013A71257E}" destId="{C01FCE10-8DF5-4AB7-894B-0F05175469CA}" srcOrd="0" destOrd="0" presId="urn:microsoft.com/office/officeart/2005/8/layout/orgChart1"/>
    <dgm:cxn modelId="{8D22C450-CB39-4A9A-9012-2D1AE38724FA}" type="presParOf" srcId="{C01FCE10-8DF5-4AB7-894B-0F05175469CA}" destId="{4623550F-B7F5-4F55-94F1-28BDE231A617}" srcOrd="0" destOrd="0" presId="urn:microsoft.com/office/officeart/2005/8/layout/orgChart1"/>
    <dgm:cxn modelId="{2CD75E6D-2779-4536-8D67-9FD3BA95811E}" type="presParOf" srcId="{C01FCE10-8DF5-4AB7-894B-0F05175469CA}" destId="{94ECE8B3-A508-4673-9BC1-4BB9927E9FD3}" srcOrd="1" destOrd="0" presId="urn:microsoft.com/office/officeart/2005/8/layout/orgChart1"/>
    <dgm:cxn modelId="{D8FDE966-43AC-4484-8785-CB34B6D6B094}" type="presParOf" srcId="{8EAE9F65-8CD2-485A-85E2-2F013A71257E}" destId="{A7891093-9827-412D-818B-466B38C1119B}" srcOrd="1" destOrd="0" presId="urn:microsoft.com/office/officeart/2005/8/layout/orgChart1"/>
    <dgm:cxn modelId="{AA6ADA47-D890-460C-944B-9C7515700B16}" type="presParOf" srcId="{8EAE9F65-8CD2-485A-85E2-2F013A71257E}" destId="{BAE1B1AD-443A-413C-9765-A747088C2BDF}" srcOrd="2" destOrd="0" presId="urn:microsoft.com/office/officeart/2005/8/layout/orgChart1"/>
    <dgm:cxn modelId="{C3525335-8643-469E-995E-B0BB57C52E59}" type="presParOf" srcId="{6D2D3822-76BE-4F9E-ADCB-4FC2B9385D34}" destId="{B1608309-8755-4B07-B60F-6B52EEF0C6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4A51E1-B663-4F7A-9CC4-C09F3551F0FB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0610968-B859-42A5-A524-7226F287DB0A}">
      <dgm:prSet phldrT="[Текст]" custT="1"/>
      <dgm:spPr>
        <a:solidFill>
          <a:srgbClr val="E6F5FA"/>
        </a:solidFill>
      </dgm:spPr>
      <dgm:t>
        <a:bodyPr/>
        <a:lstStyle/>
        <a:p>
          <a:r>
            <a:rPr lang="ru-RU" sz="1050" b="1" dirty="0"/>
            <a:t>Безопасность</a:t>
          </a:r>
        </a:p>
      </dgm:t>
    </dgm:pt>
    <dgm:pt modelId="{3D2DB67C-AFAB-4D3A-AB48-DBC2A15F34C5}" type="parTrans" cxnId="{529AC7DD-3BB6-41B2-8FF2-3735695A56E3}">
      <dgm:prSet/>
      <dgm:spPr/>
      <dgm:t>
        <a:bodyPr/>
        <a:lstStyle/>
        <a:p>
          <a:endParaRPr lang="ru-RU" sz="1000"/>
        </a:p>
      </dgm:t>
    </dgm:pt>
    <dgm:pt modelId="{2CA05FE0-D8F1-4649-92D0-8BF3509D4A90}" type="sibTrans" cxnId="{529AC7DD-3BB6-41B2-8FF2-3735695A56E3}">
      <dgm:prSet/>
      <dgm:spPr/>
      <dgm:t>
        <a:bodyPr/>
        <a:lstStyle/>
        <a:p>
          <a:endParaRPr lang="ru-RU" sz="1000"/>
        </a:p>
      </dgm:t>
    </dgm:pt>
    <dgm:pt modelId="{DD8CB11D-2F08-45AB-BDAE-EA0F82C43569}">
      <dgm:prSet custT="1"/>
      <dgm:spPr/>
      <dgm:t>
        <a:bodyPr/>
        <a:lstStyle/>
        <a:p>
          <a:r>
            <a:rPr lang="ru-RU" sz="1000" dirty="0"/>
            <a:t>Количество убийств на 100 тыс. жителей</a:t>
          </a:r>
        </a:p>
      </dgm:t>
    </dgm:pt>
    <dgm:pt modelId="{D9BAA2CB-4DCF-4BE6-99E9-F2918EDFA2C9}" type="parTrans" cxnId="{D3D52D61-C59D-488C-8633-882183EA21EC}">
      <dgm:prSet/>
      <dgm:spPr/>
      <dgm:t>
        <a:bodyPr/>
        <a:lstStyle/>
        <a:p>
          <a:endParaRPr lang="ru-RU" sz="1000"/>
        </a:p>
      </dgm:t>
    </dgm:pt>
    <dgm:pt modelId="{B53E2419-DD21-49F2-8734-82FACD0AC3BA}" type="sibTrans" cxnId="{D3D52D61-C59D-488C-8633-882183EA21EC}">
      <dgm:prSet/>
      <dgm:spPr/>
      <dgm:t>
        <a:bodyPr/>
        <a:lstStyle/>
        <a:p>
          <a:endParaRPr lang="ru-RU" sz="1000"/>
        </a:p>
      </dgm:t>
    </dgm:pt>
    <dgm:pt modelId="{056ADFB3-C7F8-4885-B527-EA8FE6F8951D}">
      <dgm:prSet custT="1"/>
      <dgm:spPr/>
      <dgm:t>
        <a:bodyPr/>
        <a:lstStyle/>
        <a:p>
          <a:r>
            <a:rPr lang="ru-RU" sz="1000" dirty="0"/>
            <a:t>Смертность в результате ДТП на 100 тыс. чел.</a:t>
          </a:r>
        </a:p>
      </dgm:t>
    </dgm:pt>
    <dgm:pt modelId="{1B168C26-4FB2-4D35-88C6-E963FA386FFE}" type="parTrans" cxnId="{35B155C0-25DD-4A81-9ADB-949D056D6C2C}">
      <dgm:prSet/>
      <dgm:spPr/>
      <dgm:t>
        <a:bodyPr/>
        <a:lstStyle/>
        <a:p>
          <a:endParaRPr lang="ru-RU" sz="1000"/>
        </a:p>
      </dgm:t>
    </dgm:pt>
    <dgm:pt modelId="{61974BD1-D781-4C0C-B945-8B28FC2F5526}" type="sibTrans" cxnId="{35B155C0-25DD-4A81-9ADB-949D056D6C2C}">
      <dgm:prSet/>
      <dgm:spPr/>
      <dgm:t>
        <a:bodyPr/>
        <a:lstStyle/>
        <a:p>
          <a:endParaRPr lang="ru-RU" sz="1000"/>
        </a:p>
      </dgm:t>
    </dgm:pt>
    <dgm:pt modelId="{433030F9-4151-4B32-A4CC-F2F9C250B8B2}">
      <dgm:prSet custT="1"/>
      <dgm:spPr/>
      <dgm:t>
        <a:bodyPr/>
        <a:lstStyle/>
        <a:p>
          <a:r>
            <a:rPr lang="ru-RU" sz="1000" dirty="0"/>
            <a:t>Число погибших и пострадавших в ЧС на 100 </a:t>
          </a:r>
          <a:r>
            <a:rPr lang="ru-RU" sz="1000" dirty="0" err="1"/>
            <a:t>тыс</a:t>
          </a:r>
          <a:r>
            <a:rPr lang="ru-RU" sz="1000" dirty="0"/>
            <a:t> населения</a:t>
          </a:r>
        </a:p>
      </dgm:t>
    </dgm:pt>
    <dgm:pt modelId="{4E56B6AB-3E4E-4F1A-8670-3646D84C1B3D}" type="parTrans" cxnId="{76B4D31B-F727-48A2-8B65-5C8157A8B976}">
      <dgm:prSet/>
      <dgm:spPr/>
      <dgm:t>
        <a:bodyPr/>
        <a:lstStyle/>
        <a:p>
          <a:endParaRPr lang="ru-RU" sz="1000"/>
        </a:p>
      </dgm:t>
    </dgm:pt>
    <dgm:pt modelId="{5FEAEB32-1736-4B9C-A413-E488F402722E}" type="sibTrans" cxnId="{76B4D31B-F727-48A2-8B65-5C8157A8B976}">
      <dgm:prSet/>
      <dgm:spPr/>
      <dgm:t>
        <a:bodyPr/>
        <a:lstStyle/>
        <a:p>
          <a:endParaRPr lang="ru-RU" sz="1000"/>
        </a:p>
      </dgm:t>
    </dgm:pt>
    <dgm:pt modelId="{328B09B7-FAD0-4812-9E20-E2FE802BADB1}">
      <dgm:prSet custT="1"/>
      <dgm:spPr/>
      <dgm:t>
        <a:bodyPr/>
        <a:lstStyle/>
        <a:p>
          <a:r>
            <a:rPr lang="ru-RU" sz="1000" dirty="0"/>
            <a:t>Число преступлений, зарегистрированных в отчетном периоде на 100 тыс. населения</a:t>
          </a:r>
        </a:p>
      </dgm:t>
    </dgm:pt>
    <dgm:pt modelId="{BCB4885F-BB5E-481D-9FEA-F01981A9AACF}" type="parTrans" cxnId="{34D2A538-A86C-4A0D-84A3-F4460835985C}">
      <dgm:prSet/>
      <dgm:spPr/>
      <dgm:t>
        <a:bodyPr/>
        <a:lstStyle/>
        <a:p>
          <a:endParaRPr lang="ru-RU" sz="1000"/>
        </a:p>
      </dgm:t>
    </dgm:pt>
    <dgm:pt modelId="{ACA6F272-F42C-4EB5-9A11-63ACED6D4EDA}" type="sibTrans" cxnId="{34D2A538-A86C-4A0D-84A3-F4460835985C}">
      <dgm:prSet/>
      <dgm:spPr/>
      <dgm:t>
        <a:bodyPr/>
        <a:lstStyle/>
        <a:p>
          <a:endParaRPr lang="ru-RU" sz="1000"/>
        </a:p>
      </dgm:t>
    </dgm:pt>
    <dgm:pt modelId="{9C274069-D0DE-49DF-AEB8-41E37B67E48A}">
      <dgm:prSet custT="1"/>
      <dgm:spPr>
        <a:solidFill>
          <a:srgbClr val="E6F5FA"/>
        </a:solidFill>
      </dgm:spPr>
      <dgm:t>
        <a:bodyPr/>
        <a:lstStyle/>
        <a:p>
          <a:r>
            <a:rPr lang="ru-RU" sz="1050" b="1" dirty="0"/>
            <a:t>Экология</a:t>
          </a:r>
        </a:p>
      </dgm:t>
    </dgm:pt>
    <dgm:pt modelId="{A8DEEB54-C136-450E-9AD7-8E27EB93329D}" type="parTrans" cxnId="{1730B184-281F-45DF-9E82-A41929F5F7F1}">
      <dgm:prSet/>
      <dgm:spPr/>
      <dgm:t>
        <a:bodyPr/>
        <a:lstStyle/>
        <a:p>
          <a:endParaRPr lang="ru-RU" sz="1000"/>
        </a:p>
      </dgm:t>
    </dgm:pt>
    <dgm:pt modelId="{409383EC-8BF6-462C-9D2A-8FB73E09B05A}" type="sibTrans" cxnId="{1730B184-281F-45DF-9E82-A41929F5F7F1}">
      <dgm:prSet/>
      <dgm:spPr/>
      <dgm:t>
        <a:bodyPr/>
        <a:lstStyle/>
        <a:p>
          <a:endParaRPr lang="ru-RU" sz="1000"/>
        </a:p>
      </dgm:t>
    </dgm:pt>
    <dgm:pt modelId="{AC8409C6-7D31-4949-A44E-34072D273D53}">
      <dgm:prSet custT="1"/>
      <dgm:spPr/>
      <dgm:t>
        <a:bodyPr/>
        <a:lstStyle/>
        <a:p>
          <a:r>
            <a:rPr lang="ru-RU" sz="1000" dirty="0"/>
            <a:t>Комплексный индекс загрязнения атмосферы</a:t>
          </a:r>
        </a:p>
      </dgm:t>
    </dgm:pt>
    <dgm:pt modelId="{00BAE860-4923-4651-B996-826F858A0033}" type="parTrans" cxnId="{2AD86918-72AA-4798-8286-71DED81F727B}">
      <dgm:prSet/>
      <dgm:spPr/>
      <dgm:t>
        <a:bodyPr/>
        <a:lstStyle/>
        <a:p>
          <a:endParaRPr lang="ru-RU" sz="1000"/>
        </a:p>
      </dgm:t>
    </dgm:pt>
    <dgm:pt modelId="{B46294A2-1CD8-4049-A947-36A4C396B946}" type="sibTrans" cxnId="{2AD86918-72AA-4798-8286-71DED81F727B}">
      <dgm:prSet/>
      <dgm:spPr/>
      <dgm:t>
        <a:bodyPr/>
        <a:lstStyle/>
        <a:p>
          <a:endParaRPr lang="ru-RU" sz="1000"/>
        </a:p>
      </dgm:t>
    </dgm:pt>
    <dgm:pt modelId="{2781D7C8-7129-4BCC-A5C0-A0904EB439DA}">
      <dgm:prSet custT="1"/>
      <dgm:spPr/>
      <dgm:t>
        <a:bodyPr/>
        <a:lstStyle/>
        <a:p>
          <a:r>
            <a:rPr lang="ru-RU" sz="1000" dirty="0"/>
            <a:t>Общая площадь погибших лесов по данным статистики</a:t>
          </a:r>
        </a:p>
      </dgm:t>
    </dgm:pt>
    <dgm:pt modelId="{7249E0F0-83B6-4663-9036-E2C9BD6E9E7D}" type="parTrans" cxnId="{5A95A2A3-A285-4A53-86FC-2D4B9430B9E4}">
      <dgm:prSet/>
      <dgm:spPr/>
      <dgm:t>
        <a:bodyPr/>
        <a:lstStyle/>
        <a:p>
          <a:endParaRPr lang="ru-RU" sz="1000"/>
        </a:p>
      </dgm:t>
    </dgm:pt>
    <dgm:pt modelId="{45CA748B-1AE1-41B6-A7E0-901A991A2C49}" type="sibTrans" cxnId="{5A95A2A3-A285-4A53-86FC-2D4B9430B9E4}">
      <dgm:prSet/>
      <dgm:spPr/>
      <dgm:t>
        <a:bodyPr/>
        <a:lstStyle/>
        <a:p>
          <a:endParaRPr lang="ru-RU" sz="1000"/>
        </a:p>
      </dgm:t>
    </dgm:pt>
    <dgm:pt modelId="{970135B3-DCE8-4569-A4CD-24BE2E0E8AA4}">
      <dgm:prSet custT="1"/>
      <dgm:spPr/>
      <dgm:t>
        <a:bodyPr/>
        <a:lstStyle/>
        <a:p>
          <a:r>
            <a:rPr lang="ru-RU" sz="1000" dirty="0"/>
            <a:t>Удовлетворенность качеством воздуха</a:t>
          </a:r>
        </a:p>
      </dgm:t>
    </dgm:pt>
    <dgm:pt modelId="{AE9FB9AD-E385-4998-B5AD-3EFDB9743FF1}" type="parTrans" cxnId="{056DB482-6EA0-4E4F-A6BE-96864F17AE45}">
      <dgm:prSet/>
      <dgm:spPr/>
      <dgm:t>
        <a:bodyPr/>
        <a:lstStyle/>
        <a:p>
          <a:endParaRPr lang="ru-RU" sz="1000"/>
        </a:p>
      </dgm:t>
    </dgm:pt>
    <dgm:pt modelId="{59A309AB-086A-4486-B260-EED0FE253FCF}" type="sibTrans" cxnId="{056DB482-6EA0-4E4F-A6BE-96864F17AE45}">
      <dgm:prSet/>
      <dgm:spPr/>
      <dgm:t>
        <a:bodyPr/>
        <a:lstStyle/>
        <a:p>
          <a:endParaRPr lang="ru-RU" sz="1000"/>
        </a:p>
      </dgm:t>
    </dgm:pt>
    <dgm:pt modelId="{EBB50101-EB7C-4F10-B8C8-6EE74689304E}">
      <dgm:prSet custT="1"/>
      <dgm:spPr/>
      <dgm:t>
        <a:bodyPr/>
        <a:lstStyle/>
        <a:p>
          <a:r>
            <a:rPr lang="ru-RU" sz="1000" dirty="0"/>
            <a:t>Удовлетворенность качеством работы служб по вывозу мусора</a:t>
          </a:r>
        </a:p>
      </dgm:t>
    </dgm:pt>
    <dgm:pt modelId="{63087E78-832A-4685-A8D7-F1B1EFB28DD9}" type="parTrans" cxnId="{D481FA39-6F17-40A0-8C22-C1D19CD10E13}">
      <dgm:prSet/>
      <dgm:spPr/>
      <dgm:t>
        <a:bodyPr/>
        <a:lstStyle/>
        <a:p>
          <a:endParaRPr lang="ru-RU" sz="1000"/>
        </a:p>
      </dgm:t>
    </dgm:pt>
    <dgm:pt modelId="{FE089316-34D6-4375-B16C-951F337B488D}" type="sibTrans" cxnId="{D481FA39-6F17-40A0-8C22-C1D19CD10E13}">
      <dgm:prSet/>
      <dgm:spPr/>
      <dgm:t>
        <a:bodyPr/>
        <a:lstStyle/>
        <a:p>
          <a:endParaRPr lang="ru-RU" sz="1000"/>
        </a:p>
      </dgm:t>
    </dgm:pt>
    <dgm:pt modelId="{B2083965-715D-4AB9-8A0E-EE49E1DEE0A2}">
      <dgm:prSet custT="1"/>
      <dgm:spPr>
        <a:solidFill>
          <a:srgbClr val="E6F5FA"/>
        </a:solidFill>
      </dgm:spPr>
      <dgm:t>
        <a:bodyPr/>
        <a:lstStyle/>
        <a:p>
          <a:r>
            <a:rPr lang="ru-RU" sz="1050" b="1" dirty="0"/>
            <a:t>Общество</a:t>
          </a:r>
        </a:p>
      </dgm:t>
    </dgm:pt>
    <dgm:pt modelId="{65A9F880-4DD7-41F8-9A8E-DDB298D98D84}" type="parTrans" cxnId="{BC326E22-DE4C-48F8-AD4F-4CF5CDB4055E}">
      <dgm:prSet/>
      <dgm:spPr/>
      <dgm:t>
        <a:bodyPr/>
        <a:lstStyle/>
        <a:p>
          <a:endParaRPr lang="ru-RU" sz="1000"/>
        </a:p>
      </dgm:t>
    </dgm:pt>
    <dgm:pt modelId="{B0123371-939F-4BFB-8ECA-36A06F43124E}" type="sibTrans" cxnId="{BC326E22-DE4C-48F8-AD4F-4CF5CDB4055E}">
      <dgm:prSet/>
      <dgm:spPr/>
      <dgm:t>
        <a:bodyPr/>
        <a:lstStyle/>
        <a:p>
          <a:endParaRPr lang="ru-RU" sz="1000"/>
        </a:p>
      </dgm:t>
    </dgm:pt>
    <dgm:pt modelId="{30AA0164-0FE9-4B89-B2B9-DEB7C749C878}">
      <dgm:prSet custT="1"/>
      <dgm:spPr/>
      <dgm:t>
        <a:bodyPr/>
        <a:lstStyle/>
        <a:p>
          <a:r>
            <a:rPr lang="ru-RU" sz="1000" dirty="0"/>
            <a:t>Индекс восприятия коррупции</a:t>
          </a:r>
        </a:p>
      </dgm:t>
    </dgm:pt>
    <dgm:pt modelId="{E9CD434C-6E09-4FD4-AA8F-773379B29980}" type="parTrans" cxnId="{FFABF733-C83B-4CE6-8780-99C988469292}">
      <dgm:prSet/>
      <dgm:spPr/>
      <dgm:t>
        <a:bodyPr/>
        <a:lstStyle/>
        <a:p>
          <a:endParaRPr lang="ru-RU" sz="1000"/>
        </a:p>
      </dgm:t>
    </dgm:pt>
    <dgm:pt modelId="{EF76FD7D-8770-452A-AB84-3E725A31D203}" type="sibTrans" cxnId="{FFABF733-C83B-4CE6-8780-99C988469292}">
      <dgm:prSet/>
      <dgm:spPr/>
      <dgm:t>
        <a:bodyPr/>
        <a:lstStyle/>
        <a:p>
          <a:endParaRPr lang="ru-RU" sz="1000"/>
        </a:p>
      </dgm:t>
    </dgm:pt>
    <dgm:pt modelId="{7BA0A928-195C-4C32-A7C6-3F7EEA322279}">
      <dgm:prSet custT="1"/>
      <dgm:spPr/>
      <dgm:t>
        <a:bodyPr/>
        <a:lstStyle/>
        <a:p>
          <a:r>
            <a:rPr lang="ru-RU" sz="1000" dirty="0"/>
            <a:t>Уровень социального доверия / Сеть социальной поддержки (среди друзей или родственников</a:t>
          </a:r>
        </a:p>
      </dgm:t>
    </dgm:pt>
    <dgm:pt modelId="{6EBCA5C8-56AA-4D9A-9F2F-2F7C1BE97E2D}" type="parTrans" cxnId="{F6D04D58-4B46-4A79-B196-1EB720B92BFA}">
      <dgm:prSet/>
      <dgm:spPr/>
      <dgm:t>
        <a:bodyPr/>
        <a:lstStyle/>
        <a:p>
          <a:endParaRPr lang="ru-RU" sz="1000"/>
        </a:p>
      </dgm:t>
    </dgm:pt>
    <dgm:pt modelId="{6D54D1F0-2FD0-4A5E-A437-AB8718E47C6C}" type="sibTrans" cxnId="{F6D04D58-4B46-4A79-B196-1EB720B92BFA}">
      <dgm:prSet/>
      <dgm:spPr/>
      <dgm:t>
        <a:bodyPr/>
        <a:lstStyle/>
        <a:p>
          <a:endParaRPr lang="ru-RU" sz="1000"/>
        </a:p>
      </dgm:t>
    </dgm:pt>
    <dgm:pt modelId="{F50D5306-4CBB-451D-913D-D1D3FD74B0EC}">
      <dgm:prSet custT="1"/>
      <dgm:spPr>
        <a:solidFill>
          <a:srgbClr val="E6F5FA"/>
        </a:solidFill>
      </dgm:spPr>
      <dgm:t>
        <a:bodyPr/>
        <a:lstStyle/>
        <a:p>
          <a:r>
            <a:rPr lang="ru-RU" sz="1050" b="1" dirty="0"/>
            <a:t>Транспорт</a:t>
          </a:r>
        </a:p>
      </dgm:t>
    </dgm:pt>
    <dgm:pt modelId="{789A19E0-49DA-4893-AFA1-859DBFAAACA1}" type="parTrans" cxnId="{1ED8D0ED-3901-4DCD-87EB-6EBAC54A4467}">
      <dgm:prSet/>
      <dgm:spPr/>
      <dgm:t>
        <a:bodyPr/>
        <a:lstStyle/>
        <a:p>
          <a:endParaRPr lang="ru-RU" sz="1000"/>
        </a:p>
      </dgm:t>
    </dgm:pt>
    <dgm:pt modelId="{1EA9F688-3E64-401A-B27C-5D3644F560A0}" type="sibTrans" cxnId="{1ED8D0ED-3901-4DCD-87EB-6EBAC54A4467}">
      <dgm:prSet/>
      <dgm:spPr/>
      <dgm:t>
        <a:bodyPr/>
        <a:lstStyle/>
        <a:p>
          <a:endParaRPr lang="ru-RU" sz="1000"/>
        </a:p>
      </dgm:t>
    </dgm:pt>
    <dgm:pt modelId="{B238E906-E5D6-48AC-AD54-9919CE978040}">
      <dgm:prSet custT="1"/>
      <dgm:spPr/>
      <dgm:t>
        <a:bodyPr/>
        <a:lstStyle/>
        <a:p>
          <a:r>
            <a:rPr lang="ru-RU" sz="1000" dirty="0"/>
            <a:t>Расходы на транспорт от общего дохода семьи</a:t>
          </a:r>
        </a:p>
      </dgm:t>
    </dgm:pt>
    <dgm:pt modelId="{F59823AA-9494-494D-8243-1F9C979820A0}" type="parTrans" cxnId="{0E66D91D-4B8C-4858-936F-04B3445BB803}">
      <dgm:prSet/>
      <dgm:spPr/>
      <dgm:t>
        <a:bodyPr/>
        <a:lstStyle/>
        <a:p>
          <a:endParaRPr lang="ru-RU" sz="1000"/>
        </a:p>
      </dgm:t>
    </dgm:pt>
    <dgm:pt modelId="{CBB37D14-1CD7-4C27-A8B5-A0F24CB14CAE}" type="sibTrans" cxnId="{0E66D91D-4B8C-4858-936F-04B3445BB803}">
      <dgm:prSet/>
      <dgm:spPr/>
      <dgm:t>
        <a:bodyPr/>
        <a:lstStyle/>
        <a:p>
          <a:endParaRPr lang="ru-RU" sz="1000"/>
        </a:p>
      </dgm:t>
    </dgm:pt>
    <dgm:pt modelId="{F2DA1D43-69C4-45B1-9252-A50F33F4D56A}">
      <dgm:prSet custT="1"/>
      <dgm:spPr/>
      <dgm:t>
        <a:bodyPr/>
        <a:lstStyle/>
        <a:p>
          <a:r>
            <a:rPr lang="ru-RU" sz="1000" dirty="0"/>
            <a:t>Финансовая доступность авиасообщения</a:t>
          </a:r>
        </a:p>
      </dgm:t>
    </dgm:pt>
    <dgm:pt modelId="{1C177327-BD54-42C9-9C54-DF50BA971E04}" type="parTrans" cxnId="{64ADC0AC-8E23-47DB-8742-5057B5A27BE5}">
      <dgm:prSet/>
      <dgm:spPr/>
      <dgm:t>
        <a:bodyPr/>
        <a:lstStyle/>
        <a:p>
          <a:endParaRPr lang="ru-RU" sz="1000"/>
        </a:p>
      </dgm:t>
    </dgm:pt>
    <dgm:pt modelId="{A5164EE0-9DE2-4549-A86A-2787B42AB7C2}" type="sibTrans" cxnId="{64ADC0AC-8E23-47DB-8742-5057B5A27BE5}">
      <dgm:prSet/>
      <dgm:spPr/>
      <dgm:t>
        <a:bodyPr/>
        <a:lstStyle/>
        <a:p>
          <a:endParaRPr lang="ru-RU" sz="1000"/>
        </a:p>
      </dgm:t>
    </dgm:pt>
    <dgm:pt modelId="{989D8473-3412-4448-8F25-7A608F880C17}">
      <dgm:prSet custT="1"/>
      <dgm:spPr/>
      <dgm:t>
        <a:bodyPr/>
        <a:lstStyle/>
        <a:p>
          <a:r>
            <a:rPr lang="ru-RU" sz="1000" dirty="0"/>
            <a:t>Финансовая доступность железнодорожного сообщения (стоимость летних </a:t>
          </a:r>
          <a:r>
            <a:rPr lang="ru-RU" sz="1000" dirty="0" err="1"/>
            <a:t>жд</a:t>
          </a:r>
          <a:r>
            <a:rPr lang="ru-RU" sz="1000" dirty="0"/>
            <a:t> билетов в среднемесячном доходе жителя)</a:t>
          </a:r>
        </a:p>
      </dgm:t>
    </dgm:pt>
    <dgm:pt modelId="{7D89BA13-EEAB-4D9B-9917-6823DAA7284B}" type="parTrans" cxnId="{7B4348E3-F929-4D51-8C34-1DF807304B05}">
      <dgm:prSet/>
      <dgm:spPr/>
      <dgm:t>
        <a:bodyPr/>
        <a:lstStyle/>
        <a:p>
          <a:endParaRPr lang="ru-RU" sz="1000"/>
        </a:p>
      </dgm:t>
    </dgm:pt>
    <dgm:pt modelId="{BCE0C303-A336-4FA9-BC40-DE743751A5D1}" type="sibTrans" cxnId="{7B4348E3-F929-4D51-8C34-1DF807304B05}">
      <dgm:prSet/>
      <dgm:spPr/>
      <dgm:t>
        <a:bodyPr/>
        <a:lstStyle/>
        <a:p>
          <a:endParaRPr lang="ru-RU" sz="1000"/>
        </a:p>
      </dgm:t>
    </dgm:pt>
    <dgm:pt modelId="{76B49392-72EF-4D2E-9169-35C725957F93}">
      <dgm:prSet custT="1"/>
      <dgm:spPr>
        <a:solidFill>
          <a:srgbClr val="E6F5FA"/>
        </a:solidFill>
      </dgm:spPr>
      <dgm:t>
        <a:bodyPr/>
        <a:lstStyle/>
        <a:p>
          <a:r>
            <a:rPr lang="ru-RU" sz="1050" b="1" dirty="0"/>
            <a:t>Здраво- охранение</a:t>
          </a:r>
        </a:p>
      </dgm:t>
    </dgm:pt>
    <dgm:pt modelId="{C034927F-B9BE-425F-BD3C-2B6903615506}" type="parTrans" cxnId="{83AFD676-B28E-4058-9F92-DF27290711CB}">
      <dgm:prSet/>
      <dgm:spPr/>
      <dgm:t>
        <a:bodyPr/>
        <a:lstStyle/>
        <a:p>
          <a:endParaRPr lang="ru-RU" sz="1000"/>
        </a:p>
      </dgm:t>
    </dgm:pt>
    <dgm:pt modelId="{9A445468-C70A-4D6D-A03A-411DF6B141A5}" type="sibTrans" cxnId="{83AFD676-B28E-4058-9F92-DF27290711CB}">
      <dgm:prSet/>
      <dgm:spPr/>
      <dgm:t>
        <a:bodyPr/>
        <a:lstStyle/>
        <a:p>
          <a:endParaRPr lang="ru-RU" sz="1000"/>
        </a:p>
      </dgm:t>
    </dgm:pt>
    <dgm:pt modelId="{FFB95872-4EE0-4AF3-BC71-2B26BE3E410B}">
      <dgm:prSet custT="1"/>
      <dgm:spPr/>
      <dgm:t>
        <a:bodyPr/>
        <a:lstStyle/>
        <a:p>
          <a:r>
            <a:rPr lang="ru-RU" sz="1000" dirty="0"/>
            <a:t>Больничная летальность</a:t>
          </a:r>
        </a:p>
      </dgm:t>
    </dgm:pt>
    <dgm:pt modelId="{7EA5FB50-8EC4-415F-84C1-6E4FB2B59B77}" type="parTrans" cxnId="{FA91348E-D511-412F-9747-EEEB0567F726}">
      <dgm:prSet/>
      <dgm:spPr/>
      <dgm:t>
        <a:bodyPr/>
        <a:lstStyle/>
        <a:p>
          <a:endParaRPr lang="ru-RU" sz="1000"/>
        </a:p>
      </dgm:t>
    </dgm:pt>
    <dgm:pt modelId="{CF0A2DCA-9607-4F9E-AA4A-1247B2AA45CA}" type="sibTrans" cxnId="{FA91348E-D511-412F-9747-EEEB0567F726}">
      <dgm:prSet/>
      <dgm:spPr/>
      <dgm:t>
        <a:bodyPr/>
        <a:lstStyle/>
        <a:p>
          <a:endParaRPr lang="ru-RU" sz="1000"/>
        </a:p>
      </dgm:t>
    </dgm:pt>
    <dgm:pt modelId="{7D4AD2FA-EDAF-41E6-8B18-FE82F3F9DCD4}">
      <dgm:prSet custT="1"/>
      <dgm:spPr/>
      <dgm:t>
        <a:bodyPr/>
        <a:lstStyle/>
        <a:p>
          <a:r>
            <a:rPr lang="ru-RU" sz="1000" dirty="0"/>
            <a:t>Процент населения, удовлетворенного качеством медицинских услуг</a:t>
          </a:r>
        </a:p>
      </dgm:t>
    </dgm:pt>
    <dgm:pt modelId="{99AD4C99-4AA1-4B53-ADF1-FAE531004550}" type="parTrans" cxnId="{21BCE737-53AA-48D8-AAB7-986485A679A7}">
      <dgm:prSet/>
      <dgm:spPr/>
      <dgm:t>
        <a:bodyPr/>
        <a:lstStyle/>
        <a:p>
          <a:endParaRPr lang="ru-RU" sz="1000"/>
        </a:p>
      </dgm:t>
    </dgm:pt>
    <dgm:pt modelId="{25F0B42A-903D-42E1-BBE6-5FCE65ACC8A2}" type="sibTrans" cxnId="{21BCE737-53AA-48D8-AAB7-986485A679A7}">
      <dgm:prSet/>
      <dgm:spPr/>
      <dgm:t>
        <a:bodyPr/>
        <a:lstStyle/>
        <a:p>
          <a:endParaRPr lang="ru-RU" sz="1000"/>
        </a:p>
      </dgm:t>
    </dgm:pt>
    <dgm:pt modelId="{2660250F-689D-468B-96E8-65C62952698B}">
      <dgm:prSet custT="1"/>
      <dgm:spPr/>
      <dgm:t>
        <a:bodyPr/>
        <a:lstStyle/>
        <a:p>
          <a:r>
            <a:rPr lang="ru-RU" sz="1000" dirty="0"/>
            <a:t>Распространен-</a:t>
          </a:r>
          <a:r>
            <a:rPr lang="ru-RU" sz="1000" dirty="0" err="1"/>
            <a:t>ность</a:t>
          </a:r>
          <a:r>
            <a:rPr lang="ru-RU" sz="1000" dirty="0"/>
            <a:t> отдельных социально-значимых заболеваний на 10 тыс. жителей</a:t>
          </a:r>
        </a:p>
      </dgm:t>
    </dgm:pt>
    <dgm:pt modelId="{1B6A96F4-1ED1-4C4B-8214-8BEE5AB2DBAF}" type="parTrans" cxnId="{1603B18E-8CB6-4E12-A461-7C79F584EA06}">
      <dgm:prSet/>
      <dgm:spPr/>
      <dgm:t>
        <a:bodyPr/>
        <a:lstStyle/>
        <a:p>
          <a:endParaRPr lang="ru-RU" sz="1000"/>
        </a:p>
      </dgm:t>
    </dgm:pt>
    <dgm:pt modelId="{CC704D3C-4374-46AF-8767-353BB8057DCC}" type="sibTrans" cxnId="{1603B18E-8CB6-4E12-A461-7C79F584EA06}">
      <dgm:prSet/>
      <dgm:spPr/>
      <dgm:t>
        <a:bodyPr/>
        <a:lstStyle/>
        <a:p>
          <a:endParaRPr lang="ru-RU" sz="1000"/>
        </a:p>
      </dgm:t>
    </dgm:pt>
    <dgm:pt modelId="{79213C07-7829-4C1A-A977-FEACF97C7845}">
      <dgm:prSet custT="1"/>
      <dgm:spPr/>
      <dgm:t>
        <a:bodyPr/>
        <a:lstStyle/>
        <a:p>
          <a:r>
            <a:rPr lang="ru-RU" sz="1000" dirty="0"/>
            <a:t>Распространен-</a:t>
          </a:r>
          <a:r>
            <a:rPr lang="ru-RU" sz="1000" dirty="0" err="1"/>
            <a:t>ность</a:t>
          </a:r>
          <a:r>
            <a:rPr lang="ru-RU" sz="1000" dirty="0"/>
            <a:t> психических заболеваний</a:t>
          </a:r>
        </a:p>
      </dgm:t>
    </dgm:pt>
    <dgm:pt modelId="{3E9FF66B-FF3C-4B6D-AFA3-9CBCEF956177}" type="parTrans" cxnId="{73531DCE-FFEC-4ADF-884A-1578A3E119D2}">
      <dgm:prSet/>
      <dgm:spPr/>
      <dgm:t>
        <a:bodyPr/>
        <a:lstStyle/>
        <a:p>
          <a:endParaRPr lang="ru-RU" sz="1000"/>
        </a:p>
      </dgm:t>
    </dgm:pt>
    <dgm:pt modelId="{E1690651-533A-4A06-A0DF-59ADA0B8E81A}" type="sibTrans" cxnId="{73531DCE-FFEC-4ADF-884A-1578A3E119D2}">
      <dgm:prSet/>
      <dgm:spPr/>
      <dgm:t>
        <a:bodyPr/>
        <a:lstStyle/>
        <a:p>
          <a:endParaRPr lang="ru-RU" sz="1000"/>
        </a:p>
      </dgm:t>
    </dgm:pt>
    <dgm:pt modelId="{704AE647-1993-478B-9CC5-293C3617ECF8}">
      <dgm:prSet custT="1"/>
      <dgm:spPr>
        <a:solidFill>
          <a:srgbClr val="E6F5FA"/>
        </a:solidFill>
      </dgm:spPr>
      <dgm:t>
        <a:bodyPr/>
        <a:lstStyle/>
        <a:p>
          <a:r>
            <a:rPr lang="ru-RU" sz="1050" b="1" dirty="0"/>
            <a:t>Жилье</a:t>
          </a:r>
        </a:p>
      </dgm:t>
    </dgm:pt>
    <dgm:pt modelId="{8D988083-27B5-40CA-A5D2-0D08089BB2A0}" type="parTrans" cxnId="{7E439CB9-E4F8-4D92-A0FC-D6F93F85DB12}">
      <dgm:prSet/>
      <dgm:spPr/>
      <dgm:t>
        <a:bodyPr/>
        <a:lstStyle/>
        <a:p>
          <a:endParaRPr lang="ru-RU" sz="1000"/>
        </a:p>
      </dgm:t>
    </dgm:pt>
    <dgm:pt modelId="{6AD7472B-A381-413A-AD0F-2D7E2A1C406D}" type="sibTrans" cxnId="{7E439CB9-E4F8-4D92-A0FC-D6F93F85DB12}">
      <dgm:prSet/>
      <dgm:spPr/>
      <dgm:t>
        <a:bodyPr/>
        <a:lstStyle/>
        <a:p>
          <a:endParaRPr lang="ru-RU" sz="1000"/>
        </a:p>
      </dgm:t>
    </dgm:pt>
    <dgm:pt modelId="{39D8B626-CF0B-43E9-A2D4-3B5373AD12B8}">
      <dgm:prSet custT="1"/>
      <dgm:spPr/>
      <dgm:t>
        <a:bodyPr/>
        <a:lstStyle/>
        <a:p>
          <a:r>
            <a:rPr lang="ru-RU" sz="1000" dirty="0"/>
            <a:t>Аварийность на сетях</a:t>
          </a:r>
        </a:p>
      </dgm:t>
    </dgm:pt>
    <dgm:pt modelId="{C9447FE5-3C8C-47B8-9705-FE75886D8A18}" type="parTrans" cxnId="{E19D2A6F-A67B-4F29-82A3-6CE3EB6F548B}">
      <dgm:prSet/>
      <dgm:spPr/>
      <dgm:t>
        <a:bodyPr/>
        <a:lstStyle/>
        <a:p>
          <a:endParaRPr lang="ru-RU" sz="1000"/>
        </a:p>
      </dgm:t>
    </dgm:pt>
    <dgm:pt modelId="{6A15510B-E62D-490C-A241-D6864984422B}" type="sibTrans" cxnId="{E19D2A6F-A67B-4F29-82A3-6CE3EB6F548B}">
      <dgm:prSet/>
      <dgm:spPr/>
      <dgm:t>
        <a:bodyPr/>
        <a:lstStyle/>
        <a:p>
          <a:endParaRPr lang="ru-RU" sz="1000"/>
        </a:p>
      </dgm:t>
    </dgm:pt>
    <dgm:pt modelId="{2A67A1FC-2E26-4831-8002-9E8C7C179890}">
      <dgm:prSet custT="1"/>
      <dgm:spPr/>
      <dgm:t>
        <a:bodyPr/>
        <a:lstStyle/>
        <a:p>
          <a:r>
            <a:rPr lang="ru-RU" sz="1000" dirty="0"/>
            <a:t>Средняя стоимость 1 кв. м жилья на первичном и вторичном рынке  </a:t>
          </a:r>
        </a:p>
      </dgm:t>
    </dgm:pt>
    <dgm:pt modelId="{11C53A51-0C09-439E-8B6E-D78EBC497487}" type="parTrans" cxnId="{1860E5DA-6B86-45BA-9358-E49E72B7EF24}">
      <dgm:prSet/>
      <dgm:spPr/>
      <dgm:t>
        <a:bodyPr/>
        <a:lstStyle/>
        <a:p>
          <a:endParaRPr lang="ru-RU" sz="1000"/>
        </a:p>
      </dgm:t>
    </dgm:pt>
    <dgm:pt modelId="{2B761E1D-93BC-4059-A632-A1832157CCCA}" type="sibTrans" cxnId="{1860E5DA-6B86-45BA-9358-E49E72B7EF24}">
      <dgm:prSet/>
      <dgm:spPr/>
      <dgm:t>
        <a:bodyPr/>
        <a:lstStyle/>
        <a:p>
          <a:endParaRPr lang="ru-RU" sz="1000"/>
        </a:p>
      </dgm:t>
    </dgm:pt>
    <dgm:pt modelId="{1DA251B9-FC3A-4A14-BAC5-291FAA5748D9}">
      <dgm:prSet custT="1"/>
      <dgm:spPr/>
      <dgm:t>
        <a:bodyPr/>
        <a:lstStyle/>
        <a:p>
          <a:r>
            <a:rPr lang="ru-RU" sz="1000" dirty="0"/>
            <a:t>Удовлетворенность жилищными условиями</a:t>
          </a:r>
        </a:p>
      </dgm:t>
    </dgm:pt>
    <dgm:pt modelId="{A16C3C9B-8851-475B-BA61-6102A218C436}" type="parTrans" cxnId="{7EA5A97B-E132-4C84-9AF1-D49BCB224C3F}">
      <dgm:prSet/>
      <dgm:spPr/>
      <dgm:t>
        <a:bodyPr/>
        <a:lstStyle/>
        <a:p>
          <a:endParaRPr lang="ru-RU" sz="1000"/>
        </a:p>
      </dgm:t>
    </dgm:pt>
    <dgm:pt modelId="{A176D000-452A-4777-94DD-28D7645632B2}" type="sibTrans" cxnId="{7EA5A97B-E132-4C84-9AF1-D49BCB224C3F}">
      <dgm:prSet/>
      <dgm:spPr/>
      <dgm:t>
        <a:bodyPr/>
        <a:lstStyle/>
        <a:p>
          <a:endParaRPr lang="ru-RU" sz="1000"/>
        </a:p>
      </dgm:t>
    </dgm:pt>
    <dgm:pt modelId="{692EB198-5826-4D8B-ABF5-331E204688FD}">
      <dgm:prSet custT="1"/>
      <dgm:spPr/>
      <dgm:t>
        <a:bodyPr/>
        <a:lstStyle/>
        <a:p>
          <a:r>
            <a:rPr lang="ru-RU" sz="1000" dirty="0"/>
            <a:t>Финансовая доступность ЖКХ-услуг</a:t>
          </a:r>
        </a:p>
      </dgm:t>
    </dgm:pt>
    <dgm:pt modelId="{BEA65541-B374-4649-A975-10F0CE35C34C}" type="parTrans" cxnId="{650AC0D6-7354-4554-8492-CCD17B014B36}">
      <dgm:prSet/>
      <dgm:spPr/>
      <dgm:t>
        <a:bodyPr/>
        <a:lstStyle/>
        <a:p>
          <a:endParaRPr lang="ru-RU" sz="1000"/>
        </a:p>
      </dgm:t>
    </dgm:pt>
    <dgm:pt modelId="{06C2FDD6-8B13-408C-8682-23A6109F02BA}" type="sibTrans" cxnId="{650AC0D6-7354-4554-8492-CCD17B014B36}">
      <dgm:prSet/>
      <dgm:spPr/>
      <dgm:t>
        <a:bodyPr/>
        <a:lstStyle/>
        <a:p>
          <a:endParaRPr lang="ru-RU" sz="1000"/>
        </a:p>
      </dgm:t>
    </dgm:pt>
    <dgm:pt modelId="{4D24ED62-DD94-46FC-874B-A170E4DACDF9}">
      <dgm:prSet custT="1"/>
      <dgm:spPr>
        <a:solidFill>
          <a:srgbClr val="E6F5FA"/>
        </a:solidFill>
      </dgm:spPr>
      <dgm:t>
        <a:bodyPr/>
        <a:lstStyle/>
        <a:p>
          <a:r>
            <a:rPr lang="ru-RU" sz="1050" b="1" dirty="0"/>
            <a:t>Занятость</a:t>
          </a:r>
        </a:p>
      </dgm:t>
    </dgm:pt>
    <dgm:pt modelId="{5FD8CB6D-6F4C-4D32-9460-653B5FED5A85}" type="parTrans" cxnId="{F78CA116-20EC-484F-A9CF-56F225EB0A50}">
      <dgm:prSet/>
      <dgm:spPr/>
      <dgm:t>
        <a:bodyPr/>
        <a:lstStyle/>
        <a:p>
          <a:endParaRPr lang="ru-RU" sz="1000"/>
        </a:p>
      </dgm:t>
    </dgm:pt>
    <dgm:pt modelId="{DB4A0073-F5A4-4BCC-81B3-C0ACCDD8F898}" type="sibTrans" cxnId="{F78CA116-20EC-484F-A9CF-56F225EB0A50}">
      <dgm:prSet/>
      <dgm:spPr/>
      <dgm:t>
        <a:bodyPr/>
        <a:lstStyle/>
        <a:p>
          <a:endParaRPr lang="ru-RU" sz="1000"/>
        </a:p>
      </dgm:t>
    </dgm:pt>
    <dgm:pt modelId="{10D412DD-B02D-4C42-BB51-2EBA0A2369B1}">
      <dgm:prSet custT="1"/>
      <dgm:spPr/>
      <dgm:t>
        <a:bodyPr/>
        <a:lstStyle/>
        <a:p>
          <a:r>
            <a:rPr lang="ru-RU" sz="1000" dirty="0"/>
            <a:t>​Уровень безработицы</a:t>
          </a:r>
        </a:p>
      </dgm:t>
    </dgm:pt>
    <dgm:pt modelId="{373B580D-FE98-4446-B9B3-2D76DB0E46D1}" type="parTrans" cxnId="{E0F96FD7-7BBC-41CD-AF50-0C5D69C2D84A}">
      <dgm:prSet/>
      <dgm:spPr/>
      <dgm:t>
        <a:bodyPr/>
        <a:lstStyle/>
        <a:p>
          <a:endParaRPr lang="ru-RU" sz="1000"/>
        </a:p>
      </dgm:t>
    </dgm:pt>
    <dgm:pt modelId="{27F0EEBD-CE04-46BC-9F34-70078BC2E894}" type="sibTrans" cxnId="{E0F96FD7-7BBC-41CD-AF50-0C5D69C2D84A}">
      <dgm:prSet/>
      <dgm:spPr/>
      <dgm:t>
        <a:bodyPr/>
        <a:lstStyle/>
        <a:p>
          <a:endParaRPr lang="ru-RU" sz="1000"/>
        </a:p>
      </dgm:t>
    </dgm:pt>
    <dgm:pt modelId="{42241A36-C587-4B4E-AD91-945F0A9A8695}">
      <dgm:prSet custT="1"/>
      <dgm:spPr>
        <a:solidFill>
          <a:srgbClr val="E6F5FA"/>
        </a:solidFill>
      </dgm:spPr>
      <dgm:t>
        <a:bodyPr/>
        <a:lstStyle/>
        <a:p>
          <a:r>
            <a:rPr lang="ru-RU" sz="1050" b="1" dirty="0"/>
            <a:t>Доходы населения</a:t>
          </a:r>
        </a:p>
      </dgm:t>
    </dgm:pt>
    <dgm:pt modelId="{15AFD618-9A01-4AB2-948E-61BBCBBC6114}" type="parTrans" cxnId="{102FE7D3-D6CD-4E56-A219-0875B640EDD7}">
      <dgm:prSet/>
      <dgm:spPr/>
      <dgm:t>
        <a:bodyPr/>
        <a:lstStyle/>
        <a:p>
          <a:endParaRPr lang="ru-RU" sz="1000"/>
        </a:p>
      </dgm:t>
    </dgm:pt>
    <dgm:pt modelId="{A8CC63FC-F33D-47B3-AFD1-82D993EAFD2B}" type="sibTrans" cxnId="{102FE7D3-D6CD-4E56-A219-0875B640EDD7}">
      <dgm:prSet/>
      <dgm:spPr/>
      <dgm:t>
        <a:bodyPr/>
        <a:lstStyle/>
        <a:p>
          <a:endParaRPr lang="ru-RU" sz="1000"/>
        </a:p>
      </dgm:t>
    </dgm:pt>
    <dgm:pt modelId="{C754E238-EDE4-4483-B61E-487E18D030FE}">
      <dgm:prSet custT="1"/>
      <dgm:spPr/>
      <dgm:t>
        <a:bodyPr/>
        <a:lstStyle/>
        <a:p>
          <a:r>
            <a:rPr lang="ru-RU" sz="1000" dirty="0"/>
            <a:t>​​Среднедушевые денежные доходы населения, скорректированные на стоимость жизни</a:t>
          </a:r>
        </a:p>
      </dgm:t>
    </dgm:pt>
    <dgm:pt modelId="{95E4FD54-0096-4A17-8DFA-FEA66DC2D363}" type="parTrans" cxnId="{EA1DD662-3FFE-4771-A75B-C86D56D45E56}">
      <dgm:prSet/>
      <dgm:spPr/>
      <dgm:t>
        <a:bodyPr/>
        <a:lstStyle/>
        <a:p>
          <a:endParaRPr lang="ru-RU" sz="1000"/>
        </a:p>
      </dgm:t>
    </dgm:pt>
    <dgm:pt modelId="{C0CB98E0-6825-4621-84D7-C30D52B750C8}" type="sibTrans" cxnId="{EA1DD662-3FFE-4771-A75B-C86D56D45E56}">
      <dgm:prSet/>
      <dgm:spPr/>
      <dgm:t>
        <a:bodyPr/>
        <a:lstStyle/>
        <a:p>
          <a:endParaRPr lang="ru-RU" sz="1000"/>
        </a:p>
      </dgm:t>
    </dgm:pt>
    <dgm:pt modelId="{347CA486-AEDA-40EC-985C-F2200D4EE197}">
      <dgm:prSet custT="1"/>
      <dgm:spPr/>
      <dgm:t>
        <a:bodyPr/>
        <a:lstStyle/>
        <a:p>
          <a:r>
            <a:rPr lang="ru-RU" sz="1000" dirty="0"/>
            <a:t>Доля высоко квалифицированных рабочих мест</a:t>
          </a:r>
        </a:p>
      </dgm:t>
    </dgm:pt>
    <dgm:pt modelId="{0C8CE304-54C1-4BA4-B4BC-70CE2CBEB6AB}" type="parTrans" cxnId="{EB44939E-2A95-45BE-81E6-4B62D2023C77}">
      <dgm:prSet/>
      <dgm:spPr/>
      <dgm:t>
        <a:bodyPr/>
        <a:lstStyle/>
        <a:p>
          <a:endParaRPr lang="ru-RU" sz="1000"/>
        </a:p>
      </dgm:t>
    </dgm:pt>
    <dgm:pt modelId="{04BFD8D4-41A9-4B3C-BAF7-FC4996A44E20}" type="sibTrans" cxnId="{EB44939E-2A95-45BE-81E6-4B62D2023C77}">
      <dgm:prSet/>
      <dgm:spPr/>
      <dgm:t>
        <a:bodyPr/>
        <a:lstStyle/>
        <a:p>
          <a:endParaRPr lang="ru-RU" sz="1000"/>
        </a:p>
      </dgm:t>
    </dgm:pt>
    <dgm:pt modelId="{15671407-1E5A-4FB6-B92D-6A2257276CDF}">
      <dgm:prSet custT="1"/>
      <dgm:spPr/>
      <dgm:t>
        <a:bodyPr/>
        <a:lstStyle/>
        <a:p>
          <a:r>
            <a:rPr lang="ru-RU" sz="1000" dirty="0"/>
            <a:t>Количество вакансий на 10 тыс. населения</a:t>
          </a:r>
        </a:p>
      </dgm:t>
    </dgm:pt>
    <dgm:pt modelId="{2759240C-DD27-48A1-BD3E-3EB5C688EEDF}" type="parTrans" cxnId="{6CC6A74D-5B22-4591-AECF-9D78003D4BF4}">
      <dgm:prSet/>
      <dgm:spPr/>
      <dgm:t>
        <a:bodyPr/>
        <a:lstStyle/>
        <a:p>
          <a:endParaRPr lang="ru-RU" sz="1000"/>
        </a:p>
      </dgm:t>
    </dgm:pt>
    <dgm:pt modelId="{491AD67F-3270-4D84-91A5-0AA18B2CC0A6}" type="sibTrans" cxnId="{6CC6A74D-5B22-4591-AECF-9D78003D4BF4}">
      <dgm:prSet/>
      <dgm:spPr/>
      <dgm:t>
        <a:bodyPr/>
        <a:lstStyle/>
        <a:p>
          <a:endParaRPr lang="ru-RU" sz="1000"/>
        </a:p>
      </dgm:t>
    </dgm:pt>
    <dgm:pt modelId="{BDCB1396-13B1-40FF-A02D-B228C7703614}">
      <dgm:prSet custT="1"/>
      <dgm:spPr/>
      <dgm:t>
        <a:bodyPr/>
        <a:lstStyle/>
        <a:p>
          <a:r>
            <a:rPr lang="ru-RU" sz="1000" dirty="0"/>
            <a:t>Напряженность на рынке труда</a:t>
          </a:r>
        </a:p>
      </dgm:t>
    </dgm:pt>
    <dgm:pt modelId="{442CE798-8B92-4B86-B378-DF5A5EC7ADE2}" type="parTrans" cxnId="{488C90C0-B2C0-48B8-93CD-8E29B64B0468}">
      <dgm:prSet/>
      <dgm:spPr/>
      <dgm:t>
        <a:bodyPr/>
        <a:lstStyle/>
        <a:p>
          <a:endParaRPr lang="ru-RU" sz="1000"/>
        </a:p>
      </dgm:t>
    </dgm:pt>
    <dgm:pt modelId="{64D33A6C-EA31-4DA1-AF8E-11F09F7A5C2A}" type="sibTrans" cxnId="{488C90C0-B2C0-48B8-93CD-8E29B64B0468}">
      <dgm:prSet/>
      <dgm:spPr/>
      <dgm:t>
        <a:bodyPr/>
        <a:lstStyle/>
        <a:p>
          <a:endParaRPr lang="ru-RU" sz="1000"/>
        </a:p>
      </dgm:t>
    </dgm:pt>
    <dgm:pt modelId="{57A2A848-8D28-4619-942B-335211221EC9}">
      <dgm:prSet custT="1"/>
      <dgm:spPr/>
      <dgm:t>
        <a:bodyPr/>
        <a:lstStyle/>
        <a:p>
          <a:r>
            <a:rPr lang="ru-RU" sz="1000" dirty="0"/>
            <a:t>Среднее время поиска работы безработными</a:t>
          </a:r>
        </a:p>
      </dgm:t>
    </dgm:pt>
    <dgm:pt modelId="{CEC40238-47CD-44B5-B66A-FA775741B8DB}" type="parTrans" cxnId="{04BCCE6D-AD77-4394-B992-E59ADB71E807}">
      <dgm:prSet/>
      <dgm:spPr/>
      <dgm:t>
        <a:bodyPr/>
        <a:lstStyle/>
        <a:p>
          <a:endParaRPr lang="ru-RU" sz="1000"/>
        </a:p>
      </dgm:t>
    </dgm:pt>
    <dgm:pt modelId="{E7802D32-EDB0-44EC-ABE9-06E7FF679FFC}" type="sibTrans" cxnId="{04BCCE6D-AD77-4394-B992-E59ADB71E807}">
      <dgm:prSet/>
      <dgm:spPr/>
      <dgm:t>
        <a:bodyPr/>
        <a:lstStyle/>
        <a:p>
          <a:endParaRPr lang="ru-RU" sz="1000"/>
        </a:p>
      </dgm:t>
    </dgm:pt>
    <dgm:pt modelId="{608AC3EF-5FAE-422E-8109-2A3F4DE4E501}">
      <dgm:prSet custT="1"/>
      <dgm:spPr/>
      <dgm:t>
        <a:bodyPr/>
        <a:lstStyle/>
        <a:p>
          <a:r>
            <a:rPr lang="ru-RU" sz="1000" dirty="0"/>
            <a:t>Доля затрат на продукты питания</a:t>
          </a:r>
        </a:p>
      </dgm:t>
    </dgm:pt>
    <dgm:pt modelId="{9D70C760-4C87-4C6C-B8E5-40282A2F1E63}" type="parTrans" cxnId="{30283317-B6E9-4609-88D3-DDE065390581}">
      <dgm:prSet/>
      <dgm:spPr/>
      <dgm:t>
        <a:bodyPr/>
        <a:lstStyle/>
        <a:p>
          <a:endParaRPr lang="ru-RU" sz="1000"/>
        </a:p>
      </dgm:t>
    </dgm:pt>
    <dgm:pt modelId="{9BD4E268-F66D-4866-8167-9DF7B4F26E38}" type="sibTrans" cxnId="{30283317-B6E9-4609-88D3-DDE065390581}">
      <dgm:prSet/>
      <dgm:spPr/>
      <dgm:t>
        <a:bodyPr/>
        <a:lstStyle/>
        <a:p>
          <a:endParaRPr lang="ru-RU" sz="1000"/>
        </a:p>
      </dgm:t>
    </dgm:pt>
    <dgm:pt modelId="{B94CDFD4-4FAE-4926-92B6-A6FAFB62A778}">
      <dgm:prSet custT="1"/>
      <dgm:spPr/>
      <dgm:t>
        <a:bodyPr/>
        <a:lstStyle/>
        <a:p>
          <a:r>
            <a:rPr lang="ru-RU" sz="1000" dirty="0"/>
            <a:t>Индекс Джини по показателю располагаемых доходов</a:t>
          </a:r>
        </a:p>
      </dgm:t>
    </dgm:pt>
    <dgm:pt modelId="{DAED2016-2F53-4B05-A91C-E1573BB48DA7}" type="parTrans" cxnId="{6C853F3C-F8F9-4764-82C3-BB454D6D4BC3}">
      <dgm:prSet/>
      <dgm:spPr/>
      <dgm:t>
        <a:bodyPr/>
        <a:lstStyle/>
        <a:p>
          <a:endParaRPr lang="ru-RU" sz="1000"/>
        </a:p>
      </dgm:t>
    </dgm:pt>
    <dgm:pt modelId="{D50AB4F8-471B-408C-813E-85E97F18FB90}" type="sibTrans" cxnId="{6C853F3C-F8F9-4764-82C3-BB454D6D4BC3}">
      <dgm:prSet/>
      <dgm:spPr/>
      <dgm:t>
        <a:bodyPr/>
        <a:lstStyle/>
        <a:p>
          <a:endParaRPr lang="ru-RU" sz="1000"/>
        </a:p>
      </dgm:t>
    </dgm:pt>
    <dgm:pt modelId="{21ABDB1A-525E-48AE-8870-D0A341EFB485}">
      <dgm:prSet custT="1"/>
      <dgm:spPr>
        <a:solidFill>
          <a:srgbClr val="E6F5FA"/>
        </a:solidFill>
      </dgm:spPr>
      <dgm:t>
        <a:bodyPr/>
        <a:lstStyle/>
        <a:p>
          <a:r>
            <a:rPr lang="ru-RU" sz="1050" b="1" dirty="0"/>
            <a:t>Городской бюджет</a:t>
          </a:r>
        </a:p>
      </dgm:t>
    </dgm:pt>
    <dgm:pt modelId="{A569AD9D-E672-41FD-A0DA-F1417DAC593E}" type="parTrans" cxnId="{A93799A7-9158-40B5-B881-39A59BDAF0E0}">
      <dgm:prSet/>
      <dgm:spPr/>
      <dgm:t>
        <a:bodyPr/>
        <a:lstStyle/>
        <a:p>
          <a:endParaRPr lang="ru-RU" sz="1000"/>
        </a:p>
      </dgm:t>
    </dgm:pt>
    <dgm:pt modelId="{7B6ECF9D-075C-42B2-8BB1-E0C7C4A576B1}" type="sibTrans" cxnId="{A93799A7-9158-40B5-B881-39A59BDAF0E0}">
      <dgm:prSet/>
      <dgm:spPr/>
      <dgm:t>
        <a:bodyPr/>
        <a:lstStyle/>
        <a:p>
          <a:endParaRPr lang="ru-RU" sz="1000"/>
        </a:p>
      </dgm:t>
    </dgm:pt>
    <dgm:pt modelId="{BC0566F1-BED6-44F0-8C9D-266340D1E37F}">
      <dgm:prSet custT="1"/>
      <dgm:spPr/>
      <dgm:t>
        <a:bodyPr/>
        <a:lstStyle/>
        <a:p>
          <a:r>
            <a:rPr lang="ru-RU" sz="1000" dirty="0"/>
            <a:t>Бюджетная обеспеченность</a:t>
          </a:r>
        </a:p>
      </dgm:t>
    </dgm:pt>
    <dgm:pt modelId="{A67FA3AC-3A08-41F7-8DB7-21233CF4D831}" type="parTrans" cxnId="{A6201CC6-30B8-4943-9693-9858697DE010}">
      <dgm:prSet/>
      <dgm:spPr/>
      <dgm:t>
        <a:bodyPr/>
        <a:lstStyle/>
        <a:p>
          <a:endParaRPr lang="ru-RU" sz="1000"/>
        </a:p>
      </dgm:t>
    </dgm:pt>
    <dgm:pt modelId="{622A8D18-7EE5-4BAF-A9CB-B369865D7A79}" type="sibTrans" cxnId="{A6201CC6-30B8-4943-9693-9858697DE010}">
      <dgm:prSet/>
      <dgm:spPr/>
      <dgm:t>
        <a:bodyPr/>
        <a:lstStyle/>
        <a:p>
          <a:endParaRPr lang="ru-RU" sz="1000"/>
        </a:p>
      </dgm:t>
    </dgm:pt>
    <dgm:pt modelId="{C7D30625-EFFB-4AC6-966B-F447C106B42C}">
      <dgm:prSet custT="1"/>
      <dgm:spPr/>
      <dgm:t>
        <a:bodyPr/>
        <a:lstStyle/>
        <a:p>
          <a:r>
            <a:rPr lang="ru-RU" sz="1000" dirty="0"/>
            <a:t>Доля налоговых и неналоговых доходов местного бюджета в общем объеме собственных доходов  </a:t>
          </a:r>
        </a:p>
      </dgm:t>
    </dgm:pt>
    <dgm:pt modelId="{880FF25D-069C-4309-ADFA-0E3EABCF01E4}" type="parTrans" cxnId="{71829200-C9A7-4C91-93AE-32E36960217E}">
      <dgm:prSet/>
      <dgm:spPr/>
      <dgm:t>
        <a:bodyPr/>
        <a:lstStyle/>
        <a:p>
          <a:endParaRPr lang="ru-RU" sz="1000"/>
        </a:p>
      </dgm:t>
    </dgm:pt>
    <dgm:pt modelId="{EB19107C-5788-463A-BE00-5F8F62DE59DD}" type="sibTrans" cxnId="{71829200-C9A7-4C91-93AE-32E36960217E}">
      <dgm:prSet/>
      <dgm:spPr/>
      <dgm:t>
        <a:bodyPr/>
        <a:lstStyle/>
        <a:p>
          <a:endParaRPr lang="ru-RU" sz="1000"/>
        </a:p>
      </dgm:t>
    </dgm:pt>
    <dgm:pt modelId="{C9CEDBD0-6948-4F6D-B82A-A4E013A0C1BC}">
      <dgm:prSet custT="1"/>
      <dgm:spPr/>
      <dgm:t>
        <a:bodyPr/>
        <a:lstStyle/>
        <a:p>
          <a:r>
            <a:rPr lang="ru-RU" sz="1000" dirty="0"/>
            <a:t>Уровень жизни безработных</a:t>
          </a:r>
        </a:p>
      </dgm:t>
    </dgm:pt>
    <dgm:pt modelId="{BA1DCAA5-9B2D-4DAC-84E7-18ADCBEA191D}" type="parTrans" cxnId="{4E457140-67F5-4A19-A5FB-34AFB30EE3E2}">
      <dgm:prSet/>
      <dgm:spPr/>
      <dgm:t>
        <a:bodyPr/>
        <a:lstStyle/>
        <a:p>
          <a:endParaRPr lang="ru-RU" sz="1000"/>
        </a:p>
      </dgm:t>
    </dgm:pt>
    <dgm:pt modelId="{1EB7F792-DA87-4248-B49D-E371691AC7A9}" type="sibTrans" cxnId="{4E457140-67F5-4A19-A5FB-34AFB30EE3E2}">
      <dgm:prSet/>
      <dgm:spPr/>
      <dgm:t>
        <a:bodyPr/>
        <a:lstStyle/>
        <a:p>
          <a:endParaRPr lang="ru-RU" sz="1000"/>
        </a:p>
      </dgm:t>
    </dgm:pt>
    <dgm:pt modelId="{291A5A67-E6FE-41BB-AAB1-22FBB02219A9}">
      <dgm:prSet custT="1"/>
      <dgm:spPr/>
      <dgm:t>
        <a:bodyPr/>
        <a:lstStyle/>
        <a:p>
          <a:r>
            <a:rPr lang="ru-RU" sz="1000" dirty="0"/>
            <a:t>Уровень жизни пенсионеров</a:t>
          </a:r>
        </a:p>
      </dgm:t>
    </dgm:pt>
    <dgm:pt modelId="{D7129BD2-E91A-44B8-B323-EE38D9AF1DC0}" type="parTrans" cxnId="{1E6E2B1C-A393-452D-8D12-46D8823E3F90}">
      <dgm:prSet/>
      <dgm:spPr/>
      <dgm:t>
        <a:bodyPr/>
        <a:lstStyle/>
        <a:p>
          <a:endParaRPr lang="ru-RU" sz="1000"/>
        </a:p>
      </dgm:t>
    </dgm:pt>
    <dgm:pt modelId="{4E1DF009-E6DC-4622-849B-2A6602868561}" type="sibTrans" cxnId="{1E6E2B1C-A393-452D-8D12-46D8823E3F90}">
      <dgm:prSet/>
      <dgm:spPr/>
      <dgm:t>
        <a:bodyPr/>
        <a:lstStyle/>
        <a:p>
          <a:endParaRPr lang="ru-RU" sz="1000"/>
        </a:p>
      </dgm:t>
    </dgm:pt>
    <dgm:pt modelId="{352961DA-BA35-41C4-87D8-F6D132294CF2}">
      <dgm:prSet custT="1"/>
      <dgm:spPr/>
      <dgm:t>
        <a:bodyPr/>
        <a:lstStyle/>
        <a:p>
          <a:r>
            <a:rPr lang="ru-RU" sz="1000" dirty="0"/>
            <a:t>Смертность от самоубийств, чел. на 10 тыс. чел.</a:t>
          </a:r>
        </a:p>
      </dgm:t>
    </dgm:pt>
    <dgm:pt modelId="{FCD5C0FC-E4E6-42AB-9D1D-E2563E02A800}" type="parTrans" cxnId="{AED9BADE-6AC3-40CA-AB44-5E40FD29DA8C}">
      <dgm:prSet/>
      <dgm:spPr/>
      <dgm:t>
        <a:bodyPr/>
        <a:lstStyle/>
        <a:p>
          <a:endParaRPr lang="ru-RU" sz="1000"/>
        </a:p>
      </dgm:t>
    </dgm:pt>
    <dgm:pt modelId="{5583DB63-82AB-4F7C-A969-A780DCA6387C}" type="sibTrans" cxnId="{AED9BADE-6AC3-40CA-AB44-5E40FD29DA8C}">
      <dgm:prSet/>
      <dgm:spPr/>
      <dgm:t>
        <a:bodyPr/>
        <a:lstStyle/>
        <a:p>
          <a:endParaRPr lang="ru-RU" sz="1000"/>
        </a:p>
      </dgm:t>
    </dgm:pt>
    <dgm:pt modelId="{1A555A15-16B0-473E-97C0-4AFFEA27FD99}">
      <dgm:prSet custT="1"/>
      <dgm:spPr/>
      <dgm:t>
        <a:bodyPr/>
        <a:lstStyle/>
        <a:p>
          <a:r>
            <a:rPr lang="ru-RU" sz="1000" dirty="0"/>
            <a:t>Средняя самооценка удовлетворённости населения своей жизнью</a:t>
          </a:r>
        </a:p>
      </dgm:t>
    </dgm:pt>
    <dgm:pt modelId="{F6DFECCD-AE25-499E-A66C-1A742D3642FE}" type="parTrans" cxnId="{309F60F8-8835-43A3-BABD-6E69143F2466}">
      <dgm:prSet/>
      <dgm:spPr/>
      <dgm:t>
        <a:bodyPr/>
        <a:lstStyle/>
        <a:p>
          <a:endParaRPr lang="ru-RU" sz="1000"/>
        </a:p>
      </dgm:t>
    </dgm:pt>
    <dgm:pt modelId="{8D52B43B-2B3A-4D94-B6CC-376CD1D7BD1B}" type="sibTrans" cxnId="{309F60F8-8835-43A3-BABD-6E69143F2466}">
      <dgm:prSet/>
      <dgm:spPr/>
      <dgm:t>
        <a:bodyPr/>
        <a:lstStyle/>
        <a:p>
          <a:endParaRPr lang="ru-RU" sz="1000"/>
        </a:p>
      </dgm:t>
    </dgm:pt>
    <dgm:pt modelId="{C2238ECF-4174-4A7A-A4E3-7169D78B568C}" type="pres">
      <dgm:prSet presAssocID="{104A51E1-B663-4F7A-9CC4-C09F3551F0FB}" presName="Name0" presStyleCnt="0">
        <dgm:presLayoutVars>
          <dgm:dir/>
          <dgm:animLvl val="lvl"/>
          <dgm:resizeHandles val="exact"/>
        </dgm:presLayoutVars>
      </dgm:prSet>
      <dgm:spPr/>
    </dgm:pt>
    <dgm:pt modelId="{82A92DA8-3635-4CE6-95E1-4910A8148852}" type="pres">
      <dgm:prSet presAssocID="{B0610968-B859-42A5-A524-7226F287DB0A}" presName="composite" presStyleCnt="0"/>
      <dgm:spPr/>
    </dgm:pt>
    <dgm:pt modelId="{1ACE5B33-2D50-4FD4-B7BB-3B09DADC2397}" type="pres">
      <dgm:prSet presAssocID="{B0610968-B859-42A5-A524-7226F287DB0A}" presName="parTx" presStyleLbl="alignNode1" presStyleIdx="0" presStyleCnt="9">
        <dgm:presLayoutVars>
          <dgm:chMax val="0"/>
          <dgm:chPref val="0"/>
          <dgm:bulletEnabled val="1"/>
        </dgm:presLayoutVars>
      </dgm:prSet>
      <dgm:spPr/>
    </dgm:pt>
    <dgm:pt modelId="{77E9C0FC-FB8A-4324-8870-C12CC86C0018}" type="pres">
      <dgm:prSet presAssocID="{B0610968-B859-42A5-A524-7226F287DB0A}" presName="desTx" presStyleLbl="alignAccFollowNode1" presStyleIdx="0" presStyleCnt="9">
        <dgm:presLayoutVars>
          <dgm:bulletEnabled val="1"/>
        </dgm:presLayoutVars>
      </dgm:prSet>
      <dgm:spPr/>
    </dgm:pt>
    <dgm:pt modelId="{6CE84CE6-1C3E-4B38-9C5D-97268E30D97C}" type="pres">
      <dgm:prSet presAssocID="{2CA05FE0-D8F1-4649-92D0-8BF3509D4A90}" presName="space" presStyleCnt="0"/>
      <dgm:spPr/>
    </dgm:pt>
    <dgm:pt modelId="{1989D02F-9F2F-4664-A70A-C6E868FE5B4D}" type="pres">
      <dgm:prSet presAssocID="{9C274069-D0DE-49DF-AEB8-41E37B67E48A}" presName="composite" presStyleCnt="0"/>
      <dgm:spPr/>
    </dgm:pt>
    <dgm:pt modelId="{9BC07D3B-9141-4BC6-8B47-DE8DBB91AD61}" type="pres">
      <dgm:prSet presAssocID="{9C274069-D0DE-49DF-AEB8-41E37B67E48A}" presName="parTx" presStyleLbl="alignNode1" presStyleIdx="1" presStyleCnt="9">
        <dgm:presLayoutVars>
          <dgm:chMax val="0"/>
          <dgm:chPref val="0"/>
          <dgm:bulletEnabled val="1"/>
        </dgm:presLayoutVars>
      </dgm:prSet>
      <dgm:spPr/>
    </dgm:pt>
    <dgm:pt modelId="{5F741C7D-B2A0-46D6-8CFC-00B6299C8C5B}" type="pres">
      <dgm:prSet presAssocID="{9C274069-D0DE-49DF-AEB8-41E37B67E48A}" presName="desTx" presStyleLbl="alignAccFollowNode1" presStyleIdx="1" presStyleCnt="9">
        <dgm:presLayoutVars>
          <dgm:bulletEnabled val="1"/>
        </dgm:presLayoutVars>
      </dgm:prSet>
      <dgm:spPr/>
    </dgm:pt>
    <dgm:pt modelId="{6041527C-ED09-4465-8AAB-8FD44F0865C2}" type="pres">
      <dgm:prSet presAssocID="{409383EC-8BF6-462C-9D2A-8FB73E09B05A}" presName="space" presStyleCnt="0"/>
      <dgm:spPr/>
    </dgm:pt>
    <dgm:pt modelId="{598FFE5F-A4CF-4740-A987-066C5B277626}" type="pres">
      <dgm:prSet presAssocID="{B2083965-715D-4AB9-8A0E-EE49E1DEE0A2}" presName="composite" presStyleCnt="0"/>
      <dgm:spPr/>
    </dgm:pt>
    <dgm:pt modelId="{512AE2A7-E73F-4EE8-B8A2-1D0C27BDEF7E}" type="pres">
      <dgm:prSet presAssocID="{B2083965-715D-4AB9-8A0E-EE49E1DEE0A2}" presName="parTx" presStyleLbl="alignNode1" presStyleIdx="2" presStyleCnt="9">
        <dgm:presLayoutVars>
          <dgm:chMax val="0"/>
          <dgm:chPref val="0"/>
          <dgm:bulletEnabled val="1"/>
        </dgm:presLayoutVars>
      </dgm:prSet>
      <dgm:spPr/>
    </dgm:pt>
    <dgm:pt modelId="{4ADA4A2F-25CA-403A-BF76-5284448B157E}" type="pres">
      <dgm:prSet presAssocID="{B2083965-715D-4AB9-8A0E-EE49E1DEE0A2}" presName="desTx" presStyleLbl="alignAccFollowNode1" presStyleIdx="2" presStyleCnt="9">
        <dgm:presLayoutVars>
          <dgm:bulletEnabled val="1"/>
        </dgm:presLayoutVars>
      </dgm:prSet>
      <dgm:spPr/>
    </dgm:pt>
    <dgm:pt modelId="{0944F5E4-F78A-4368-8943-9C0EFCEF5683}" type="pres">
      <dgm:prSet presAssocID="{B0123371-939F-4BFB-8ECA-36A06F43124E}" presName="space" presStyleCnt="0"/>
      <dgm:spPr/>
    </dgm:pt>
    <dgm:pt modelId="{4094CFD4-4CD9-4735-9F9C-EA6E25E1AC55}" type="pres">
      <dgm:prSet presAssocID="{F50D5306-4CBB-451D-913D-D1D3FD74B0EC}" presName="composite" presStyleCnt="0"/>
      <dgm:spPr/>
    </dgm:pt>
    <dgm:pt modelId="{7FAA3E73-271E-4D0D-ADD3-1F42331EDA3F}" type="pres">
      <dgm:prSet presAssocID="{F50D5306-4CBB-451D-913D-D1D3FD74B0EC}" presName="parTx" presStyleLbl="alignNode1" presStyleIdx="3" presStyleCnt="9">
        <dgm:presLayoutVars>
          <dgm:chMax val="0"/>
          <dgm:chPref val="0"/>
          <dgm:bulletEnabled val="1"/>
        </dgm:presLayoutVars>
      </dgm:prSet>
      <dgm:spPr/>
    </dgm:pt>
    <dgm:pt modelId="{1DD3827C-6623-462F-BE31-56BD2C6B9A44}" type="pres">
      <dgm:prSet presAssocID="{F50D5306-4CBB-451D-913D-D1D3FD74B0EC}" presName="desTx" presStyleLbl="alignAccFollowNode1" presStyleIdx="3" presStyleCnt="9">
        <dgm:presLayoutVars>
          <dgm:bulletEnabled val="1"/>
        </dgm:presLayoutVars>
      </dgm:prSet>
      <dgm:spPr/>
    </dgm:pt>
    <dgm:pt modelId="{B98DB291-2B50-4A94-93DD-359D9121D3B2}" type="pres">
      <dgm:prSet presAssocID="{1EA9F688-3E64-401A-B27C-5D3644F560A0}" presName="space" presStyleCnt="0"/>
      <dgm:spPr/>
    </dgm:pt>
    <dgm:pt modelId="{F2065DBE-7BCE-4FD1-BF98-5D5A77BAC8FD}" type="pres">
      <dgm:prSet presAssocID="{76B49392-72EF-4D2E-9169-35C725957F93}" presName="composite" presStyleCnt="0"/>
      <dgm:spPr/>
    </dgm:pt>
    <dgm:pt modelId="{B33564A3-014A-4252-B300-4E63BE7C9383}" type="pres">
      <dgm:prSet presAssocID="{76B49392-72EF-4D2E-9169-35C725957F93}" presName="parTx" presStyleLbl="alignNode1" presStyleIdx="4" presStyleCnt="9">
        <dgm:presLayoutVars>
          <dgm:chMax val="0"/>
          <dgm:chPref val="0"/>
          <dgm:bulletEnabled val="1"/>
        </dgm:presLayoutVars>
      </dgm:prSet>
      <dgm:spPr/>
    </dgm:pt>
    <dgm:pt modelId="{B8E150E6-A148-48ED-BF41-1904C8E38200}" type="pres">
      <dgm:prSet presAssocID="{76B49392-72EF-4D2E-9169-35C725957F93}" presName="desTx" presStyleLbl="alignAccFollowNode1" presStyleIdx="4" presStyleCnt="9">
        <dgm:presLayoutVars>
          <dgm:bulletEnabled val="1"/>
        </dgm:presLayoutVars>
      </dgm:prSet>
      <dgm:spPr/>
    </dgm:pt>
    <dgm:pt modelId="{A375F904-D55B-4C69-9AA3-DC079FC8E2F3}" type="pres">
      <dgm:prSet presAssocID="{9A445468-C70A-4D6D-A03A-411DF6B141A5}" presName="space" presStyleCnt="0"/>
      <dgm:spPr/>
    </dgm:pt>
    <dgm:pt modelId="{2F9003E7-F418-466B-A96D-A26EB8357BDB}" type="pres">
      <dgm:prSet presAssocID="{704AE647-1993-478B-9CC5-293C3617ECF8}" presName="composite" presStyleCnt="0"/>
      <dgm:spPr/>
    </dgm:pt>
    <dgm:pt modelId="{FAFF1811-908A-4D2D-BF49-881B78387210}" type="pres">
      <dgm:prSet presAssocID="{704AE647-1993-478B-9CC5-293C3617ECF8}" presName="parTx" presStyleLbl="alignNode1" presStyleIdx="5" presStyleCnt="9">
        <dgm:presLayoutVars>
          <dgm:chMax val="0"/>
          <dgm:chPref val="0"/>
          <dgm:bulletEnabled val="1"/>
        </dgm:presLayoutVars>
      </dgm:prSet>
      <dgm:spPr/>
    </dgm:pt>
    <dgm:pt modelId="{66361EAE-A87C-406B-AE80-AC24FE221F8A}" type="pres">
      <dgm:prSet presAssocID="{704AE647-1993-478B-9CC5-293C3617ECF8}" presName="desTx" presStyleLbl="alignAccFollowNode1" presStyleIdx="5" presStyleCnt="9">
        <dgm:presLayoutVars>
          <dgm:bulletEnabled val="1"/>
        </dgm:presLayoutVars>
      </dgm:prSet>
      <dgm:spPr/>
    </dgm:pt>
    <dgm:pt modelId="{663FD991-80A6-4B1F-9124-E7A3DA9A877E}" type="pres">
      <dgm:prSet presAssocID="{6AD7472B-A381-413A-AD0F-2D7E2A1C406D}" presName="space" presStyleCnt="0"/>
      <dgm:spPr/>
    </dgm:pt>
    <dgm:pt modelId="{24C7D82B-758A-486B-83DF-2E34E0719734}" type="pres">
      <dgm:prSet presAssocID="{4D24ED62-DD94-46FC-874B-A170E4DACDF9}" presName="composite" presStyleCnt="0"/>
      <dgm:spPr/>
    </dgm:pt>
    <dgm:pt modelId="{F28DC88C-69B0-4559-A8A8-9EC94DAAC2C6}" type="pres">
      <dgm:prSet presAssocID="{4D24ED62-DD94-46FC-874B-A170E4DACDF9}" presName="parTx" presStyleLbl="alignNode1" presStyleIdx="6" presStyleCnt="9">
        <dgm:presLayoutVars>
          <dgm:chMax val="0"/>
          <dgm:chPref val="0"/>
          <dgm:bulletEnabled val="1"/>
        </dgm:presLayoutVars>
      </dgm:prSet>
      <dgm:spPr/>
    </dgm:pt>
    <dgm:pt modelId="{4AA9E881-4733-4461-91BD-FFBBAEE28CA3}" type="pres">
      <dgm:prSet presAssocID="{4D24ED62-DD94-46FC-874B-A170E4DACDF9}" presName="desTx" presStyleLbl="alignAccFollowNode1" presStyleIdx="6" presStyleCnt="9">
        <dgm:presLayoutVars>
          <dgm:bulletEnabled val="1"/>
        </dgm:presLayoutVars>
      </dgm:prSet>
      <dgm:spPr/>
    </dgm:pt>
    <dgm:pt modelId="{5AF700C4-1719-4138-A9E0-8D95E47E6804}" type="pres">
      <dgm:prSet presAssocID="{DB4A0073-F5A4-4BCC-81B3-C0ACCDD8F898}" presName="space" presStyleCnt="0"/>
      <dgm:spPr/>
    </dgm:pt>
    <dgm:pt modelId="{F4BF2F18-428F-4058-95AD-FD8FDE510260}" type="pres">
      <dgm:prSet presAssocID="{42241A36-C587-4B4E-AD91-945F0A9A8695}" presName="composite" presStyleCnt="0"/>
      <dgm:spPr/>
    </dgm:pt>
    <dgm:pt modelId="{14A9C18B-DA99-41CB-AF32-BBD3AC0C7FB3}" type="pres">
      <dgm:prSet presAssocID="{42241A36-C587-4B4E-AD91-945F0A9A8695}" presName="parTx" presStyleLbl="alignNode1" presStyleIdx="7" presStyleCnt="9">
        <dgm:presLayoutVars>
          <dgm:chMax val="0"/>
          <dgm:chPref val="0"/>
          <dgm:bulletEnabled val="1"/>
        </dgm:presLayoutVars>
      </dgm:prSet>
      <dgm:spPr/>
    </dgm:pt>
    <dgm:pt modelId="{F8AB46FB-2F08-48E5-8D9C-B438A197A9B7}" type="pres">
      <dgm:prSet presAssocID="{42241A36-C587-4B4E-AD91-945F0A9A8695}" presName="desTx" presStyleLbl="alignAccFollowNode1" presStyleIdx="7" presStyleCnt="9">
        <dgm:presLayoutVars>
          <dgm:bulletEnabled val="1"/>
        </dgm:presLayoutVars>
      </dgm:prSet>
      <dgm:spPr/>
    </dgm:pt>
    <dgm:pt modelId="{3A7C7437-1965-471F-AC84-7671E4DC6D94}" type="pres">
      <dgm:prSet presAssocID="{A8CC63FC-F33D-47B3-AFD1-82D993EAFD2B}" presName="space" presStyleCnt="0"/>
      <dgm:spPr/>
    </dgm:pt>
    <dgm:pt modelId="{77DD69FD-6175-452A-973F-AB376EA26292}" type="pres">
      <dgm:prSet presAssocID="{21ABDB1A-525E-48AE-8870-D0A341EFB485}" presName="composite" presStyleCnt="0"/>
      <dgm:spPr/>
    </dgm:pt>
    <dgm:pt modelId="{E804B3E6-EEB1-40F8-BBE2-73E165C825A1}" type="pres">
      <dgm:prSet presAssocID="{21ABDB1A-525E-48AE-8870-D0A341EFB485}" presName="parTx" presStyleLbl="alignNode1" presStyleIdx="8" presStyleCnt="9">
        <dgm:presLayoutVars>
          <dgm:chMax val="0"/>
          <dgm:chPref val="0"/>
          <dgm:bulletEnabled val="1"/>
        </dgm:presLayoutVars>
      </dgm:prSet>
      <dgm:spPr/>
    </dgm:pt>
    <dgm:pt modelId="{8836242E-E629-4EDB-8EDD-D01FA70B4F3E}" type="pres">
      <dgm:prSet presAssocID="{21ABDB1A-525E-48AE-8870-D0A341EFB485}" presName="desTx" presStyleLbl="alignAccFollowNode1" presStyleIdx="8" presStyleCnt="9">
        <dgm:presLayoutVars>
          <dgm:bulletEnabled val="1"/>
        </dgm:presLayoutVars>
      </dgm:prSet>
      <dgm:spPr/>
    </dgm:pt>
  </dgm:ptLst>
  <dgm:cxnLst>
    <dgm:cxn modelId="{71829200-C9A7-4C91-93AE-32E36960217E}" srcId="{21ABDB1A-525E-48AE-8870-D0A341EFB485}" destId="{C7D30625-EFFB-4AC6-966B-F447C106B42C}" srcOrd="1" destOrd="0" parTransId="{880FF25D-069C-4309-ADFA-0E3EABCF01E4}" sibTransId="{EB19107C-5788-463A-BE00-5F8F62DE59DD}"/>
    <dgm:cxn modelId="{470B6505-748C-41E7-B331-A3CFFA489850}" type="presOf" srcId="{2781D7C8-7129-4BCC-A5C0-A0904EB439DA}" destId="{5F741C7D-B2A0-46D6-8CFC-00B6299C8C5B}" srcOrd="0" destOrd="1" presId="urn:microsoft.com/office/officeart/2005/8/layout/hList1"/>
    <dgm:cxn modelId="{41CE6505-76F5-4ED3-9F6A-AF13E4363D87}" type="presOf" srcId="{39D8B626-CF0B-43E9-A2D4-3B5373AD12B8}" destId="{66361EAE-A87C-406B-AE80-AC24FE221F8A}" srcOrd="0" destOrd="0" presId="urn:microsoft.com/office/officeart/2005/8/layout/hList1"/>
    <dgm:cxn modelId="{36CFAA12-8159-4F4C-84A4-5777CA90BA5D}" type="presOf" srcId="{42241A36-C587-4B4E-AD91-945F0A9A8695}" destId="{14A9C18B-DA99-41CB-AF32-BBD3AC0C7FB3}" srcOrd="0" destOrd="0" presId="urn:microsoft.com/office/officeart/2005/8/layout/hList1"/>
    <dgm:cxn modelId="{F78CA116-20EC-484F-A9CF-56F225EB0A50}" srcId="{104A51E1-B663-4F7A-9CC4-C09F3551F0FB}" destId="{4D24ED62-DD94-46FC-874B-A170E4DACDF9}" srcOrd="6" destOrd="0" parTransId="{5FD8CB6D-6F4C-4D32-9460-653B5FED5A85}" sibTransId="{DB4A0073-F5A4-4BCC-81B3-C0ACCDD8F898}"/>
    <dgm:cxn modelId="{30283317-B6E9-4609-88D3-DDE065390581}" srcId="{42241A36-C587-4B4E-AD91-945F0A9A8695}" destId="{608AC3EF-5FAE-422E-8109-2A3F4DE4E501}" srcOrd="1" destOrd="0" parTransId="{9D70C760-4C87-4C6C-B8E5-40282A2F1E63}" sibTransId="{9BD4E268-F66D-4866-8167-9DF7B4F26E38}"/>
    <dgm:cxn modelId="{2AD86918-72AA-4798-8286-71DED81F727B}" srcId="{9C274069-D0DE-49DF-AEB8-41E37B67E48A}" destId="{AC8409C6-7D31-4949-A44E-34072D273D53}" srcOrd="0" destOrd="0" parTransId="{00BAE860-4923-4651-B996-826F858A0033}" sibTransId="{B46294A2-1CD8-4049-A947-36A4C396B946}"/>
    <dgm:cxn modelId="{76B4D31B-F727-48A2-8B65-5C8157A8B976}" srcId="{B0610968-B859-42A5-A524-7226F287DB0A}" destId="{433030F9-4151-4B32-A4CC-F2F9C250B8B2}" srcOrd="2" destOrd="0" parTransId="{4E56B6AB-3E4E-4F1A-8670-3646D84C1B3D}" sibTransId="{5FEAEB32-1736-4B9C-A413-E488F402722E}"/>
    <dgm:cxn modelId="{1E6E2B1C-A393-452D-8D12-46D8823E3F90}" srcId="{42241A36-C587-4B4E-AD91-945F0A9A8695}" destId="{291A5A67-E6FE-41BB-AAB1-22FBB02219A9}" srcOrd="4" destOrd="0" parTransId="{D7129BD2-E91A-44B8-B323-EE38D9AF1DC0}" sibTransId="{4E1DF009-E6DC-4622-849B-2A6602868561}"/>
    <dgm:cxn modelId="{0E66D91D-4B8C-4858-936F-04B3445BB803}" srcId="{F50D5306-4CBB-451D-913D-D1D3FD74B0EC}" destId="{B238E906-E5D6-48AC-AD54-9919CE978040}" srcOrd="0" destOrd="0" parTransId="{F59823AA-9494-494D-8243-1F9C979820A0}" sibTransId="{CBB37D14-1CD7-4C27-A8B5-A0F24CB14CAE}"/>
    <dgm:cxn modelId="{A182491F-48EA-4B85-8BFE-F392E339E7DC}" type="presOf" srcId="{C754E238-EDE4-4483-B61E-487E18D030FE}" destId="{F8AB46FB-2F08-48E5-8D9C-B438A197A9B7}" srcOrd="0" destOrd="0" presId="urn:microsoft.com/office/officeart/2005/8/layout/hList1"/>
    <dgm:cxn modelId="{BC326E22-DE4C-48F8-AD4F-4CF5CDB4055E}" srcId="{104A51E1-B663-4F7A-9CC4-C09F3551F0FB}" destId="{B2083965-715D-4AB9-8A0E-EE49E1DEE0A2}" srcOrd="2" destOrd="0" parTransId="{65A9F880-4DD7-41F8-9A8E-DDB298D98D84}" sibTransId="{B0123371-939F-4BFB-8ECA-36A06F43124E}"/>
    <dgm:cxn modelId="{46415A24-6305-4BAF-BD3D-F331D0B2C93A}" type="presOf" srcId="{692EB198-5826-4D8B-ABF5-331E204688FD}" destId="{66361EAE-A87C-406B-AE80-AC24FE221F8A}" srcOrd="0" destOrd="3" presId="urn:microsoft.com/office/officeart/2005/8/layout/hList1"/>
    <dgm:cxn modelId="{C2B31626-B5DE-4B08-A1B7-42BB53E5C81C}" type="presOf" srcId="{B94CDFD4-4FAE-4926-92B6-A6FAFB62A778}" destId="{F8AB46FB-2F08-48E5-8D9C-B438A197A9B7}" srcOrd="0" destOrd="2" presId="urn:microsoft.com/office/officeart/2005/8/layout/hList1"/>
    <dgm:cxn modelId="{8C9CB328-F0E1-462F-BDC8-0D8058750F89}" type="presOf" srcId="{352961DA-BA35-41C4-87D8-F6D132294CF2}" destId="{4ADA4A2F-25CA-403A-BF76-5284448B157E}" srcOrd="0" destOrd="0" presId="urn:microsoft.com/office/officeart/2005/8/layout/hList1"/>
    <dgm:cxn modelId="{FFABF733-C83B-4CE6-8780-99C988469292}" srcId="{B2083965-715D-4AB9-8A0E-EE49E1DEE0A2}" destId="{30AA0164-0FE9-4B89-B2B9-DEB7C749C878}" srcOrd="2" destOrd="0" parTransId="{E9CD434C-6E09-4FD4-AA8F-773379B29980}" sibTransId="{EF76FD7D-8770-452A-AB84-3E725A31D203}"/>
    <dgm:cxn modelId="{A1664734-D647-4697-ABB3-C2BB56E613E1}" type="presOf" srcId="{21ABDB1A-525E-48AE-8870-D0A341EFB485}" destId="{E804B3E6-EEB1-40F8-BBE2-73E165C825A1}" srcOrd="0" destOrd="0" presId="urn:microsoft.com/office/officeart/2005/8/layout/hList1"/>
    <dgm:cxn modelId="{21BCE737-53AA-48D8-AAB7-986485A679A7}" srcId="{76B49392-72EF-4D2E-9169-35C725957F93}" destId="{7D4AD2FA-EDAF-41E6-8B18-FE82F3F9DCD4}" srcOrd="1" destOrd="0" parTransId="{99AD4C99-4AA1-4B53-ADF1-FAE531004550}" sibTransId="{25F0B42A-903D-42E1-BBE6-5FCE65ACC8A2}"/>
    <dgm:cxn modelId="{34D2A538-A86C-4A0D-84A3-F4460835985C}" srcId="{B0610968-B859-42A5-A524-7226F287DB0A}" destId="{328B09B7-FAD0-4812-9E20-E2FE802BADB1}" srcOrd="3" destOrd="0" parTransId="{BCB4885F-BB5E-481D-9FEA-F01981A9AACF}" sibTransId="{ACA6F272-F42C-4EB5-9A11-63ACED6D4EDA}"/>
    <dgm:cxn modelId="{D481FA39-6F17-40A0-8C22-C1D19CD10E13}" srcId="{9C274069-D0DE-49DF-AEB8-41E37B67E48A}" destId="{EBB50101-EB7C-4F10-B8C8-6EE74689304E}" srcOrd="3" destOrd="0" parTransId="{63087E78-832A-4685-A8D7-F1B1EFB28DD9}" sibTransId="{FE089316-34D6-4375-B16C-951F337B488D}"/>
    <dgm:cxn modelId="{FCEEBC3A-4B98-433B-80B0-78F91B019F12}" type="presOf" srcId="{B0610968-B859-42A5-A524-7226F287DB0A}" destId="{1ACE5B33-2D50-4FD4-B7BB-3B09DADC2397}" srcOrd="0" destOrd="0" presId="urn:microsoft.com/office/officeart/2005/8/layout/hList1"/>
    <dgm:cxn modelId="{6C853F3C-F8F9-4764-82C3-BB454D6D4BC3}" srcId="{42241A36-C587-4B4E-AD91-945F0A9A8695}" destId="{B94CDFD4-4FAE-4926-92B6-A6FAFB62A778}" srcOrd="2" destOrd="0" parTransId="{DAED2016-2F53-4B05-A91C-E1573BB48DA7}" sibTransId="{D50AB4F8-471B-408C-813E-85E97F18FB90}"/>
    <dgm:cxn modelId="{4E457140-67F5-4A19-A5FB-34AFB30EE3E2}" srcId="{42241A36-C587-4B4E-AD91-945F0A9A8695}" destId="{C9CEDBD0-6948-4F6D-B82A-A4E013A0C1BC}" srcOrd="3" destOrd="0" parTransId="{BA1DCAA5-9B2D-4DAC-84E7-18ADCBEA191D}" sibTransId="{1EB7F792-DA87-4248-B49D-E371691AC7A9}"/>
    <dgm:cxn modelId="{D3D52D61-C59D-488C-8633-882183EA21EC}" srcId="{B0610968-B859-42A5-A524-7226F287DB0A}" destId="{DD8CB11D-2F08-45AB-BDAE-EA0F82C43569}" srcOrd="0" destOrd="0" parTransId="{D9BAA2CB-4DCF-4BE6-99E9-F2918EDFA2C9}" sibTransId="{B53E2419-DD21-49F2-8734-82FACD0AC3BA}"/>
    <dgm:cxn modelId="{2D723261-5696-4054-B394-452C1CB42CC7}" type="presOf" srcId="{7BA0A928-195C-4C32-A7C6-3F7EEA322279}" destId="{4ADA4A2F-25CA-403A-BF76-5284448B157E}" srcOrd="0" destOrd="3" presId="urn:microsoft.com/office/officeart/2005/8/layout/hList1"/>
    <dgm:cxn modelId="{813B5041-D389-4AFF-A12F-20061BA9AAEC}" type="presOf" srcId="{EBB50101-EB7C-4F10-B8C8-6EE74689304E}" destId="{5F741C7D-B2A0-46D6-8CFC-00B6299C8C5B}" srcOrd="0" destOrd="3" presId="urn:microsoft.com/office/officeart/2005/8/layout/hList1"/>
    <dgm:cxn modelId="{EA1DD662-3FFE-4771-A75B-C86D56D45E56}" srcId="{42241A36-C587-4B4E-AD91-945F0A9A8695}" destId="{C754E238-EDE4-4483-B61E-487E18D030FE}" srcOrd="0" destOrd="0" parTransId="{95E4FD54-0096-4A17-8DFA-FEA66DC2D363}" sibTransId="{C0CB98E0-6825-4621-84D7-C30D52B750C8}"/>
    <dgm:cxn modelId="{C44A8646-F4D3-4CF4-A5BF-6F25590852C4}" type="presOf" srcId="{328B09B7-FAD0-4812-9E20-E2FE802BADB1}" destId="{77E9C0FC-FB8A-4324-8870-C12CC86C0018}" srcOrd="0" destOrd="3" presId="urn:microsoft.com/office/officeart/2005/8/layout/hList1"/>
    <dgm:cxn modelId="{FD132969-0A46-4364-A8A8-EC58AF87229C}" type="presOf" srcId="{970135B3-DCE8-4569-A4CD-24BE2E0E8AA4}" destId="{5F741C7D-B2A0-46D6-8CFC-00B6299C8C5B}" srcOrd="0" destOrd="2" presId="urn:microsoft.com/office/officeart/2005/8/layout/hList1"/>
    <dgm:cxn modelId="{B6C44B6B-8142-4DEB-82B1-19B5B96A9977}" type="presOf" srcId="{76B49392-72EF-4D2E-9169-35C725957F93}" destId="{B33564A3-014A-4252-B300-4E63BE7C9383}" srcOrd="0" destOrd="0" presId="urn:microsoft.com/office/officeart/2005/8/layout/hList1"/>
    <dgm:cxn modelId="{6CC6A74D-5B22-4591-AECF-9D78003D4BF4}" srcId="{4D24ED62-DD94-46FC-874B-A170E4DACDF9}" destId="{15671407-1E5A-4FB6-B92D-6A2257276CDF}" srcOrd="2" destOrd="0" parTransId="{2759240C-DD27-48A1-BD3E-3EB5C688EEDF}" sibTransId="{491AD67F-3270-4D84-91A5-0AA18B2CC0A6}"/>
    <dgm:cxn modelId="{04BCCE6D-AD77-4394-B992-E59ADB71E807}" srcId="{4D24ED62-DD94-46FC-874B-A170E4DACDF9}" destId="{57A2A848-8D28-4619-942B-335211221EC9}" srcOrd="4" destOrd="0" parTransId="{CEC40238-47CD-44B5-B66A-FA775741B8DB}" sibTransId="{E7802D32-EDB0-44EC-ABE9-06E7FF679FFC}"/>
    <dgm:cxn modelId="{E19D2A6F-A67B-4F29-82A3-6CE3EB6F548B}" srcId="{704AE647-1993-478B-9CC5-293C3617ECF8}" destId="{39D8B626-CF0B-43E9-A2D4-3B5373AD12B8}" srcOrd="0" destOrd="0" parTransId="{C9447FE5-3C8C-47B8-9705-FE75886D8A18}" sibTransId="{6A15510B-E62D-490C-A241-D6864984422B}"/>
    <dgm:cxn modelId="{A0595855-7B89-4200-A31F-7440CC7A5608}" type="presOf" srcId="{DD8CB11D-2F08-45AB-BDAE-EA0F82C43569}" destId="{77E9C0FC-FB8A-4324-8870-C12CC86C0018}" srcOrd="0" destOrd="0" presId="urn:microsoft.com/office/officeart/2005/8/layout/hList1"/>
    <dgm:cxn modelId="{83AFD676-B28E-4058-9F92-DF27290711CB}" srcId="{104A51E1-B663-4F7A-9CC4-C09F3551F0FB}" destId="{76B49392-72EF-4D2E-9169-35C725957F93}" srcOrd="4" destOrd="0" parTransId="{C034927F-B9BE-425F-BD3C-2B6903615506}" sibTransId="{9A445468-C70A-4D6D-A03A-411DF6B141A5}"/>
    <dgm:cxn modelId="{F6D04D58-4B46-4A79-B196-1EB720B92BFA}" srcId="{B2083965-715D-4AB9-8A0E-EE49E1DEE0A2}" destId="{7BA0A928-195C-4C32-A7C6-3F7EEA322279}" srcOrd="3" destOrd="0" parTransId="{6EBCA5C8-56AA-4D9A-9F2F-2F7C1BE97E2D}" sibTransId="{6D54D1F0-2FD0-4A5E-A437-AB8718E47C6C}"/>
    <dgm:cxn modelId="{36E02059-DD03-4D80-B0CD-E115A89EBA6B}" type="presOf" srcId="{989D8473-3412-4448-8F25-7A608F880C17}" destId="{1DD3827C-6623-462F-BE31-56BD2C6B9A44}" srcOrd="0" destOrd="2" presId="urn:microsoft.com/office/officeart/2005/8/layout/hList1"/>
    <dgm:cxn modelId="{7EA5A97B-E132-4C84-9AF1-D49BCB224C3F}" srcId="{704AE647-1993-478B-9CC5-293C3617ECF8}" destId="{1DA251B9-FC3A-4A14-BAC5-291FAA5748D9}" srcOrd="2" destOrd="0" parTransId="{A16C3C9B-8851-475B-BA61-6102A218C436}" sibTransId="{A176D000-452A-4777-94DD-28D7645632B2}"/>
    <dgm:cxn modelId="{7801357F-84BA-4DC7-B66E-3E9A08063B2D}" type="presOf" srcId="{433030F9-4151-4B32-A4CC-F2F9C250B8B2}" destId="{77E9C0FC-FB8A-4324-8870-C12CC86C0018}" srcOrd="0" destOrd="2" presId="urn:microsoft.com/office/officeart/2005/8/layout/hList1"/>
    <dgm:cxn modelId="{CCD97880-10EC-4124-B287-CBA8C9E4A88E}" type="presOf" srcId="{F50D5306-4CBB-451D-913D-D1D3FD74B0EC}" destId="{7FAA3E73-271E-4D0D-ADD3-1F42331EDA3F}" srcOrd="0" destOrd="0" presId="urn:microsoft.com/office/officeart/2005/8/layout/hList1"/>
    <dgm:cxn modelId="{056DB482-6EA0-4E4F-A6BE-96864F17AE45}" srcId="{9C274069-D0DE-49DF-AEB8-41E37B67E48A}" destId="{970135B3-DCE8-4569-A4CD-24BE2E0E8AA4}" srcOrd="2" destOrd="0" parTransId="{AE9FB9AD-E385-4998-B5AD-3EFDB9743FF1}" sibTransId="{59A309AB-086A-4486-B260-EED0FE253FCF}"/>
    <dgm:cxn modelId="{A8FB6283-68A9-4228-93CC-2467B23B3475}" type="presOf" srcId="{7D4AD2FA-EDAF-41E6-8B18-FE82F3F9DCD4}" destId="{B8E150E6-A148-48ED-BF41-1904C8E38200}" srcOrd="0" destOrd="1" presId="urn:microsoft.com/office/officeart/2005/8/layout/hList1"/>
    <dgm:cxn modelId="{F96AB683-BF28-42C0-B93B-4A163CFE423C}" type="presOf" srcId="{104A51E1-B663-4F7A-9CC4-C09F3551F0FB}" destId="{C2238ECF-4174-4A7A-A4E3-7169D78B568C}" srcOrd="0" destOrd="0" presId="urn:microsoft.com/office/officeart/2005/8/layout/hList1"/>
    <dgm:cxn modelId="{1730B184-281F-45DF-9E82-A41929F5F7F1}" srcId="{104A51E1-B663-4F7A-9CC4-C09F3551F0FB}" destId="{9C274069-D0DE-49DF-AEB8-41E37B67E48A}" srcOrd="1" destOrd="0" parTransId="{A8DEEB54-C136-450E-9AD7-8E27EB93329D}" sibTransId="{409383EC-8BF6-462C-9D2A-8FB73E09B05A}"/>
    <dgm:cxn modelId="{7DBFC986-2437-4CA5-ADA4-491594C793EC}" type="presOf" srcId="{4D24ED62-DD94-46FC-874B-A170E4DACDF9}" destId="{F28DC88C-69B0-4559-A8A8-9EC94DAAC2C6}" srcOrd="0" destOrd="0" presId="urn:microsoft.com/office/officeart/2005/8/layout/hList1"/>
    <dgm:cxn modelId="{D5935F8C-BDE8-4601-B3B5-D289CDA58647}" type="presOf" srcId="{347CA486-AEDA-40EC-985C-F2200D4EE197}" destId="{4AA9E881-4733-4461-91BD-FFBBAEE28CA3}" srcOrd="0" destOrd="1" presId="urn:microsoft.com/office/officeart/2005/8/layout/hList1"/>
    <dgm:cxn modelId="{FA91348E-D511-412F-9747-EEEB0567F726}" srcId="{76B49392-72EF-4D2E-9169-35C725957F93}" destId="{FFB95872-4EE0-4AF3-BC71-2B26BE3E410B}" srcOrd="0" destOrd="0" parTransId="{7EA5FB50-8EC4-415F-84C1-6E4FB2B59B77}" sibTransId="{CF0A2DCA-9607-4F9E-AA4A-1247B2AA45CA}"/>
    <dgm:cxn modelId="{1603B18E-8CB6-4E12-A461-7C79F584EA06}" srcId="{76B49392-72EF-4D2E-9169-35C725957F93}" destId="{2660250F-689D-468B-96E8-65C62952698B}" srcOrd="2" destOrd="0" parTransId="{1B6A96F4-1ED1-4C4B-8214-8BEE5AB2DBAF}" sibTransId="{CC704D3C-4374-46AF-8767-353BB8057DCC}"/>
    <dgm:cxn modelId="{0246DA90-0EFE-47C3-91C3-CDA30B9A984F}" type="presOf" srcId="{F2DA1D43-69C4-45B1-9252-A50F33F4D56A}" destId="{1DD3827C-6623-462F-BE31-56BD2C6B9A44}" srcOrd="0" destOrd="1" presId="urn:microsoft.com/office/officeart/2005/8/layout/hList1"/>
    <dgm:cxn modelId="{FC54B599-4989-4FF7-81FC-5B803162D9C0}" type="presOf" srcId="{C7D30625-EFFB-4AC6-966B-F447C106B42C}" destId="{8836242E-E629-4EDB-8EDD-D01FA70B4F3E}" srcOrd="0" destOrd="1" presId="urn:microsoft.com/office/officeart/2005/8/layout/hList1"/>
    <dgm:cxn modelId="{6142A69C-B3C9-4508-B94E-9375DA88533C}" type="presOf" srcId="{1DA251B9-FC3A-4A14-BAC5-291FAA5748D9}" destId="{66361EAE-A87C-406B-AE80-AC24FE221F8A}" srcOrd="0" destOrd="2" presId="urn:microsoft.com/office/officeart/2005/8/layout/hList1"/>
    <dgm:cxn modelId="{79B2399E-6EDF-470B-8943-32EB421C79DA}" type="presOf" srcId="{79213C07-7829-4C1A-A977-FEACF97C7845}" destId="{B8E150E6-A148-48ED-BF41-1904C8E38200}" srcOrd="0" destOrd="3" presId="urn:microsoft.com/office/officeart/2005/8/layout/hList1"/>
    <dgm:cxn modelId="{5B7A659E-27F2-4578-BB5D-65860E88E1BC}" type="presOf" srcId="{AC8409C6-7D31-4949-A44E-34072D273D53}" destId="{5F741C7D-B2A0-46D6-8CFC-00B6299C8C5B}" srcOrd="0" destOrd="0" presId="urn:microsoft.com/office/officeart/2005/8/layout/hList1"/>
    <dgm:cxn modelId="{EB44939E-2A95-45BE-81E6-4B62D2023C77}" srcId="{4D24ED62-DD94-46FC-874B-A170E4DACDF9}" destId="{347CA486-AEDA-40EC-985C-F2200D4EE197}" srcOrd="1" destOrd="0" parTransId="{0C8CE304-54C1-4BA4-B4BC-70CE2CBEB6AB}" sibTransId="{04BFD8D4-41A9-4B3C-BAF7-FC4996A44E20}"/>
    <dgm:cxn modelId="{5A95A2A3-A285-4A53-86FC-2D4B9430B9E4}" srcId="{9C274069-D0DE-49DF-AEB8-41E37B67E48A}" destId="{2781D7C8-7129-4BCC-A5C0-A0904EB439DA}" srcOrd="1" destOrd="0" parTransId="{7249E0F0-83B6-4663-9036-E2C9BD6E9E7D}" sibTransId="{45CA748B-1AE1-41B6-A7E0-901A991A2C49}"/>
    <dgm:cxn modelId="{1920B8A4-5644-4429-9BBF-E53111A79FA4}" type="presOf" srcId="{B2083965-715D-4AB9-8A0E-EE49E1DEE0A2}" destId="{512AE2A7-E73F-4EE8-B8A2-1D0C27BDEF7E}" srcOrd="0" destOrd="0" presId="urn:microsoft.com/office/officeart/2005/8/layout/hList1"/>
    <dgm:cxn modelId="{0C490BA5-6822-456C-9C7A-B115B30008FE}" type="presOf" srcId="{15671407-1E5A-4FB6-B92D-6A2257276CDF}" destId="{4AA9E881-4733-4461-91BD-FFBBAEE28CA3}" srcOrd="0" destOrd="2" presId="urn:microsoft.com/office/officeart/2005/8/layout/hList1"/>
    <dgm:cxn modelId="{7DEF46A5-4599-401D-AC81-D9CF52BB9235}" type="presOf" srcId="{9C274069-D0DE-49DF-AEB8-41E37B67E48A}" destId="{9BC07D3B-9141-4BC6-8B47-DE8DBB91AD61}" srcOrd="0" destOrd="0" presId="urn:microsoft.com/office/officeart/2005/8/layout/hList1"/>
    <dgm:cxn modelId="{009B39A6-3C1C-483E-8D23-B0F7321D7D4F}" type="presOf" srcId="{1A555A15-16B0-473E-97C0-4AFFEA27FD99}" destId="{4ADA4A2F-25CA-403A-BF76-5284448B157E}" srcOrd="0" destOrd="1" presId="urn:microsoft.com/office/officeart/2005/8/layout/hList1"/>
    <dgm:cxn modelId="{A93799A7-9158-40B5-B881-39A59BDAF0E0}" srcId="{104A51E1-B663-4F7A-9CC4-C09F3551F0FB}" destId="{21ABDB1A-525E-48AE-8870-D0A341EFB485}" srcOrd="8" destOrd="0" parTransId="{A569AD9D-E672-41FD-A0DA-F1417DAC593E}" sibTransId="{7B6ECF9D-075C-42B2-8BB1-E0C7C4A576B1}"/>
    <dgm:cxn modelId="{64ADC0AC-8E23-47DB-8742-5057B5A27BE5}" srcId="{F50D5306-4CBB-451D-913D-D1D3FD74B0EC}" destId="{F2DA1D43-69C4-45B1-9252-A50F33F4D56A}" srcOrd="1" destOrd="0" parTransId="{1C177327-BD54-42C9-9C54-DF50BA971E04}" sibTransId="{A5164EE0-9DE2-4549-A86A-2787B42AB7C2}"/>
    <dgm:cxn modelId="{5FEDF3AE-BD61-4AD3-806D-AD40403F7CCC}" type="presOf" srcId="{C9CEDBD0-6948-4F6D-B82A-A4E013A0C1BC}" destId="{F8AB46FB-2F08-48E5-8D9C-B438A197A9B7}" srcOrd="0" destOrd="3" presId="urn:microsoft.com/office/officeart/2005/8/layout/hList1"/>
    <dgm:cxn modelId="{7E439CB9-E4F8-4D92-A0FC-D6F93F85DB12}" srcId="{104A51E1-B663-4F7A-9CC4-C09F3551F0FB}" destId="{704AE647-1993-478B-9CC5-293C3617ECF8}" srcOrd="5" destOrd="0" parTransId="{8D988083-27B5-40CA-A5D2-0D08089BB2A0}" sibTransId="{6AD7472B-A381-413A-AD0F-2D7E2A1C406D}"/>
    <dgm:cxn modelId="{6A83E4BE-F005-4AAC-94B8-69DD2C2129C0}" type="presOf" srcId="{608AC3EF-5FAE-422E-8109-2A3F4DE4E501}" destId="{F8AB46FB-2F08-48E5-8D9C-B438A197A9B7}" srcOrd="0" destOrd="1" presId="urn:microsoft.com/office/officeart/2005/8/layout/hList1"/>
    <dgm:cxn modelId="{7B0B1ABF-AD23-4EC4-9706-C5840C8F374F}" type="presOf" srcId="{2A67A1FC-2E26-4831-8002-9E8C7C179890}" destId="{66361EAE-A87C-406B-AE80-AC24FE221F8A}" srcOrd="0" destOrd="1" presId="urn:microsoft.com/office/officeart/2005/8/layout/hList1"/>
    <dgm:cxn modelId="{35B155C0-25DD-4A81-9ADB-949D056D6C2C}" srcId="{B0610968-B859-42A5-A524-7226F287DB0A}" destId="{056ADFB3-C7F8-4885-B527-EA8FE6F8951D}" srcOrd="1" destOrd="0" parTransId="{1B168C26-4FB2-4D35-88C6-E963FA386FFE}" sibTransId="{61974BD1-D781-4C0C-B945-8B28FC2F5526}"/>
    <dgm:cxn modelId="{488C90C0-B2C0-48B8-93CD-8E29B64B0468}" srcId="{4D24ED62-DD94-46FC-874B-A170E4DACDF9}" destId="{BDCB1396-13B1-40FF-A02D-B228C7703614}" srcOrd="3" destOrd="0" parTransId="{442CE798-8B92-4B86-B378-DF5A5EC7ADE2}" sibTransId="{64D33A6C-EA31-4DA1-AF8E-11F09F7A5C2A}"/>
    <dgm:cxn modelId="{BD29C4C5-23BA-4A1F-B226-E90643DEA6F6}" type="presOf" srcId="{BDCB1396-13B1-40FF-A02D-B228C7703614}" destId="{4AA9E881-4733-4461-91BD-FFBBAEE28CA3}" srcOrd="0" destOrd="3" presId="urn:microsoft.com/office/officeart/2005/8/layout/hList1"/>
    <dgm:cxn modelId="{A6201CC6-30B8-4943-9693-9858697DE010}" srcId="{21ABDB1A-525E-48AE-8870-D0A341EFB485}" destId="{BC0566F1-BED6-44F0-8C9D-266340D1E37F}" srcOrd="0" destOrd="0" parTransId="{A67FA3AC-3A08-41F7-8DB7-21233CF4D831}" sibTransId="{622A8D18-7EE5-4BAF-A9CB-B369865D7A79}"/>
    <dgm:cxn modelId="{8F22D7C6-DE13-4C84-83FE-4742AF1383D2}" type="presOf" srcId="{2660250F-689D-468B-96E8-65C62952698B}" destId="{B8E150E6-A148-48ED-BF41-1904C8E38200}" srcOrd="0" destOrd="2" presId="urn:microsoft.com/office/officeart/2005/8/layout/hList1"/>
    <dgm:cxn modelId="{CC3013C8-BB22-4697-8631-2441433C4E3F}" type="presOf" srcId="{FFB95872-4EE0-4AF3-BC71-2B26BE3E410B}" destId="{B8E150E6-A148-48ED-BF41-1904C8E38200}" srcOrd="0" destOrd="0" presId="urn:microsoft.com/office/officeart/2005/8/layout/hList1"/>
    <dgm:cxn modelId="{526953C9-AEA7-4672-9067-13A268ED945D}" type="presOf" srcId="{57A2A848-8D28-4619-942B-335211221EC9}" destId="{4AA9E881-4733-4461-91BD-FFBBAEE28CA3}" srcOrd="0" destOrd="4" presId="urn:microsoft.com/office/officeart/2005/8/layout/hList1"/>
    <dgm:cxn modelId="{702A3BCB-3956-4414-993B-8EFE5EF93913}" type="presOf" srcId="{BC0566F1-BED6-44F0-8C9D-266340D1E37F}" destId="{8836242E-E629-4EDB-8EDD-D01FA70B4F3E}" srcOrd="0" destOrd="0" presId="urn:microsoft.com/office/officeart/2005/8/layout/hList1"/>
    <dgm:cxn modelId="{20CAF8CD-D110-4231-8C33-921F1780C88F}" type="presOf" srcId="{291A5A67-E6FE-41BB-AAB1-22FBB02219A9}" destId="{F8AB46FB-2F08-48E5-8D9C-B438A197A9B7}" srcOrd="0" destOrd="4" presId="urn:microsoft.com/office/officeart/2005/8/layout/hList1"/>
    <dgm:cxn modelId="{73531DCE-FFEC-4ADF-884A-1578A3E119D2}" srcId="{76B49392-72EF-4D2E-9169-35C725957F93}" destId="{79213C07-7829-4C1A-A977-FEACF97C7845}" srcOrd="3" destOrd="0" parTransId="{3E9FF66B-FF3C-4B6D-AFA3-9CBCEF956177}" sibTransId="{E1690651-533A-4A06-A0DF-59ADA0B8E81A}"/>
    <dgm:cxn modelId="{102FE7D3-D6CD-4E56-A219-0875B640EDD7}" srcId="{104A51E1-B663-4F7A-9CC4-C09F3551F0FB}" destId="{42241A36-C587-4B4E-AD91-945F0A9A8695}" srcOrd="7" destOrd="0" parTransId="{15AFD618-9A01-4AB2-948E-61BBCBBC6114}" sibTransId="{A8CC63FC-F33D-47B3-AFD1-82D993EAFD2B}"/>
    <dgm:cxn modelId="{650AC0D6-7354-4554-8492-CCD17B014B36}" srcId="{704AE647-1993-478B-9CC5-293C3617ECF8}" destId="{692EB198-5826-4D8B-ABF5-331E204688FD}" srcOrd="3" destOrd="0" parTransId="{BEA65541-B374-4649-A975-10F0CE35C34C}" sibTransId="{06C2FDD6-8B13-408C-8682-23A6109F02BA}"/>
    <dgm:cxn modelId="{E0F96FD7-7BBC-41CD-AF50-0C5D69C2D84A}" srcId="{4D24ED62-DD94-46FC-874B-A170E4DACDF9}" destId="{10D412DD-B02D-4C42-BB51-2EBA0A2369B1}" srcOrd="0" destOrd="0" parTransId="{373B580D-FE98-4446-B9B3-2D76DB0E46D1}" sibTransId="{27F0EEBD-CE04-46BC-9F34-70078BC2E894}"/>
    <dgm:cxn modelId="{3E22E9D8-7FC5-4749-AC01-32BC7164D660}" type="presOf" srcId="{B238E906-E5D6-48AC-AD54-9919CE978040}" destId="{1DD3827C-6623-462F-BE31-56BD2C6B9A44}" srcOrd="0" destOrd="0" presId="urn:microsoft.com/office/officeart/2005/8/layout/hList1"/>
    <dgm:cxn modelId="{1860E5DA-6B86-45BA-9358-E49E72B7EF24}" srcId="{704AE647-1993-478B-9CC5-293C3617ECF8}" destId="{2A67A1FC-2E26-4831-8002-9E8C7C179890}" srcOrd="1" destOrd="0" parTransId="{11C53A51-0C09-439E-8B6E-D78EBC497487}" sibTransId="{2B761E1D-93BC-4059-A632-A1832157CCCA}"/>
    <dgm:cxn modelId="{529AC7DD-3BB6-41B2-8FF2-3735695A56E3}" srcId="{104A51E1-B663-4F7A-9CC4-C09F3551F0FB}" destId="{B0610968-B859-42A5-A524-7226F287DB0A}" srcOrd="0" destOrd="0" parTransId="{3D2DB67C-AFAB-4D3A-AB48-DBC2A15F34C5}" sibTransId="{2CA05FE0-D8F1-4649-92D0-8BF3509D4A90}"/>
    <dgm:cxn modelId="{AED9BADE-6AC3-40CA-AB44-5E40FD29DA8C}" srcId="{B2083965-715D-4AB9-8A0E-EE49E1DEE0A2}" destId="{352961DA-BA35-41C4-87D8-F6D132294CF2}" srcOrd="0" destOrd="0" parTransId="{FCD5C0FC-E4E6-42AB-9D1D-E2563E02A800}" sibTransId="{5583DB63-82AB-4F7C-A969-A780DCA6387C}"/>
    <dgm:cxn modelId="{7B4348E3-F929-4D51-8C34-1DF807304B05}" srcId="{F50D5306-4CBB-451D-913D-D1D3FD74B0EC}" destId="{989D8473-3412-4448-8F25-7A608F880C17}" srcOrd="2" destOrd="0" parTransId="{7D89BA13-EEAB-4D9B-9917-6823DAA7284B}" sibTransId="{BCE0C303-A336-4FA9-BC40-DE743751A5D1}"/>
    <dgm:cxn modelId="{044EF9E6-4AB0-41A8-8F9D-8F1809BE229C}" type="presOf" srcId="{30AA0164-0FE9-4B89-B2B9-DEB7C749C878}" destId="{4ADA4A2F-25CA-403A-BF76-5284448B157E}" srcOrd="0" destOrd="2" presId="urn:microsoft.com/office/officeart/2005/8/layout/hList1"/>
    <dgm:cxn modelId="{635A40EC-FCF9-438D-A19A-A424F9D9FA17}" type="presOf" srcId="{704AE647-1993-478B-9CC5-293C3617ECF8}" destId="{FAFF1811-908A-4D2D-BF49-881B78387210}" srcOrd="0" destOrd="0" presId="urn:microsoft.com/office/officeart/2005/8/layout/hList1"/>
    <dgm:cxn modelId="{1ED8D0ED-3901-4DCD-87EB-6EBAC54A4467}" srcId="{104A51E1-B663-4F7A-9CC4-C09F3551F0FB}" destId="{F50D5306-4CBB-451D-913D-D1D3FD74B0EC}" srcOrd="3" destOrd="0" parTransId="{789A19E0-49DA-4893-AFA1-859DBFAAACA1}" sibTransId="{1EA9F688-3E64-401A-B27C-5D3644F560A0}"/>
    <dgm:cxn modelId="{84CF19EF-A093-4786-B048-21E0CC58B744}" type="presOf" srcId="{056ADFB3-C7F8-4885-B527-EA8FE6F8951D}" destId="{77E9C0FC-FB8A-4324-8870-C12CC86C0018}" srcOrd="0" destOrd="1" presId="urn:microsoft.com/office/officeart/2005/8/layout/hList1"/>
    <dgm:cxn modelId="{309F60F8-8835-43A3-BABD-6E69143F2466}" srcId="{B2083965-715D-4AB9-8A0E-EE49E1DEE0A2}" destId="{1A555A15-16B0-473E-97C0-4AFFEA27FD99}" srcOrd="1" destOrd="0" parTransId="{F6DFECCD-AE25-499E-A66C-1A742D3642FE}" sibTransId="{8D52B43B-2B3A-4D94-B6CC-376CD1D7BD1B}"/>
    <dgm:cxn modelId="{7BAED4FE-D203-407A-A705-88A8C0E83992}" type="presOf" srcId="{10D412DD-B02D-4C42-BB51-2EBA0A2369B1}" destId="{4AA9E881-4733-4461-91BD-FFBBAEE28CA3}" srcOrd="0" destOrd="0" presId="urn:microsoft.com/office/officeart/2005/8/layout/hList1"/>
    <dgm:cxn modelId="{93E9B513-4569-488B-B416-8F61CC9AC803}" type="presParOf" srcId="{C2238ECF-4174-4A7A-A4E3-7169D78B568C}" destId="{82A92DA8-3635-4CE6-95E1-4910A8148852}" srcOrd="0" destOrd="0" presId="urn:microsoft.com/office/officeart/2005/8/layout/hList1"/>
    <dgm:cxn modelId="{7B8CC6ED-BF3D-42DE-8EB4-469157707D91}" type="presParOf" srcId="{82A92DA8-3635-4CE6-95E1-4910A8148852}" destId="{1ACE5B33-2D50-4FD4-B7BB-3B09DADC2397}" srcOrd="0" destOrd="0" presId="urn:microsoft.com/office/officeart/2005/8/layout/hList1"/>
    <dgm:cxn modelId="{D421CD08-4C84-46DE-A5C4-E742F729E25B}" type="presParOf" srcId="{82A92DA8-3635-4CE6-95E1-4910A8148852}" destId="{77E9C0FC-FB8A-4324-8870-C12CC86C0018}" srcOrd="1" destOrd="0" presId="urn:microsoft.com/office/officeart/2005/8/layout/hList1"/>
    <dgm:cxn modelId="{9B943AC8-DF83-475B-854A-2910BB1D9171}" type="presParOf" srcId="{C2238ECF-4174-4A7A-A4E3-7169D78B568C}" destId="{6CE84CE6-1C3E-4B38-9C5D-97268E30D97C}" srcOrd="1" destOrd="0" presId="urn:microsoft.com/office/officeart/2005/8/layout/hList1"/>
    <dgm:cxn modelId="{4035E729-2991-45A7-BD66-4DAF398B3D48}" type="presParOf" srcId="{C2238ECF-4174-4A7A-A4E3-7169D78B568C}" destId="{1989D02F-9F2F-4664-A70A-C6E868FE5B4D}" srcOrd="2" destOrd="0" presId="urn:microsoft.com/office/officeart/2005/8/layout/hList1"/>
    <dgm:cxn modelId="{A53475DE-2420-4730-A581-B6EF8E6F3E0E}" type="presParOf" srcId="{1989D02F-9F2F-4664-A70A-C6E868FE5B4D}" destId="{9BC07D3B-9141-4BC6-8B47-DE8DBB91AD61}" srcOrd="0" destOrd="0" presId="urn:microsoft.com/office/officeart/2005/8/layout/hList1"/>
    <dgm:cxn modelId="{6179DCA1-6D0D-4A9C-A16A-9EFE6C38C58D}" type="presParOf" srcId="{1989D02F-9F2F-4664-A70A-C6E868FE5B4D}" destId="{5F741C7D-B2A0-46D6-8CFC-00B6299C8C5B}" srcOrd="1" destOrd="0" presId="urn:microsoft.com/office/officeart/2005/8/layout/hList1"/>
    <dgm:cxn modelId="{6B4B6260-E79F-426A-8070-DE985F4567C4}" type="presParOf" srcId="{C2238ECF-4174-4A7A-A4E3-7169D78B568C}" destId="{6041527C-ED09-4465-8AAB-8FD44F0865C2}" srcOrd="3" destOrd="0" presId="urn:microsoft.com/office/officeart/2005/8/layout/hList1"/>
    <dgm:cxn modelId="{601ECC64-A348-46D1-86FF-AABAD950EABC}" type="presParOf" srcId="{C2238ECF-4174-4A7A-A4E3-7169D78B568C}" destId="{598FFE5F-A4CF-4740-A987-066C5B277626}" srcOrd="4" destOrd="0" presId="urn:microsoft.com/office/officeart/2005/8/layout/hList1"/>
    <dgm:cxn modelId="{72107E10-4183-406F-9C75-3D195E0E5992}" type="presParOf" srcId="{598FFE5F-A4CF-4740-A987-066C5B277626}" destId="{512AE2A7-E73F-4EE8-B8A2-1D0C27BDEF7E}" srcOrd="0" destOrd="0" presId="urn:microsoft.com/office/officeart/2005/8/layout/hList1"/>
    <dgm:cxn modelId="{71EC6D33-94AF-40B4-BDD3-DF9944AFCEDA}" type="presParOf" srcId="{598FFE5F-A4CF-4740-A987-066C5B277626}" destId="{4ADA4A2F-25CA-403A-BF76-5284448B157E}" srcOrd="1" destOrd="0" presId="urn:microsoft.com/office/officeart/2005/8/layout/hList1"/>
    <dgm:cxn modelId="{D385A6B9-FFB1-4559-A314-297616A94DC8}" type="presParOf" srcId="{C2238ECF-4174-4A7A-A4E3-7169D78B568C}" destId="{0944F5E4-F78A-4368-8943-9C0EFCEF5683}" srcOrd="5" destOrd="0" presId="urn:microsoft.com/office/officeart/2005/8/layout/hList1"/>
    <dgm:cxn modelId="{AEBDC2D4-9301-4306-97AC-18BE5EC1F939}" type="presParOf" srcId="{C2238ECF-4174-4A7A-A4E3-7169D78B568C}" destId="{4094CFD4-4CD9-4735-9F9C-EA6E25E1AC55}" srcOrd="6" destOrd="0" presId="urn:microsoft.com/office/officeart/2005/8/layout/hList1"/>
    <dgm:cxn modelId="{91FC8F64-B1AF-4AB5-BE5D-BB036734C103}" type="presParOf" srcId="{4094CFD4-4CD9-4735-9F9C-EA6E25E1AC55}" destId="{7FAA3E73-271E-4D0D-ADD3-1F42331EDA3F}" srcOrd="0" destOrd="0" presId="urn:microsoft.com/office/officeart/2005/8/layout/hList1"/>
    <dgm:cxn modelId="{6EBB48AA-0272-4A7D-9162-ABF67F619075}" type="presParOf" srcId="{4094CFD4-4CD9-4735-9F9C-EA6E25E1AC55}" destId="{1DD3827C-6623-462F-BE31-56BD2C6B9A44}" srcOrd="1" destOrd="0" presId="urn:microsoft.com/office/officeart/2005/8/layout/hList1"/>
    <dgm:cxn modelId="{F7CC298F-8A0D-4C64-BA07-6E11EE8C6946}" type="presParOf" srcId="{C2238ECF-4174-4A7A-A4E3-7169D78B568C}" destId="{B98DB291-2B50-4A94-93DD-359D9121D3B2}" srcOrd="7" destOrd="0" presId="urn:microsoft.com/office/officeart/2005/8/layout/hList1"/>
    <dgm:cxn modelId="{3CF0FD2D-1C91-4CF4-BDE0-4C9931ED01D7}" type="presParOf" srcId="{C2238ECF-4174-4A7A-A4E3-7169D78B568C}" destId="{F2065DBE-7BCE-4FD1-BF98-5D5A77BAC8FD}" srcOrd="8" destOrd="0" presId="urn:microsoft.com/office/officeart/2005/8/layout/hList1"/>
    <dgm:cxn modelId="{90DC20E4-45ED-447E-BBB7-D1404C958A28}" type="presParOf" srcId="{F2065DBE-7BCE-4FD1-BF98-5D5A77BAC8FD}" destId="{B33564A3-014A-4252-B300-4E63BE7C9383}" srcOrd="0" destOrd="0" presId="urn:microsoft.com/office/officeart/2005/8/layout/hList1"/>
    <dgm:cxn modelId="{4FC2A2EF-BF9E-47B1-84EB-807CF803D88B}" type="presParOf" srcId="{F2065DBE-7BCE-4FD1-BF98-5D5A77BAC8FD}" destId="{B8E150E6-A148-48ED-BF41-1904C8E38200}" srcOrd="1" destOrd="0" presId="urn:microsoft.com/office/officeart/2005/8/layout/hList1"/>
    <dgm:cxn modelId="{382D1E41-7517-4C77-BB8C-35542AB86A5A}" type="presParOf" srcId="{C2238ECF-4174-4A7A-A4E3-7169D78B568C}" destId="{A375F904-D55B-4C69-9AA3-DC079FC8E2F3}" srcOrd="9" destOrd="0" presId="urn:microsoft.com/office/officeart/2005/8/layout/hList1"/>
    <dgm:cxn modelId="{C4CC6D31-6471-4685-84EF-BAB8656A256E}" type="presParOf" srcId="{C2238ECF-4174-4A7A-A4E3-7169D78B568C}" destId="{2F9003E7-F418-466B-A96D-A26EB8357BDB}" srcOrd="10" destOrd="0" presId="urn:microsoft.com/office/officeart/2005/8/layout/hList1"/>
    <dgm:cxn modelId="{48A43481-9FF0-40AA-8509-7BA455764B82}" type="presParOf" srcId="{2F9003E7-F418-466B-A96D-A26EB8357BDB}" destId="{FAFF1811-908A-4D2D-BF49-881B78387210}" srcOrd="0" destOrd="0" presId="urn:microsoft.com/office/officeart/2005/8/layout/hList1"/>
    <dgm:cxn modelId="{419487E1-7173-4975-9B23-832C6F455050}" type="presParOf" srcId="{2F9003E7-F418-466B-A96D-A26EB8357BDB}" destId="{66361EAE-A87C-406B-AE80-AC24FE221F8A}" srcOrd="1" destOrd="0" presId="urn:microsoft.com/office/officeart/2005/8/layout/hList1"/>
    <dgm:cxn modelId="{28A6D32E-FAEA-4F50-BF66-FFC1864B7A97}" type="presParOf" srcId="{C2238ECF-4174-4A7A-A4E3-7169D78B568C}" destId="{663FD991-80A6-4B1F-9124-E7A3DA9A877E}" srcOrd="11" destOrd="0" presId="urn:microsoft.com/office/officeart/2005/8/layout/hList1"/>
    <dgm:cxn modelId="{80ED2489-754D-409D-A27F-0DB13CEE8ACE}" type="presParOf" srcId="{C2238ECF-4174-4A7A-A4E3-7169D78B568C}" destId="{24C7D82B-758A-486B-83DF-2E34E0719734}" srcOrd="12" destOrd="0" presId="urn:microsoft.com/office/officeart/2005/8/layout/hList1"/>
    <dgm:cxn modelId="{C4642648-BFEC-4B8F-BB17-8D2CC9287C32}" type="presParOf" srcId="{24C7D82B-758A-486B-83DF-2E34E0719734}" destId="{F28DC88C-69B0-4559-A8A8-9EC94DAAC2C6}" srcOrd="0" destOrd="0" presId="urn:microsoft.com/office/officeart/2005/8/layout/hList1"/>
    <dgm:cxn modelId="{C4EC54F6-51A9-4EA8-978C-A080F3A945DB}" type="presParOf" srcId="{24C7D82B-758A-486B-83DF-2E34E0719734}" destId="{4AA9E881-4733-4461-91BD-FFBBAEE28CA3}" srcOrd="1" destOrd="0" presId="urn:microsoft.com/office/officeart/2005/8/layout/hList1"/>
    <dgm:cxn modelId="{B235AF81-0D41-4A1C-8A33-271B7A24A26F}" type="presParOf" srcId="{C2238ECF-4174-4A7A-A4E3-7169D78B568C}" destId="{5AF700C4-1719-4138-A9E0-8D95E47E6804}" srcOrd="13" destOrd="0" presId="urn:microsoft.com/office/officeart/2005/8/layout/hList1"/>
    <dgm:cxn modelId="{10F7A0F3-0735-4BD2-8D20-6EF9D2ABDD37}" type="presParOf" srcId="{C2238ECF-4174-4A7A-A4E3-7169D78B568C}" destId="{F4BF2F18-428F-4058-95AD-FD8FDE510260}" srcOrd="14" destOrd="0" presId="urn:microsoft.com/office/officeart/2005/8/layout/hList1"/>
    <dgm:cxn modelId="{447C20BB-CCF7-46C7-A15D-9A0BAE2DB131}" type="presParOf" srcId="{F4BF2F18-428F-4058-95AD-FD8FDE510260}" destId="{14A9C18B-DA99-41CB-AF32-BBD3AC0C7FB3}" srcOrd="0" destOrd="0" presId="urn:microsoft.com/office/officeart/2005/8/layout/hList1"/>
    <dgm:cxn modelId="{785637DC-CB22-4A73-9101-69B52326F2CA}" type="presParOf" srcId="{F4BF2F18-428F-4058-95AD-FD8FDE510260}" destId="{F8AB46FB-2F08-48E5-8D9C-B438A197A9B7}" srcOrd="1" destOrd="0" presId="urn:microsoft.com/office/officeart/2005/8/layout/hList1"/>
    <dgm:cxn modelId="{25BE3341-54FC-4FDD-A488-C3FACADAE9CA}" type="presParOf" srcId="{C2238ECF-4174-4A7A-A4E3-7169D78B568C}" destId="{3A7C7437-1965-471F-AC84-7671E4DC6D94}" srcOrd="15" destOrd="0" presId="urn:microsoft.com/office/officeart/2005/8/layout/hList1"/>
    <dgm:cxn modelId="{245AB3A1-D851-4FEE-B996-36F30BF4B5DE}" type="presParOf" srcId="{C2238ECF-4174-4A7A-A4E3-7169D78B568C}" destId="{77DD69FD-6175-452A-973F-AB376EA26292}" srcOrd="16" destOrd="0" presId="urn:microsoft.com/office/officeart/2005/8/layout/hList1"/>
    <dgm:cxn modelId="{2872DD35-5868-452A-8D05-7D2DF6721F49}" type="presParOf" srcId="{77DD69FD-6175-452A-973F-AB376EA26292}" destId="{E804B3E6-EEB1-40F8-BBE2-73E165C825A1}" srcOrd="0" destOrd="0" presId="urn:microsoft.com/office/officeart/2005/8/layout/hList1"/>
    <dgm:cxn modelId="{CD3913CB-F2C9-4512-9DDF-2E327A521C30}" type="presParOf" srcId="{77DD69FD-6175-452A-973F-AB376EA26292}" destId="{8836242E-E629-4EDB-8EDD-D01FA70B4F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77F2-20D5-47B2-85C0-54684873B2F0}">
      <dsp:nvSpPr>
        <dsp:cNvPr id="0" name=""/>
        <dsp:cNvSpPr/>
      </dsp:nvSpPr>
      <dsp:spPr>
        <a:xfrm>
          <a:off x="6598" y="1326670"/>
          <a:ext cx="990476" cy="107291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Подходы</a:t>
          </a:r>
        </a:p>
      </dsp:txBody>
      <dsp:txXfrm>
        <a:off x="6598" y="1326670"/>
        <a:ext cx="990476" cy="1072919"/>
      </dsp:txXfrm>
    </dsp:sp>
    <dsp:sp modelId="{885FE915-53FE-481C-848E-A32E79EAB855}">
      <dsp:nvSpPr>
        <dsp:cNvPr id="0" name=""/>
        <dsp:cNvSpPr/>
      </dsp:nvSpPr>
      <dsp:spPr>
        <a:xfrm rot="18289469">
          <a:off x="674719" y="1220913"/>
          <a:ext cx="1503044" cy="50575"/>
        </a:xfrm>
        <a:custGeom>
          <a:avLst/>
          <a:gdLst/>
          <a:ahLst/>
          <a:cxnLst/>
          <a:rect l="0" t="0" r="0" b="0"/>
          <a:pathLst>
            <a:path>
              <a:moveTo>
                <a:pt x="0" y="25287"/>
              </a:moveTo>
              <a:lnTo>
                <a:pt x="1503044" y="25287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1388665" y="1208625"/>
        <a:ext cx="75152" cy="75152"/>
      </dsp:txXfrm>
    </dsp:sp>
    <dsp:sp modelId="{0581196F-0901-4D72-8F12-017267A59005}">
      <dsp:nvSpPr>
        <dsp:cNvPr id="0" name=""/>
        <dsp:cNvSpPr/>
      </dsp:nvSpPr>
      <dsp:spPr>
        <a:xfrm>
          <a:off x="1855409" y="92813"/>
          <a:ext cx="3430830" cy="1072919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1. Устойчивость пост-</a:t>
          </a:r>
          <a:r>
            <a:rPr lang="ru-RU" sz="1600" kern="1200" dirty="0" err="1">
              <a:solidFill>
                <a:schemeClr val="tx1"/>
              </a:solidFill>
            </a:rPr>
            <a:t>фактум</a:t>
          </a:r>
          <a:r>
            <a:rPr lang="ru-RU" sz="1600" kern="1200" dirty="0">
              <a:solidFill>
                <a:schemeClr val="tx1"/>
              </a:solidFill>
            </a:rPr>
            <a:t> (измерение падения и отскока)</a:t>
          </a:r>
        </a:p>
      </dsp:txBody>
      <dsp:txXfrm>
        <a:off x="1855409" y="92813"/>
        <a:ext cx="3430830" cy="1072919"/>
      </dsp:txXfrm>
    </dsp:sp>
    <dsp:sp modelId="{D862D654-4C62-4654-931E-380ABC6F9739}">
      <dsp:nvSpPr>
        <dsp:cNvPr id="0" name=""/>
        <dsp:cNvSpPr/>
      </dsp:nvSpPr>
      <dsp:spPr>
        <a:xfrm>
          <a:off x="997074" y="1837842"/>
          <a:ext cx="858335" cy="50575"/>
        </a:xfrm>
        <a:custGeom>
          <a:avLst/>
          <a:gdLst/>
          <a:ahLst/>
          <a:cxnLst/>
          <a:rect l="0" t="0" r="0" b="0"/>
          <a:pathLst>
            <a:path>
              <a:moveTo>
                <a:pt x="0" y="25287"/>
              </a:moveTo>
              <a:lnTo>
                <a:pt x="858335" y="2528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1404783" y="1841671"/>
        <a:ext cx="42916" cy="42916"/>
      </dsp:txXfrm>
    </dsp:sp>
    <dsp:sp modelId="{82E98D9E-8D70-4512-89DE-B506AFF369F5}">
      <dsp:nvSpPr>
        <dsp:cNvPr id="0" name=""/>
        <dsp:cNvSpPr/>
      </dsp:nvSpPr>
      <dsp:spPr>
        <a:xfrm>
          <a:off x="1855409" y="1326670"/>
          <a:ext cx="3430830" cy="1072919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2. Устойчивость прогнозная, или измерения факторов, определяющих устойчивость</a:t>
          </a:r>
        </a:p>
      </dsp:txBody>
      <dsp:txXfrm>
        <a:off x="1855409" y="1326670"/>
        <a:ext cx="3430830" cy="1072919"/>
      </dsp:txXfrm>
    </dsp:sp>
    <dsp:sp modelId="{C646C94D-CDA5-4F24-9968-063D5E95384C}">
      <dsp:nvSpPr>
        <dsp:cNvPr id="0" name=""/>
        <dsp:cNvSpPr/>
      </dsp:nvSpPr>
      <dsp:spPr>
        <a:xfrm rot="3310531">
          <a:off x="674719" y="2454771"/>
          <a:ext cx="1503044" cy="50575"/>
        </a:xfrm>
        <a:custGeom>
          <a:avLst/>
          <a:gdLst/>
          <a:ahLst/>
          <a:cxnLst/>
          <a:rect l="0" t="0" r="0" b="0"/>
          <a:pathLst>
            <a:path>
              <a:moveTo>
                <a:pt x="0" y="25287"/>
              </a:moveTo>
              <a:lnTo>
                <a:pt x="1503044" y="2528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1388665" y="2442482"/>
        <a:ext cx="75152" cy="75152"/>
      </dsp:txXfrm>
    </dsp:sp>
    <dsp:sp modelId="{96D3D64E-BADD-4D47-9383-A9087B1DFD43}">
      <dsp:nvSpPr>
        <dsp:cNvPr id="0" name=""/>
        <dsp:cNvSpPr/>
      </dsp:nvSpPr>
      <dsp:spPr>
        <a:xfrm>
          <a:off x="1855409" y="2560527"/>
          <a:ext cx="3430830" cy="107291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3. Устойчивость гибкая: определение дается исходя из конкретных условий, когда кризис уже начался</a:t>
          </a:r>
        </a:p>
      </dsp:txBody>
      <dsp:txXfrm>
        <a:off x="1855409" y="2560527"/>
        <a:ext cx="3430830" cy="1072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2B41A-649A-42B9-9F45-6251148DA4A6}">
      <dsp:nvSpPr>
        <dsp:cNvPr id="0" name=""/>
        <dsp:cNvSpPr/>
      </dsp:nvSpPr>
      <dsp:spPr>
        <a:xfrm>
          <a:off x="1664" y="14496"/>
          <a:ext cx="1623302" cy="64932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200" b="1" kern="120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Городское хозяйство</a:t>
          </a:r>
        </a:p>
      </dsp:txBody>
      <dsp:txXfrm>
        <a:off x="1664" y="14496"/>
        <a:ext cx="1623302" cy="649321"/>
      </dsp:txXfrm>
    </dsp:sp>
    <dsp:sp modelId="{FC4EF4DA-2CFF-4A22-86DD-36F6AD3731E8}">
      <dsp:nvSpPr>
        <dsp:cNvPr id="0" name=""/>
        <dsp:cNvSpPr/>
      </dsp:nvSpPr>
      <dsp:spPr>
        <a:xfrm>
          <a:off x="1664" y="663818"/>
          <a:ext cx="1623302" cy="166896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«Что произошло в 2022 году?»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«Реакция»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«Государственная поддержка» </a:t>
          </a:r>
        </a:p>
      </dsp:txBody>
      <dsp:txXfrm>
        <a:off x="1664" y="663818"/>
        <a:ext cx="1623302" cy="1668960"/>
      </dsp:txXfrm>
    </dsp:sp>
    <dsp:sp modelId="{45F13128-CEDA-4A60-91C9-3C0BE8E60BF9}">
      <dsp:nvSpPr>
        <dsp:cNvPr id="0" name=""/>
        <dsp:cNvSpPr/>
      </dsp:nvSpPr>
      <dsp:spPr>
        <a:xfrm>
          <a:off x="1852230" y="14496"/>
          <a:ext cx="1623302" cy="64932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200" b="1" kern="120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Социально-экономические показатели города</a:t>
          </a:r>
        </a:p>
      </dsp:txBody>
      <dsp:txXfrm>
        <a:off x="1852230" y="14496"/>
        <a:ext cx="1623302" cy="649321"/>
      </dsp:txXfrm>
    </dsp:sp>
    <dsp:sp modelId="{D1629D18-204A-490B-B44B-644223D069A8}">
      <dsp:nvSpPr>
        <dsp:cNvPr id="0" name=""/>
        <dsp:cNvSpPr/>
      </dsp:nvSpPr>
      <dsp:spPr>
        <a:xfrm>
          <a:off x="1852230" y="663818"/>
          <a:ext cx="1623302" cy="166896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«Что произошло в 2022 году?»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«Реакция»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«Государственная поддержка» </a:t>
          </a:r>
        </a:p>
      </dsp:txBody>
      <dsp:txXfrm>
        <a:off x="1852230" y="663818"/>
        <a:ext cx="1623302" cy="1668960"/>
      </dsp:txXfrm>
    </dsp:sp>
    <dsp:sp modelId="{3D0AEFA9-E108-4194-8BEF-0A8B2C7858C7}">
      <dsp:nvSpPr>
        <dsp:cNvPr id="0" name=""/>
        <dsp:cNvSpPr/>
      </dsp:nvSpPr>
      <dsp:spPr>
        <a:xfrm>
          <a:off x="3702795" y="14496"/>
          <a:ext cx="1623302" cy="64932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200" b="1" kern="120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Туризм и международное сотрудничество</a:t>
          </a:r>
        </a:p>
      </dsp:txBody>
      <dsp:txXfrm>
        <a:off x="3702795" y="14496"/>
        <a:ext cx="1623302" cy="649321"/>
      </dsp:txXfrm>
    </dsp:sp>
    <dsp:sp modelId="{49A86EFD-E410-405D-9214-5C495B604C33}">
      <dsp:nvSpPr>
        <dsp:cNvPr id="0" name=""/>
        <dsp:cNvSpPr/>
      </dsp:nvSpPr>
      <dsp:spPr>
        <a:xfrm>
          <a:off x="3702795" y="663818"/>
          <a:ext cx="1623302" cy="166896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«Что произошло в 2022 году?»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«Реакция»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Блок «Государственная поддержка» </a:t>
          </a:r>
        </a:p>
      </dsp:txBody>
      <dsp:txXfrm>
        <a:off x="3702795" y="663818"/>
        <a:ext cx="1623302" cy="1668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E1964-C784-4202-AFC0-BE435D4B4C87}">
      <dsp:nvSpPr>
        <dsp:cNvPr id="0" name=""/>
        <dsp:cNvSpPr/>
      </dsp:nvSpPr>
      <dsp:spPr>
        <a:xfrm>
          <a:off x="5616575" y="564585"/>
          <a:ext cx="5043330" cy="283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72"/>
              </a:lnTo>
              <a:lnTo>
                <a:pt x="5043330" y="173972"/>
              </a:lnTo>
              <a:lnTo>
                <a:pt x="5043330" y="2838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BC77C-E025-401E-97AD-200EDCFC48F9}">
      <dsp:nvSpPr>
        <dsp:cNvPr id="0" name=""/>
        <dsp:cNvSpPr/>
      </dsp:nvSpPr>
      <dsp:spPr>
        <a:xfrm>
          <a:off x="5616575" y="564585"/>
          <a:ext cx="3776974" cy="283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72"/>
              </a:lnTo>
              <a:lnTo>
                <a:pt x="3776974" y="173972"/>
              </a:lnTo>
              <a:lnTo>
                <a:pt x="3776974" y="2838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3B105-0E0A-4D8F-B2DF-2760540FE5BC}">
      <dsp:nvSpPr>
        <dsp:cNvPr id="0" name=""/>
        <dsp:cNvSpPr/>
      </dsp:nvSpPr>
      <dsp:spPr>
        <a:xfrm>
          <a:off x="5616575" y="564585"/>
          <a:ext cx="2510618" cy="283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72"/>
              </a:lnTo>
              <a:lnTo>
                <a:pt x="2510618" y="173972"/>
              </a:lnTo>
              <a:lnTo>
                <a:pt x="2510618" y="2838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4E255-A36A-4F4C-9946-8A675AE284F8}">
      <dsp:nvSpPr>
        <dsp:cNvPr id="0" name=""/>
        <dsp:cNvSpPr/>
      </dsp:nvSpPr>
      <dsp:spPr>
        <a:xfrm>
          <a:off x="5616575" y="564585"/>
          <a:ext cx="1244262" cy="283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72"/>
              </a:lnTo>
              <a:lnTo>
                <a:pt x="1244262" y="173972"/>
              </a:lnTo>
              <a:lnTo>
                <a:pt x="1244262" y="2838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8E91C-94C9-47C7-A1E3-8DE414A19A7B}">
      <dsp:nvSpPr>
        <dsp:cNvPr id="0" name=""/>
        <dsp:cNvSpPr/>
      </dsp:nvSpPr>
      <dsp:spPr>
        <a:xfrm>
          <a:off x="5548762" y="564585"/>
          <a:ext cx="91440" cy="283862"/>
        </a:xfrm>
        <a:custGeom>
          <a:avLst/>
          <a:gdLst/>
          <a:ahLst/>
          <a:cxnLst/>
          <a:rect l="0" t="0" r="0" b="0"/>
          <a:pathLst>
            <a:path>
              <a:moveTo>
                <a:pt x="67813" y="0"/>
              </a:moveTo>
              <a:lnTo>
                <a:pt x="67813" y="173972"/>
              </a:lnTo>
              <a:lnTo>
                <a:pt x="45720" y="173972"/>
              </a:lnTo>
              <a:lnTo>
                <a:pt x="45720" y="2838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44797-6C80-4B7F-9E66-8FAE1D891B9B}">
      <dsp:nvSpPr>
        <dsp:cNvPr id="0" name=""/>
        <dsp:cNvSpPr/>
      </dsp:nvSpPr>
      <dsp:spPr>
        <a:xfrm>
          <a:off x="4328126" y="564585"/>
          <a:ext cx="1288449" cy="283862"/>
        </a:xfrm>
        <a:custGeom>
          <a:avLst/>
          <a:gdLst/>
          <a:ahLst/>
          <a:cxnLst/>
          <a:rect l="0" t="0" r="0" b="0"/>
          <a:pathLst>
            <a:path>
              <a:moveTo>
                <a:pt x="1288449" y="0"/>
              </a:moveTo>
              <a:lnTo>
                <a:pt x="1288449" y="173972"/>
              </a:lnTo>
              <a:lnTo>
                <a:pt x="0" y="173972"/>
              </a:lnTo>
              <a:lnTo>
                <a:pt x="0" y="2838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0DD2C-1EFB-4491-9A13-F56AEBEB5F7A}">
      <dsp:nvSpPr>
        <dsp:cNvPr id="0" name=""/>
        <dsp:cNvSpPr/>
      </dsp:nvSpPr>
      <dsp:spPr>
        <a:xfrm>
          <a:off x="3061770" y="564585"/>
          <a:ext cx="2554805" cy="283862"/>
        </a:xfrm>
        <a:custGeom>
          <a:avLst/>
          <a:gdLst/>
          <a:ahLst/>
          <a:cxnLst/>
          <a:rect l="0" t="0" r="0" b="0"/>
          <a:pathLst>
            <a:path>
              <a:moveTo>
                <a:pt x="2554805" y="0"/>
              </a:moveTo>
              <a:lnTo>
                <a:pt x="2554805" y="173972"/>
              </a:lnTo>
              <a:lnTo>
                <a:pt x="0" y="173972"/>
              </a:lnTo>
              <a:lnTo>
                <a:pt x="0" y="2838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331AC-DC11-4BC1-BDD0-7D04DFE496EF}">
      <dsp:nvSpPr>
        <dsp:cNvPr id="0" name=""/>
        <dsp:cNvSpPr/>
      </dsp:nvSpPr>
      <dsp:spPr>
        <a:xfrm>
          <a:off x="1795414" y="564585"/>
          <a:ext cx="3821161" cy="283862"/>
        </a:xfrm>
        <a:custGeom>
          <a:avLst/>
          <a:gdLst/>
          <a:ahLst/>
          <a:cxnLst/>
          <a:rect l="0" t="0" r="0" b="0"/>
          <a:pathLst>
            <a:path>
              <a:moveTo>
                <a:pt x="3821161" y="0"/>
              </a:moveTo>
              <a:lnTo>
                <a:pt x="3821161" y="173972"/>
              </a:lnTo>
              <a:lnTo>
                <a:pt x="0" y="173972"/>
              </a:lnTo>
              <a:lnTo>
                <a:pt x="0" y="2838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1F780-2CD8-47FD-B935-6A254B486B5F}">
      <dsp:nvSpPr>
        <dsp:cNvPr id="0" name=""/>
        <dsp:cNvSpPr/>
      </dsp:nvSpPr>
      <dsp:spPr>
        <a:xfrm>
          <a:off x="529058" y="564585"/>
          <a:ext cx="5087517" cy="283862"/>
        </a:xfrm>
        <a:custGeom>
          <a:avLst/>
          <a:gdLst/>
          <a:ahLst/>
          <a:cxnLst/>
          <a:rect l="0" t="0" r="0" b="0"/>
          <a:pathLst>
            <a:path>
              <a:moveTo>
                <a:pt x="5087517" y="0"/>
              </a:moveTo>
              <a:lnTo>
                <a:pt x="5087517" y="173972"/>
              </a:lnTo>
              <a:lnTo>
                <a:pt x="0" y="173972"/>
              </a:lnTo>
              <a:lnTo>
                <a:pt x="0" y="2838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31779-6F81-444B-8DB1-621B47CC81A2}">
      <dsp:nvSpPr>
        <dsp:cNvPr id="0" name=""/>
        <dsp:cNvSpPr/>
      </dsp:nvSpPr>
      <dsp:spPr>
        <a:xfrm>
          <a:off x="3530599" y="0"/>
          <a:ext cx="4171952" cy="564585"/>
        </a:xfrm>
        <a:prstGeom prst="rect">
          <a:avLst/>
        </a:prstGeom>
        <a:solidFill>
          <a:srgbClr val="E6F5FA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Рейтинг городской устойчивости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 направлений</a:t>
          </a:r>
        </a:p>
      </dsp:txBody>
      <dsp:txXfrm>
        <a:off x="3530599" y="0"/>
        <a:ext cx="4171952" cy="564585"/>
      </dsp:txXfrm>
    </dsp:sp>
    <dsp:sp modelId="{D5B2F93B-0CAA-46A3-9D46-498D9E27EEC1}">
      <dsp:nvSpPr>
        <dsp:cNvPr id="0" name=""/>
        <dsp:cNvSpPr/>
      </dsp:nvSpPr>
      <dsp:spPr>
        <a:xfrm>
          <a:off x="5770" y="848448"/>
          <a:ext cx="1046575" cy="52328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Безопас-ность</a:t>
          </a:r>
          <a:endParaRPr lang="ru-RU" sz="1400" kern="1200" dirty="0"/>
        </a:p>
      </dsp:txBody>
      <dsp:txXfrm>
        <a:off x="5770" y="848448"/>
        <a:ext cx="1046575" cy="523287"/>
      </dsp:txXfrm>
    </dsp:sp>
    <dsp:sp modelId="{6C0553CE-7FE2-4128-9B41-F4A151D4943A}">
      <dsp:nvSpPr>
        <dsp:cNvPr id="0" name=""/>
        <dsp:cNvSpPr/>
      </dsp:nvSpPr>
      <dsp:spPr>
        <a:xfrm>
          <a:off x="1272126" y="848448"/>
          <a:ext cx="1046575" cy="52328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Экология</a:t>
          </a:r>
        </a:p>
      </dsp:txBody>
      <dsp:txXfrm>
        <a:off x="1272126" y="848448"/>
        <a:ext cx="1046575" cy="523287"/>
      </dsp:txXfrm>
    </dsp:sp>
    <dsp:sp modelId="{8C447CCB-74EC-44C3-8681-F43D4AC3A0B2}">
      <dsp:nvSpPr>
        <dsp:cNvPr id="0" name=""/>
        <dsp:cNvSpPr/>
      </dsp:nvSpPr>
      <dsp:spPr>
        <a:xfrm>
          <a:off x="2538482" y="848448"/>
          <a:ext cx="1046575" cy="52328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Общество</a:t>
          </a:r>
        </a:p>
      </dsp:txBody>
      <dsp:txXfrm>
        <a:off x="2538482" y="848448"/>
        <a:ext cx="1046575" cy="523287"/>
      </dsp:txXfrm>
    </dsp:sp>
    <dsp:sp modelId="{B54F4C74-395B-4E9D-800B-5E3D8EE4DA27}">
      <dsp:nvSpPr>
        <dsp:cNvPr id="0" name=""/>
        <dsp:cNvSpPr/>
      </dsp:nvSpPr>
      <dsp:spPr>
        <a:xfrm>
          <a:off x="3804838" y="848448"/>
          <a:ext cx="1046575" cy="52328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Транспорт</a:t>
          </a:r>
        </a:p>
      </dsp:txBody>
      <dsp:txXfrm>
        <a:off x="3804838" y="848448"/>
        <a:ext cx="1046575" cy="523287"/>
      </dsp:txXfrm>
    </dsp:sp>
    <dsp:sp modelId="{0FF2894E-647A-423D-9F2F-2665B274BB76}">
      <dsp:nvSpPr>
        <dsp:cNvPr id="0" name=""/>
        <dsp:cNvSpPr/>
      </dsp:nvSpPr>
      <dsp:spPr>
        <a:xfrm>
          <a:off x="5071194" y="848448"/>
          <a:ext cx="1046575" cy="52328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Здоровье</a:t>
          </a:r>
        </a:p>
      </dsp:txBody>
      <dsp:txXfrm>
        <a:off x="5071194" y="848448"/>
        <a:ext cx="1046575" cy="523287"/>
      </dsp:txXfrm>
    </dsp:sp>
    <dsp:sp modelId="{6B1369AD-F498-4BC1-B45D-3E496636613C}">
      <dsp:nvSpPr>
        <dsp:cNvPr id="0" name=""/>
        <dsp:cNvSpPr/>
      </dsp:nvSpPr>
      <dsp:spPr>
        <a:xfrm>
          <a:off x="6337550" y="848448"/>
          <a:ext cx="1046575" cy="52328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Жилье</a:t>
          </a:r>
        </a:p>
      </dsp:txBody>
      <dsp:txXfrm>
        <a:off x="6337550" y="848448"/>
        <a:ext cx="1046575" cy="523287"/>
      </dsp:txXfrm>
    </dsp:sp>
    <dsp:sp modelId="{4DEAFA4D-EE0D-4424-B431-5F3FCAD7BBC1}">
      <dsp:nvSpPr>
        <dsp:cNvPr id="0" name=""/>
        <dsp:cNvSpPr/>
      </dsp:nvSpPr>
      <dsp:spPr>
        <a:xfrm>
          <a:off x="7603906" y="848448"/>
          <a:ext cx="1046575" cy="52328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Занятость</a:t>
          </a:r>
        </a:p>
      </dsp:txBody>
      <dsp:txXfrm>
        <a:off x="7603906" y="848448"/>
        <a:ext cx="1046575" cy="523287"/>
      </dsp:txXfrm>
    </dsp:sp>
    <dsp:sp modelId="{BAA081D2-7ECD-49FD-B1E8-89EED90F31B5}">
      <dsp:nvSpPr>
        <dsp:cNvPr id="0" name=""/>
        <dsp:cNvSpPr/>
      </dsp:nvSpPr>
      <dsp:spPr>
        <a:xfrm>
          <a:off x="8870263" y="848448"/>
          <a:ext cx="1046575" cy="52328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Доходы населения</a:t>
          </a:r>
        </a:p>
      </dsp:txBody>
      <dsp:txXfrm>
        <a:off x="8870263" y="848448"/>
        <a:ext cx="1046575" cy="523287"/>
      </dsp:txXfrm>
    </dsp:sp>
    <dsp:sp modelId="{4623550F-B7F5-4F55-94F1-28BDE231A617}">
      <dsp:nvSpPr>
        <dsp:cNvPr id="0" name=""/>
        <dsp:cNvSpPr/>
      </dsp:nvSpPr>
      <dsp:spPr>
        <a:xfrm>
          <a:off x="10136619" y="848448"/>
          <a:ext cx="1046575" cy="52328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Городской бюджет</a:t>
          </a:r>
          <a:endParaRPr lang="ru-RU" sz="1200" kern="1200" dirty="0"/>
        </a:p>
      </dsp:txBody>
      <dsp:txXfrm>
        <a:off x="10136619" y="848448"/>
        <a:ext cx="1046575" cy="5232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E5B33-2D50-4FD4-B7BB-3B09DADC2397}">
      <dsp:nvSpPr>
        <dsp:cNvPr id="0" name=""/>
        <dsp:cNvSpPr/>
      </dsp:nvSpPr>
      <dsp:spPr>
        <a:xfrm>
          <a:off x="14274" y="253582"/>
          <a:ext cx="1102807" cy="368362"/>
        </a:xfrm>
        <a:prstGeom prst="rect">
          <a:avLst/>
        </a:prstGeom>
        <a:solidFill>
          <a:srgbClr val="E6F5FA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Безопасность</a:t>
          </a:r>
        </a:p>
      </dsp:txBody>
      <dsp:txXfrm>
        <a:off x="14274" y="253582"/>
        <a:ext cx="1102807" cy="368362"/>
      </dsp:txXfrm>
    </dsp:sp>
    <dsp:sp modelId="{77E9C0FC-FB8A-4324-8870-C12CC86C0018}">
      <dsp:nvSpPr>
        <dsp:cNvPr id="0" name=""/>
        <dsp:cNvSpPr/>
      </dsp:nvSpPr>
      <dsp:spPr>
        <a:xfrm>
          <a:off x="14274" y="621945"/>
          <a:ext cx="1102807" cy="300234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Количество убийств на 100 тыс. жителей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Смертность в результате ДТП на 100 тыс. чел.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Число погибших и пострадавших в ЧС на 100 </a:t>
          </a:r>
          <a:r>
            <a:rPr lang="ru-RU" sz="1000" kern="1200" dirty="0" err="1"/>
            <a:t>тыс</a:t>
          </a:r>
          <a:r>
            <a:rPr lang="ru-RU" sz="1000" kern="1200" dirty="0"/>
            <a:t> населения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Число преступлений, зарегистрированных в отчетном периоде на 100 тыс. населения</a:t>
          </a:r>
        </a:p>
      </dsp:txBody>
      <dsp:txXfrm>
        <a:off x="14274" y="621945"/>
        <a:ext cx="1102807" cy="3002343"/>
      </dsp:txXfrm>
    </dsp:sp>
    <dsp:sp modelId="{9BC07D3B-9141-4BC6-8B47-DE8DBB91AD61}">
      <dsp:nvSpPr>
        <dsp:cNvPr id="0" name=""/>
        <dsp:cNvSpPr/>
      </dsp:nvSpPr>
      <dsp:spPr>
        <a:xfrm>
          <a:off x="1271475" y="253582"/>
          <a:ext cx="1102807" cy="368362"/>
        </a:xfrm>
        <a:prstGeom prst="rect">
          <a:avLst/>
        </a:prstGeom>
        <a:solidFill>
          <a:srgbClr val="E6F5FA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Экология</a:t>
          </a:r>
        </a:p>
      </dsp:txBody>
      <dsp:txXfrm>
        <a:off x="1271475" y="253582"/>
        <a:ext cx="1102807" cy="368362"/>
      </dsp:txXfrm>
    </dsp:sp>
    <dsp:sp modelId="{5F741C7D-B2A0-46D6-8CFC-00B6299C8C5B}">
      <dsp:nvSpPr>
        <dsp:cNvPr id="0" name=""/>
        <dsp:cNvSpPr/>
      </dsp:nvSpPr>
      <dsp:spPr>
        <a:xfrm>
          <a:off x="1271475" y="621945"/>
          <a:ext cx="1102807" cy="300234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Комплексный индекс загрязнения атмосферы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Общая площадь погибших лесов по данным статистики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Удовлетворенность качеством воздуха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Удовлетворенность качеством работы служб по вывозу мусора</a:t>
          </a:r>
        </a:p>
      </dsp:txBody>
      <dsp:txXfrm>
        <a:off x="1271475" y="621945"/>
        <a:ext cx="1102807" cy="3002343"/>
      </dsp:txXfrm>
    </dsp:sp>
    <dsp:sp modelId="{512AE2A7-E73F-4EE8-B8A2-1D0C27BDEF7E}">
      <dsp:nvSpPr>
        <dsp:cNvPr id="0" name=""/>
        <dsp:cNvSpPr/>
      </dsp:nvSpPr>
      <dsp:spPr>
        <a:xfrm>
          <a:off x="2528676" y="253582"/>
          <a:ext cx="1102807" cy="368362"/>
        </a:xfrm>
        <a:prstGeom prst="rect">
          <a:avLst/>
        </a:prstGeom>
        <a:solidFill>
          <a:srgbClr val="E6F5FA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Общество</a:t>
          </a:r>
        </a:p>
      </dsp:txBody>
      <dsp:txXfrm>
        <a:off x="2528676" y="253582"/>
        <a:ext cx="1102807" cy="368362"/>
      </dsp:txXfrm>
    </dsp:sp>
    <dsp:sp modelId="{4ADA4A2F-25CA-403A-BF76-5284448B157E}">
      <dsp:nvSpPr>
        <dsp:cNvPr id="0" name=""/>
        <dsp:cNvSpPr/>
      </dsp:nvSpPr>
      <dsp:spPr>
        <a:xfrm>
          <a:off x="2528676" y="621945"/>
          <a:ext cx="1102807" cy="300234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Смертность от самоубийств, чел. на 10 тыс. чел.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Средняя самооценка удовлетворённости населения своей жизнью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Индекс восприятия коррупции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Уровень социального доверия / Сеть социальной поддержки (среди друзей или родственников</a:t>
          </a:r>
        </a:p>
      </dsp:txBody>
      <dsp:txXfrm>
        <a:off x="2528676" y="621945"/>
        <a:ext cx="1102807" cy="3002343"/>
      </dsp:txXfrm>
    </dsp:sp>
    <dsp:sp modelId="{7FAA3E73-271E-4D0D-ADD3-1F42331EDA3F}">
      <dsp:nvSpPr>
        <dsp:cNvPr id="0" name=""/>
        <dsp:cNvSpPr/>
      </dsp:nvSpPr>
      <dsp:spPr>
        <a:xfrm>
          <a:off x="3785877" y="253582"/>
          <a:ext cx="1102807" cy="368362"/>
        </a:xfrm>
        <a:prstGeom prst="rect">
          <a:avLst/>
        </a:prstGeom>
        <a:solidFill>
          <a:srgbClr val="E6F5FA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Транспорт</a:t>
          </a:r>
        </a:p>
      </dsp:txBody>
      <dsp:txXfrm>
        <a:off x="3785877" y="253582"/>
        <a:ext cx="1102807" cy="368362"/>
      </dsp:txXfrm>
    </dsp:sp>
    <dsp:sp modelId="{1DD3827C-6623-462F-BE31-56BD2C6B9A44}">
      <dsp:nvSpPr>
        <dsp:cNvPr id="0" name=""/>
        <dsp:cNvSpPr/>
      </dsp:nvSpPr>
      <dsp:spPr>
        <a:xfrm>
          <a:off x="3785877" y="621945"/>
          <a:ext cx="1102807" cy="300234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Расходы на транспорт от общего дохода семьи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Финансовая доступность авиасообщения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Финансовая доступность железнодорожного сообщения (стоимость летних </a:t>
          </a:r>
          <a:r>
            <a:rPr lang="ru-RU" sz="1000" kern="1200" dirty="0" err="1"/>
            <a:t>жд</a:t>
          </a:r>
          <a:r>
            <a:rPr lang="ru-RU" sz="1000" kern="1200" dirty="0"/>
            <a:t> билетов в среднемесячном доходе жителя)</a:t>
          </a:r>
        </a:p>
      </dsp:txBody>
      <dsp:txXfrm>
        <a:off x="3785877" y="621945"/>
        <a:ext cx="1102807" cy="3002343"/>
      </dsp:txXfrm>
    </dsp:sp>
    <dsp:sp modelId="{B33564A3-014A-4252-B300-4E63BE7C9383}">
      <dsp:nvSpPr>
        <dsp:cNvPr id="0" name=""/>
        <dsp:cNvSpPr/>
      </dsp:nvSpPr>
      <dsp:spPr>
        <a:xfrm>
          <a:off x="5043078" y="253582"/>
          <a:ext cx="1102807" cy="368362"/>
        </a:xfrm>
        <a:prstGeom prst="rect">
          <a:avLst/>
        </a:prstGeom>
        <a:solidFill>
          <a:srgbClr val="E6F5FA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Здраво- охранение</a:t>
          </a:r>
        </a:p>
      </dsp:txBody>
      <dsp:txXfrm>
        <a:off x="5043078" y="253582"/>
        <a:ext cx="1102807" cy="368362"/>
      </dsp:txXfrm>
    </dsp:sp>
    <dsp:sp modelId="{B8E150E6-A148-48ED-BF41-1904C8E38200}">
      <dsp:nvSpPr>
        <dsp:cNvPr id="0" name=""/>
        <dsp:cNvSpPr/>
      </dsp:nvSpPr>
      <dsp:spPr>
        <a:xfrm>
          <a:off x="5043078" y="621945"/>
          <a:ext cx="1102807" cy="300234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Больничная летальность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Процент населения, удовлетворенного качеством медицинских услуг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Распространен-</a:t>
          </a:r>
          <a:r>
            <a:rPr lang="ru-RU" sz="1000" kern="1200" dirty="0" err="1"/>
            <a:t>ность</a:t>
          </a:r>
          <a:r>
            <a:rPr lang="ru-RU" sz="1000" kern="1200" dirty="0"/>
            <a:t> отдельных социально-значимых заболеваний на 10 тыс. жителей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Распространен-</a:t>
          </a:r>
          <a:r>
            <a:rPr lang="ru-RU" sz="1000" kern="1200" dirty="0" err="1"/>
            <a:t>ность</a:t>
          </a:r>
          <a:r>
            <a:rPr lang="ru-RU" sz="1000" kern="1200" dirty="0"/>
            <a:t> психических заболеваний</a:t>
          </a:r>
        </a:p>
      </dsp:txBody>
      <dsp:txXfrm>
        <a:off x="5043078" y="621945"/>
        <a:ext cx="1102807" cy="3002343"/>
      </dsp:txXfrm>
    </dsp:sp>
    <dsp:sp modelId="{FAFF1811-908A-4D2D-BF49-881B78387210}">
      <dsp:nvSpPr>
        <dsp:cNvPr id="0" name=""/>
        <dsp:cNvSpPr/>
      </dsp:nvSpPr>
      <dsp:spPr>
        <a:xfrm>
          <a:off x="6300279" y="253582"/>
          <a:ext cx="1102807" cy="368362"/>
        </a:xfrm>
        <a:prstGeom prst="rect">
          <a:avLst/>
        </a:prstGeom>
        <a:solidFill>
          <a:srgbClr val="E6F5FA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Жилье</a:t>
          </a:r>
        </a:p>
      </dsp:txBody>
      <dsp:txXfrm>
        <a:off x="6300279" y="253582"/>
        <a:ext cx="1102807" cy="368362"/>
      </dsp:txXfrm>
    </dsp:sp>
    <dsp:sp modelId="{66361EAE-A87C-406B-AE80-AC24FE221F8A}">
      <dsp:nvSpPr>
        <dsp:cNvPr id="0" name=""/>
        <dsp:cNvSpPr/>
      </dsp:nvSpPr>
      <dsp:spPr>
        <a:xfrm>
          <a:off x="6300279" y="621945"/>
          <a:ext cx="1102807" cy="300234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Аварийность на сетях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Средняя стоимость 1 кв. м жилья на первичном и вторичном рынке 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Удовлетворенность жилищными условиями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Финансовая доступность ЖКХ-услуг</a:t>
          </a:r>
        </a:p>
      </dsp:txBody>
      <dsp:txXfrm>
        <a:off x="6300279" y="621945"/>
        <a:ext cx="1102807" cy="3002343"/>
      </dsp:txXfrm>
    </dsp:sp>
    <dsp:sp modelId="{F28DC88C-69B0-4559-A8A8-9EC94DAAC2C6}">
      <dsp:nvSpPr>
        <dsp:cNvPr id="0" name=""/>
        <dsp:cNvSpPr/>
      </dsp:nvSpPr>
      <dsp:spPr>
        <a:xfrm>
          <a:off x="7557480" y="253582"/>
          <a:ext cx="1102807" cy="368362"/>
        </a:xfrm>
        <a:prstGeom prst="rect">
          <a:avLst/>
        </a:prstGeom>
        <a:solidFill>
          <a:srgbClr val="E6F5FA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Занятость</a:t>
          </a:r>
        </a:p>
      </dsp:txBody>
      <dsp:txXfrm>
        <a:off x="7557480" y="253582"/>
        <a:ext cx="1102807" cy="368362"/>
      </dsp:txXfrm>
    </dsp:sp>
    <dsp:sp modelId="{4AA9E881-4733-4461-91BD-FFBBAEE28CA3}">
      <dsp:nvSpPr>
        <dsp:cNvPr id="0" name=""/>
        <dsp:cNvSpPr/>
      </dsp:nvSpPr>
      <dsp:spPr>
        <a:xfrm>
          <a:off x="7557480" y="621945"/>
          <a:ext cx="1102807" cy="300234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​Уровень безработицы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Доля высоко квалифицированных рабочих мест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Количество вакансий на 10 тыс. населения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Напряженность на рынке труда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Среднее время поиска работы безработными</a:t>
          </a:r>
        </a:p>
      </dsp:txBody>
      <dsp:txXfrm>
        <a:off x="7557480" y="621945"/>
        <a:ext cx="1102807" cy="3002343"/>
      </dsp:txXfrm>
    </dsp:sp>
    <dsp:sp modelId="{14A9C18B-DA99-41CB-AF32-BBD3AC0C7FB3}">
      <dsp:nvSpPr>
        <dsp:cNvPr id="0" name=""/>
        <dsp:cNvSpPr/>
      </dsp:nvSpPr>
      <dsp:spPr>
        <a:xfrm>
          <a:off x="8814681" y="253582"/>
          <a:ext cx="1102807" cy="368362"/>
        </a:xfrm>
        <a:prstGeom prst="rect">
          <a:avLst/>
        </a:prstGeom>
        <a:solidFill>
          <a:srgbClr val="E6F5FA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Доходы населения</a:t>
          </a:r>
        </a:p>
      </dsp:txBody>
      <dsp:txXfrm>
        <a:off x="8814681" y="253582"/>
        <a:ext cx="1102807" cy="368362"/>
      </dsp:txXfrm>
    </dsp:sp>
    <dsp:sp modelId="{F8AB46FB-2F08-48E5-8D9C-B438A197A9B7}">
      <dsp:nvSpPr>
        <dsp:cNvPr id="0" name=""/>
        <dsp:cNvSpPr/>
      </dsp:nvSpPr>
      <dsp:spPr>
        <a:xfrm>
          <a:off x="8814681" y="621945"/>
          <a:ext cx="1102807" cy="300234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​​Среднедушевые денежные доходы населения, скорректированные на стоимость жизни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Доля затрат на продукты питания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Индекс Джини по показателю располагаемых доходов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Уровень жизни безработных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Уровень жизни пенсионеров</a:t>
          </a:r>
        </a:p>
      </dsp:txBody>
      <dsp:txXfrm>
        <a:off x="8814681" y="621945"/>
        <a:ext cx="1102807" cy="3002343"/>
      </dsp:txXfrm>
    </dsp:sp>
    <dsp:sp modelId="{E804B3E6-EEB1-40F8-BBE2-73E165C825A1}">
      <dsp:nvSpPr>
        <dsp:cNvPr id="0" name=""/>
        <dsp:cNvSpPr/>
      </dsp:nvSpPr>
      <dsp:spPr>
        <a:xfrm>
          <a:off x="10071882" y="253582"/>
          <a:ext cx="1102807" cy="368362"/>
        </a:xfrm>
        <a:prstGeom prst="rect">
          <a:avLst/>
        </a:prstGeom>
        <a:solidFill>
          <a:srgbClr val="E6F5FA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Городской бюджет</a:t>
          </a:r>
        </a:p>
      </dsp:txBody>
      <dsp:txXfrm>
        <a:off x="10071882" y="253582"/>
        <a:ext cx="1102807" cy="368362"/>
      </dsp:txXfrm>
    </dsp:sp>
    <dsp:sp modelId="{8836242E-E629-4EDB-8EDD-D01FA70B4F3E}">
      <dsp:nvSpPr>
        <dsp:cNvPr id="0" name=""/>
        <dsp:cNvSpPr/>
      </dsp:nvSpPr>
      <dsp:spPr>
        <a:xfrm>
          <a:off x="10071882" y="621945"/>
          <a:ext cx="1102807" cy="300234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Бюджетная обеспеченность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Доля налоговых и неналоговых доходов местного бюджета в общем объеме собственных доходов  </a:t>
          </a:r>
        </a:p>
      </dsp:txBody>
      <dsp:txXfrm>
        <a:off x="10071882" y="621945"/>
        <a:ext cx="1102807" cy="3002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0AE3-F1A2-394F-BC18-67F76EFC1EC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1143000"/>
            <a:ext cx="5845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9C60B-6F98-8646-A41A-70FA44D3B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2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53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89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44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34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17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99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9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68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97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5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74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85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25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22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454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86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0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932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1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48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3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67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3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88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4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9">
            <a:extLst>
              <a:ext uri="{FF2B5EF4-FFF2-40B4-BE49-F238E27FC236}">
                <a16:creationId xmlns:a16="http://schemas.microsoft.com/office/drawing/2014/main" id="{ACD4A90A-0ABE-7243-8908-72C565099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id="{1A77197B-380D-644E-9B90-7284D14AEC8D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E39C7-B630-C841-B628-08298DD9876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DB2FD8-6949-594D-AF72-5CE0FDE67F6D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7F7827-21D6-5054-F4C6-CF3F1E1A33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02204" y="0"/>
            <a:ext cx="1058146" cy="6840538"/>
          </a:xfrm>
          <a:prstGeom prst="rect">
            <a:avLst/>
          </a:prstGeom>
        </p:spPr>
      </p:pic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19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 userDrawn="1">
          <p15:clr>
            <a:srgbClr val="FBAE40"/>
          </p15:clr>
        </p15:guide>
        <p15:guide id="3" pos="4082" userDrawn="1">
          <p15:clr>
            <a:srgbClr val="FBAE40"/>
          </p15:clr>
        </p15:guide>
        <p15:guide id="4" orient="horz" pos="38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9">
            <a:extLst>
              <a:ext uri="{FF2B5EF4-FFF2-40B4-BE49-F238E27FC236}">
                <a16:creationId xmlns:a16="http://schemas.microsoft.com/office/drawing/2014/main" id="{312AC08A-0C3F-974B-BD93-826A86886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id="{D5800CC3-8BB1-6E4A-B449-86804D5C4D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1EB201-11AF-9542-A909-0880047F2AF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14AB4-58FB-AE44-9B65-2430CAFB56B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FAC3-F2F2-2C4F-A0E5-E45C3D91474E}" type="datetime1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3C0F341-B7E5-3845-B426-CA74C3BDAE4F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340995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DE5803-8086-B245-97C9-CAE368D49BE0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701910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047B218-8FD4-6348-A347-47AB398FF2D4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970134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1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80D31F51-3F1C-8045-99BC-14A4D28ED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6901C6BE-CE43-1C49-A547-8D7E87965F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69650-3A35-3642-883C-A870CBC46FC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4A2AA-05E3-7F4E-879C-E04CB11781C0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705385"/>
            <a:ext cx="11178302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4577778"/>
            <a:ext cx="1117830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D0A1-1F54-6D46-B9B0-6ADD85C235EC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46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FFBF45D3-592B-3C42-AB8F-2FDFA93DD1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29BDF7A5-C047-1149-97E2-5FF2F7C15BEB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ACB84-12E8-B04C-B361-EFA20FF74E23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2AF39C-AEEB-974B-9D14-519ED62E1CF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CDA-6D70-FA48-B8E7-6D7A153E7A07}" type="datetime1">
              <a:rPr lang="ru-RU" smtClean="0"/>
              <a:t>21.09.2023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4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4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48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2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9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7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64B41069-4AAD-8340-8EFB-180ACA586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7727723-4074-B843-AE36-885B2303F4F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95950-E595-F342-9D21-3C47BD20DFED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8ECB9-5CD4-CC42-91B8-0D89C488BB7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503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3" pos="4082">
          <p15:clr>
            <a:srgbClr val="FBAE40"/>
          </p15:clr>
        </p15:guide>
        <p15:guide id="4" orient="horz" pos="3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B72F114E-335E-2040-801E-3C7EC39A3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3B94890-3C49-7044-A8F0-B3DB12C28D12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A9BBD-B777-C149-9777-05247593E1E0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C569F4-D248-7041-9278-341700D6083F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44" y="1119505"/>
            <a:ext cx="9720263" cy="2381521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592866"/>
            <a:ext cx="9720263" cy="1651546"/>
          </a:xfrm>
        </p:spPr>
        <p:txBody>
          <a:bodyPr>
            <a:normAutofit/>
          </a:bodyPr>
          <a:lstStyle>
            <a:lvl1pPr marL="0" indent="0" algn="l">
              <a:buNone/>
              <a:defRPr sz="2400" b="1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ABD-BCBD-544A-9118-89D15D7C2332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6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A031F8E3-48A7-4044-944A-7FEEE130F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C740624-9786-3F40-BE2D-E443C76C8EC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FE944-F30B-544E-B5A4-8FA81A6D7A9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5D4700-313E-CB48-82C9-205F0B4F41D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919197"/>
            <a:ext cx="8649708" cy="535138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303" y="2751909"/>
            <a:ext cx="6696892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5067-034C-ED4C-9B2B-00BE7ADE8DA8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AD485B-A56F-E148-9785-EA3C38C11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89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174A10-18C0-D846-8F03-C9CC6AC7354A}"/>
              </a:ext>
            </a:extLst>
          </p:cNvPr>
          <p:cNvSpPr/>
          <p:nvPr userDrawn="1"/>
        </p:nvSpPr>
        <p:spPr>
          <a:xfrm>
            <a:off x="0" y="0"/>
            <a:ext cx="12960350" cy="6840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0547" y="2269024"/>
            <a:ext cx="6871063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C5C-8715-4349-9C7D-F129E2D2F817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id="{6863F21F-0FD5-0D4F-9EDF-1CEFC7A813E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003E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584FD3-82FB-1645-920D-FB8B68AFF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28"/>
          <a:stretch/>
        </p:blipFill>
        <p:spPr>
          <a:xfrm>
            <a:off x="10684390" y="-1"/>
            <a:ext cx="1950721" cy="9761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6C3D01-CF25-E947-ABB7-B55A2D418229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2023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CAB093-8887-BF49-8EA5-92B2D72B9517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0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E42B6E17-3CA0-A44E-A15A-7A8C6D151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AE1ECE3-AE58-EF4B-9404-CEF7D373912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5649B-D563-7A42-ADA0-AC0ECE1EBBD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4F3F24-E8BA-7348-890A-4EB2A401046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576679" cy="714358"/>
          </a:xfrm>
        </p:spPr>
        <p:txBody>
          <a:bodyPr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2D4-E0FF-0948-BCEC-0F713D78CA44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35B661-A620-6B4A-8A9C-FCEE63525CAE}"/>
              </a:ext>
            </a:extLst>
          </p:cNvPr>
          <p:cNvSpPr txBox="1">
            <a:spLocks/>
          </p:cNvSpPr>
          <p:nvPr userDrawn="1"/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2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00F513B3-241A-5644-9CD0-08969C850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9DB0A6DB-F31A-A343-BF05-360492CB83BF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84103-0CD4-E641-A9AE-B808169DCE7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19AD7C-9E4C-BC47-9C84-6A2E4F3FD078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772664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EC4-AEDB-A546-B9B7-585538AAD3C7}" type="datetime1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82FB6434-E9A9-A141-89AC-B38A0E207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D954ACBC-1461-8F49-8A62-25BE7C807B19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5D89A-CBD9-1747-8A24-211A119C1CB5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87A918-407B-4D42-98BB-5B3D0F5839E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64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6139-3C51-544D-A275-589F7A7E6369}" type="datetime1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38360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7329FE-F5D1-374D-B109-65B84655D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263CFD3C-F777-DA4D-BC37-116E29B7A220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72282-7CE5-9B49-B848-BF7E6632BBB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7AA82A-8CAD-7945-8DF4-19C7F478AB03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2F27-2E9A-5E43-AA18-A5B944132F59}" type="datetime1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5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900000"/>
            <a:ext cx="9576679" cy="7143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1820976"/>
            <a:ext cx="11205726" cy="43402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84883"/>
            <a:ext cx="291607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57F375-12B8-4849-BF4D-9AACA101A6E6}" type="datetime1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567" y="7084884"/>
            <a:ext cx="437411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463" y="266377"/>
            <a:ext cx="73813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6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73" r:id="rId3"/>
    <p:sldLayoutId id="2147483689" r:id="rId4"/>
    <p:sldLayoutId id="2147483690" r:id="rId5"/>
    <p:sldLayoutId id="2147483674" r:id="rId6"/>
    <p:sldLayoutId id="2147483681" r:id="rId7"/>
    <p:sldLayoutId id="2147483686" r:id="rId8"/>
    <p:sldLayoutId id="2147483687" r:id="rId9"/>
    <p:sldLayoutId id="2147483688" r:id="rId10"/>
    <p:sldLayoutId id="2147483675" r:id="rId11"/>
    <p:sldLayoutId id="2147483678" r:id="rId12"/>
    <p:sldLayoutId id="2147483684" r:id="rId13"/>
    <p:sldLayoutId id="2147483695" r:id="rId14"/>
    <p:sldLayoutId id="2147483696" r:id="rId15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2114" rtl="0" eaLnBrk="1" latinLnBrk="0" hangingPunct="1">
        <a:lnSpc>
          <a:spcPct val="100000"/>
        </a:lnSpc>
        <a:spcBef>
          <a:spcPts val="998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4" userDrawn="1">
          <p15:clr>
            <a:srgbClr val="F26B43"/>
          </p15:clr>
        </p15:guide>
        <p15:guide id="2" pos="4082" userDrawn="1">
          <p15:clr>
            <a:srgbClr val="F26B43"/>
          </p15:clr>
        </p15:guide>
        <p15:guide id="3" orient="horz" pos="385" userDrawn="1">
          <p15:clr>
            <a:srgbClr val="F26B43"/>
          </p15:clr>
        </p15:guide>
        <p15:guide id="4" orient="horz" pos="3969" userDrawn="1">
          <p15:clr>
            <a:srgbClr val="F26B43"/>
          </p15:clr>
        </p15:guide>
        <p15:guide id="5" pos="567" userDrawn="1">
          <p15:clr>
            <a:srgbClr val="F26B43"/>
          </p15:clr>
        </p15:guide>
        <p15:guide id="6" pos="7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E694-B4BE-4647-B02E-5553DD8C6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ru-RU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НАУЧНО-ИССЛЕДОВАТЕЛЬСКАЯ РАБОТА</a:t>
            </a:r>
            <a:br>
              <a:rPr lang="ru-RU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 теме:</a:t>
            </a:r>
            <a:br>
              <a:rPr lang="ru-RU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«Устойчивость городов Российской Федерации в современных </a:t>
            </a:r>
            <a:r>
              <a:rPr lang="ru-RU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условиях»</a:t>
            </a:r>
            <a:r>
              <a:rPr lang="ru-RU" dirty="0" err="1">
                <a:solidFill>
                  <a:schemeClr val="accent1"/>
                </a:solidFill>
              </a:rPr>
              <a:t>ПРЕЗЕНТАЦИИ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3B779-785B-C549-98BC-FD63CEA37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>
                <a:ea typeface="Tahoma" pitchFamily="34" charset="0"/>
                <a:cs typeface="Tahoma" pitchFamily="34" charset="0"/>
              </a:rPr>
              <a:t>Руководитель НИР: А.Н. Максимов, директор научно-исследовательского </a:t>
            </a:r>
          </a:p>
          <a:p>
            <a:pPr>
              <a:spcBef>
                <a:spcPts val="0"/>
              </a:spcBef>
            </a:pPr>
            <a:r>
              <a:rPr lang="ru-RU" sz="1600" dirty="0">
                <a:ea typeface="Tahoma" pitchFamily="34" charset="0"/>
                <a:cs typeface="Tahoma" pitchFamily="34" charset="0"/>
              </a:rPr>
              <a:t>Центра территориальных изменений и городского развития ИПЭИ РАНХиГС, канд. юрид. наук, </a:t>
            </a:r>
            <a:br>
              <a:rPr lang="ru-RU" sz="1600" dirty="0">
                <a:ea typeface="Tahoma" pitchFamily="34" charset="0"/>
                <a:cs typeface="Tahoma" pitchFamily="34" charset="0"/>
              </a:rPr>
            </a:br>
            <a:r>
              <a:rPr lang="ru-RU" sz="1600" dirty="0">
                <a:ea typeface="Tahoma" pitchFamily="34" charset="0"/>
                <a:cs typeface="Tahoma" pitchFamily="34" charset="0"/>
              </a:rPr>
              <a:t>председатель Экспертного совета СРГ, член Высшего совета ВАРМСУ</a:t>
            </a:r>
          </a:p>
          <a:p>
            <a:pPr>
              <a:spcBef>
                <a:spcPts val="0"/>
              </a:spcBef>
            </a:pPr>
            <a:endParaRPr lang="ru-RU" sz="1600" dirty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ea typeface="Tahoma" pitchFamily="34" charset="0"/>
                <a:cs typeface="Tahoma" pitchFamily="34" charset="0"/>
              </a:rPr>
              <a:t>Докладчик:</a:t>
            </a:r>
            <a:r>
              <a:rPr lang="en-US" sz="160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ea typeface="Tahoma" pitchFamily="34" charset="0"/>
                <a:cs typeface="Tahoma" pitchFamily="34" charset="0"/>
              </a:rPr>
              <a:t>А.Н. Максимов, директор научно-исследовательского </a:t>
            </a:r>
          </a:p>
          <a:p>
            <a:pPr>
              <a:spcBef>
                <a:spcPts val="0"/>
              </a:spcBef>
            </a:pPr>
            <a:r>
              <a:rPr lang="ru-RU" sz="1600" dirty="0">
                <a:ea typeface="Tahoma" pitchFamily="34" charset="0"/>
                <a:cs typeface="Tahoma" pitchFamily="34" charset="0"/>
              </a:rPr>
              <a:t>Центра территориальных изменений и городского развития ИПЭИ </a:t>
            </a:r>
            <a:r>
              <a:rPr lang="ru-RU" sz="1600" dirty="0" err="1">
                <a:ea typeface="Tahoma" pitchFamily="34" charset="0"/>
                <a:cs typeface="Tahoma" pitchFamily="34" charset="0"/>
              </a:rPr>
              <a:t>РАНХиГС</a:t>
            </a:r>
            <a:r>
              <a:rPr lang="ru-RU" sz="1600" dirty="0">
                <a:ea typeface="Tahoma" pitchFamily="34" charset="0"/>
                <a:cs typeface="Tahoma" pitchFamily="34" charset="0"/>
              </a:rPr>
              <a:t>, канд. </a:t>
            </a:r>
            <a:r>
              <a:rPr lang="ru-RU" sz="1600" dirty="0" err="1">
                <a:ea typeface="Tahoma" pitchFamily="34" charset="0"/>
                <a:cs typeface="Tahoma" pitchFamily="34" charset="0"/>
              </a:rPr>
              <a:t>юрид</a:t>
            </a:r>
            <a:r>
              <a:rPr lang="ru-RU" sz="1600" dirty="0">
                <a:ea typeface="Tahoma" pitchFamily="34" charset="0"/>
                <a:cs typeface="Tahoma" pitchFamily="34" charset="0"/>
              </a:rPr>
              <a:t>. наук, </a:t>
            </a:r>
            <a:br>
              <a:rPr lang="ru-RU" sz="1600" dirty="0">
                <a:ea typeface="Tahoma" pitchFamily="34" charset="0"/>
                <a:cs typeface="Tahoma" pitchFamily="34" charset="0"/>
              </a:rPr>
            </a:br>
            <a:r>
              <a:rPr lang="ru-RU" sz="1600" dirty="0">
                <a:ea typeface="Tahoma" pitchFamily="34" charset="0"/>
                <a:cs typeface="Tahoma" pitchFamily="34" charset="0"/>
              </a:rPr>
              <a:t>председатель Экспертного совета СРГ, член Высшего совета ВАРМСУ</a:t>
            </a:r>
          </a:p>
          <a:p>
            <a:pPr>
              <a:spcBef>
                <a:spcPts val="0"/>
              </a:spcBef>
            </a:pPr>
            <a:endParaRPr lang="ru-RU" sz="1600" dirty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ea typeface="Tahoma" pitchFamily="34" charset="0"/>
                <a:cs typeface="Tahoma" pitchFamily="34" charset="0"/>
              </a:rPr>
              <a:t>E-mail</a:t>
            </a:r>
            <a:r>
              <a:rPr lang="ru-RU" sz="1600" dirty="0">
                <a:ea typeface="Tahoma" pitchFamily="34" charset="0"/>
                <a:cs typeface="Tahoma" pitchFamily="34" charset="0"/>
              </a:rPr>
              <a:t>: </a:t>
            </a:r>
            <a:r>
              <a:rPr lang="en-US" sz="1600" dirty="0">
                <a:ea typeface="Tahoma" pitchFamily="34" charset="0"/>
                <a:cs typeface="Tahoma" pitchFamily="34" charset="0"/>
              </a:rPr>
              <a:t>maksimov-an@ranepa.ru</a:t>
            </a:r>
            <a:endParaRPr lang="ru-RU" sz="1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9D0BB-8804-7B41-9155-FB8E9E7E9C6A}"/>
              </a:ext>
            </a:extLst>
          </p:cNvPr>
          <p:cNvSpPr txBox="1"/>
          <p:nvPr/>
        </p:nvSpPr>
        <p:spPr>
          <a:xfrm>
            <a:off x="913800" y="6501984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70148-719D-4E72-B1B9-48414A6EE455}"/>
              </a:ext>
            </a:extLst>
          </p:cNvPr>
          <p:cNvSpPr txBox="1"/>
          <p:nvPr/>
        </p:nvSpPr>
        <p:spPr>
          <a:xfrm>
            <a:off x="845706" y="5742222"/>
            <a:ext cx="42376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50" dirty="0">
                <a:solidFill>
                  <a:schemeClr val="bg1"/>
                </a:solidFill>
              </a:rPr>
              <a:t>НИР в рамках исполнения государственного задания РАНХиГС при Президенте Российской Федерации на 20</a:t>
            </a:r>
            <a:r>
              <a:rPr lang="en-US" sz="1050" dirty="0">
                <a:solidFill>
                  <a:schemeClr val="bg1"/>
                </a:solidFill>
              </a:rPr>
              <a:t>2</a:t>
            </a:r>
            <a:r>
              <a:rPr lang="ru-RU" sz="1050" dirty="0">
                <a:solidFill>
                  <a:schemeClr val="bg1"/>
                </a:solidFill>
              </a:rPr>
              <a:t>3 год</a:t>
            </a:r>
          </a:p>
        </p:txBody>
      </p:sp>
    </p:spTree>
    <p:extLst>
      <p:ext uri="{BB962C8B-B14F-4D97-AF65-F5344CB8AC3E}">
        <p14:creationId xmlns:p14="http://schemas.microsoft.com/office/powerpoint/2010/main" val="230268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66D30A4-DBB0-EE20-824D-A3085A00A1E1}"/>
              </a:ext>
            </a:extLst>
          </p:cNvPr>
          <p:cNvSpPr txBox="1"/>
          <p:nvPr/>
        </p:nvSpPr>
        <p:spPr>
          <a:xfrm>
            <a:off x="6580712" y="1883786"/>
            <a:ext cx="541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Реакция на введение санкций по отраслям, распределение ответов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699528"/>
            <a:ext cx="5243464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анкетирования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Наиболее пострадавшие отрасли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Отрасль «очень пострадала»: автомобиле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самолетостроение, строительство, туризм, финансы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Отрасль «пострадала»: промышленность в целом, обрабатывающие производства, торговля и общественное питание, строительство, ИКТ, транспорт, туризм, пищевая промышленность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еньше негативное влияние санкций на сферы культуры и досуга, химическую и нефтехимическую промышленность, здравоохранение, консалтинг и образование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A2B16C-0270-74D6-277F-4A2224817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98" y="2679369"/>
            <a:ext cx="5965801" cy="27198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760844-06AF-64EC-CE60-F2E596A52C9E}"/>
              </a:ext>
            </a:extLst>
          </p:cNvPr>
          <p:cNvSpPr txBox="1"/>
          <p:nvPr/>
        </p:nvSpPr>
        <p:spPr>
          <a:xfrm>
            <a:off x="6681248" y="6039178"/>
            <a:ext cx="5415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r>
              <a:rPr lang="ru-RU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Источник: данные опроса представителей городской администрации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A690E-5560-5542-1B8C-403ABA34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830740"/>
            <a:ext cx="10565407" cy="356710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j-lt"/>
                <a:ea typeface="Tahoma" pitchFamily="34" charset="0"/>
                <a:cs typeface="Tahoma" pitchFamily="34" charset="0"/>
              </a:rPr>
              <a:t>СОДЕРЖАНИЕ И ОСНОВНЫЕ РЕЗУЛЬТАТЫ РАБОТ</a:t>
            </a:r>
          </a:p>
        </p:txBody>
      </p:sp>
    </p:spTree>
    <p:extLst>
      <p:ext uri="{BB962C8B-B14F-4D97-AF65-F5344CB8AC3E}">
        <p14:creationId xmlns:p14="http://schemas.microsoft.com/office/powerpoint/2010/main" val="80031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66D30A4-DBB0-EE20-824D-A3085A00A1E1}"/>
              </a:ext>
            </a:extLst>
          </p:cNvPr>
          <p:cNvSpPr txBox="1"/>
          <p:nvPr/>
        </p:nvSpPr>
        <p:spPr>
          <a:xfrm>
            <a:off x="6480175" y="1672073"/>
            <a:ext cx="541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Негативный эффект от введения санкций для пострадавших отраслей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00" y="1692501"/>
            <a:ext cx="5243464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анкетирования</a:t>
            </a:r>
          </a:p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чем именно проявился негативный эффект от введения санкций для пострадавших отраслей?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Самый распространенный ответ - разрыв цепочек поставок и отсутствие по этой причине запчастей и комплектующих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втором месте по количеству ответов — «ограничения на покупку российской продукции»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алее со значительным отрывом идет ответ «снижение потока иностранных клиентов»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60844-06AF-64EC-CE60-F2E596A52C9E}"/>
              </a:ext>
            </a:extLst>
          </p:cNvPr>
          <p:cNvSpPr txBox="1"/>
          <p:nvPr/>
        </p:nvSpPr>
        <p:spPr>
          <a:xfrm>
            <a:off x="6732588" y="6238948"/>
            <a:ext cx="5415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r>
              <a:rPr lang="ru-RU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Источник: данные опроса представителей городской администрации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5D55D1-D279-48C4-B106-6F98D343C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61" y="2329056"/>
            <a:ext cx="5539756" cy="39098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A93D7F5-45DD-ADEF-EE3D-1AA2D603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830740"/>
            <a:ext cx="10565407" cy="356710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j-lt"/>
                <a:ea typeface="Tahoma" pitchFamily="34" charset="0"/>
                <a:cs typeface="Tahoma" pitchFamily="34" charset="0"/>
              </a:rPr>
              <a:t>СОДЕРЖАНИЕ И ОСНОВНЫЕ РЕЗУЛЬТАТЫ РАБОТ</a:t>
            </a:r>
          </a:p>
        </p:txBody>
      </p:sp>
    </p:spTree>
    <p:extLst>
      <p:ext uri="{BB962C8B-B14F-4D97-AF65-F5344CB8AC3E}">
        <p14:creationId xmlns:p14="http://schemas.microsoft.com/office/powerpoint/2010/main" val="299360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66D30A4-DBB0-EE20-824D-A3085A00A1E1}"/>
              </a:ext>
            </a:extLst>
          </p:cNvPr>
          <p:cNvSpPr txBox="1"/>
          <p:nvPr/>
        </p:nvSpPr>
        <p:spPr>
          <a:xfrm>
            <a:off x="6816887" y="1672073"/>
            <a:ext cx="5078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Изменение экономической обстановки по сравнению с предыдущим годом, ответы на вопрос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00" y="1692501"/>
            <a:ext cx="524346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анкетирования</a:t>
            </a:r>
          </a:p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Изменение экономической обстановки  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Экономическая ситуация в городах в целом почти не изменилась или улучшилась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63,6% респондентов дали ответы оптимистичные «рост более чем на 5%», «рост на 1-5%» или «отсутствие роста»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Снижение экономической активности более чем на 5% отметили всего 8 респондентов, или 14,5% опрошенных 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Другое»: рост оборота и объемов отгруженной продукции в стоимостном выражении, при этом объем промышленного производства снижается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60844-06AF-64EC-CE60-F2E596A52C9E}"/>
              </a:ext>
            </a:extLst>
          </p:cNvPr>
          <p:cNvSpPr txBox="1"/>
          <p:nvPr/>
        </p:nvSpPr>
        <p:spPr>
          <a:xfrm>
            <a:off x="6732588" y="6238948"/>
            <a:ext cx="5415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r>
              <a:rPr lang="ru-RU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Источник: данные опроса представителей городской администрации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9798AB-F7C3-F4B4-CC84-AE61A8EE2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81" y="2358105"/>
            <a:ext cx="5996940" cy="36633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0F2ECFB-4C70-1D0E-B97B-3EB5312B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830740"/>
            <a:ext cx="10565407" cy="356710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j-lt"/>
                <a:ea typeface="Tahoma" pitchFamily="34" charset="0"/>
                <a:cs typeface="Tahoma" pitchFamily="34" charset="0"/>
              </a:rPr>
              <a:t>СОДЕРЖАНИЕ И ОСНОВНЫЕ РЕЗУЛЬТАТЫ РАБОТ</a:t>
            </a:r>
          </a:p>
        </p:txBody>
      </p:sp>
    </p:spTree>
    <p:extLst>
      <p:ext uri="{BB962C8B-B14F-4D97-AF65-F5344CB8AC3E}">
        <p14:creationId xmlns:p14="http://schemas.microsoft.com/office/powerpoint/2010/main" val="280436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66D30A4-DBB0-EE20-824D-A3085A00A1E1}"/>
              </a:ext>
            </a:extLst>
          </p:cNvPr>
          <p:cNvSpPr txBox="1"/>
          <p:nvPr/>
        </p:nvSpPr>
        <p:spPr>
          <a:xfrm>
            <a:off x="6816887" y="1672073"/>
            <a:ext cx="5078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Изменение экономической обстановки по сравнению с предыдущим годом, ответы на вопрос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00" y="1692501"/>
            <a:ext cx="5243464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анкетирования</a:t>
            </a:r>
          </a:p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Экономика города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Наибольшее ухудшение экономической обстановки зафиксировано в приграничных городах России, а также в Калуге и Магнитогорске, пострадавших от санкций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городах Центральной части России, Урала и Дальнего Востока ситуация более благоприятная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60844-06AF-64EC-CE60-F2E596A52C9E}"/>
              </a:ext>
            </a:extLst>
          </p:cNvPr>
          <p:cNvSpPr txBox="1"/>
          <p:nvPr/>
        </p:nvSpPr>
        <p:spPr>
          <a:xfrm>
            <a:off x="6562511" y="5940538"/>
            <a:ext cx="5415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r>
              <a:rPr lang="ru-RU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Источник: данные опроса представителей городской администрации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515E9D-1C17-474C-55E7-CDBE7FFB2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458408"/>
            <a:ext cx="5580175" cy="28751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A2BB23-F594-61E8-6C06-794C6514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830740"/>
            <a:ext cx="10565407" cy="356710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j-lt"/>
                <a:ea typeface="Tahoma" pitchFamily="34" charset="0"/>
                <a:cs typeface="Tahoma" pitchFamily="34" charset="0"/>
              </a:rPr>
              <a:t>СОДЕРЖАНИЕ И ОСНОВНЫЕ РЕЗУЛЬТАТЫ РАБОТ</a:t>
            </a:r>
          </a:p>
        </p:txBody>
      </p:sp>
    </p:spTree>
    <p:extLst>
      <p:ext uri="{BB962C8B-B14F-4D97-AF65-F5344CB8AC3E}">
        <p14:creationId xmlns:p14="http://schemas.microsoft.com/office/powerpoint/2010/main" val="372770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66D30A4-DBB0-EE20-824D-A3085A00A1E1}"/>
              </a:ext>
            </a:extLst>
          </p:cNvPr>
          <p:cNvSpPr txBox="1"/>
          <p:nvPr/>
        </p:nvSpPr>
        <p:spPr>
          <a:xfrm>
            <a:off x="6816887" y="1672073"/>
            <a:ext cx="5078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Изменение уровня безработицы по сравнению с предыдущим годом»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00" y="1692501"/>
            <a:ext cx="524346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анкетирования</a:t>
            </a:r>
          </a:p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Уровень безработицы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большинства опрошенных городов 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ru-RU" sz="1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ровень безработицы существенно снизился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(упал более чем на 5%), снизился (падение на 1-5%) или почти не изменился (96,2%).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росте безработицы сообщил только один город, Тихвин, но это нельзя назвать проблемой, так как в городе достаточно высокий уровень занятости: уровень безработицы на начало 2023 года составил 0,66%, что на 7% выше аналогичного показателя начала 2022 года (0,59%)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60844-06AF-64EC-CE60-F2E596A52C9E}"/>
              </a:ext>
            </a:extLst>
          </p:cNvPr>
          <p:cNvSpPr txBox="1"/>
          <p:nvPr/>
        </p:nvSpPr>
        <p:spPr>
          <a:xfrm>
            <a:off x="6562511" y="5940538"/>
            <a:ext cx="5415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r>
              <a:rPr lang="ru-RU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Источник: данные опроса представителей городской администрации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409622-5438-4957-96C3-0791FF716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43" y="2325961"/>
            <a:ext cx="5934075" cy="32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401AA4-FCAC-A67B-4370-30689EAF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830740"/>
            <a:ext cx="10565407" cy="356710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j-lt"/>
                <a:ea typeface="Tahoma" pitchFamily="34" charset="0"/>
                <a:cs typeface="Tahoma" pitchFamily="34" charset="0"/>
              </a:rPr>
              <a:t>СОДЕРЖАНИЕ И ОСНОВНЫЕ РЕЗУЛЬТАТЫ РАБОТ</a:t>
            </a:r>
          </a:p>
        </p:txBody>
      </p:sp>
    </p:spTree>
    <p:extLst>
      <p:ext uri="{BB962C8B-B14F-4D97-AF65-F5344CB8AC3E}">
        <p14:creationId xmlns:p14="http://schemas.microsoft.com/office/powerpoint/2010/main" val="179296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66D30A4-DBB0-EE20-824D-A3085A00A1E1}"/>
              </a:ext>
            </a:extLst>
          </p:cNvPr>
          <p:cNvSpPr txBox="1"/>
          <p:nvPr/>
        </p:nvSpPr>
        <p:spPr>
          <a:xfrm>
            <a:off x="6816887" y="1672073"/>
            <a:ext cx="5078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Влияние санкций на содержание документов стратегического планирования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00" y="1692501"/>
            <a:ext cx="5243464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анкетирования</a:t>
            </a:r>
          </a:p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Документы стратегического планирования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Значительных изменений в стратегиях муниципальных образований не произошло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что говорит о независимости от санкций муниципальных программ в условиях санкционного давления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Цели, задачи и мероприятия пересматривают только отдельные города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другой стороны, результаты показывают инертность системы муниципального управления, нежелание перестраивать деятельность с учетом новых реалий 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60844-06AF-64EC-CE60-F2E596A52C9E}"/>
              </a:ext>
            </a:extLst>
          </p:cNvPr>
          <p:cNvSpPr txBox="1"/>
          <p:nvPr/>
        </p:nvSpPr>
        <p:spPr>
          <a:xfrm>
            <a:off x="6562511" y="5940538"/>
            <a:ext cx="5415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r>
              <a:rPr lang="ru-RU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Источник: данные опроса представителей городской администрации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D392F3-523A-BE58-D9BA-8B85FE2FB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11" y="2314562"/>
            <a:ext cx="6007102" cy="35636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DDD6351-C974-6B99-D21E-8EEB9D04D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830740"/>
            <a:ext cx="10565407" cy="356710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j-lt"/>
                <a:ea typeface="Tahoma" pitchFamily="34" charset="0"/>
                <a:cs typeface="Tahoma" pitchFamily="34" charset="0"/>
              </a:rPr>
              <a:t>СОДЕРЖАНИЕ И ОСНОВНЫЕ РЕЗУЛЬТАТЫ РАБОТ</a:t>
            </a:r>
          </a:p>
        </p:txBody>
      </p:sp>
    </p:spTree>
    <p:extLst>
      <p:ext uri="{BB962C8B-B14F-4D97-AF65-F5344CB8AC3E}">
        <p14:creationId xmlns:p14="http://schemas.microsoft.com/office/powerpoint/2010/main" val="540614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66D30A4-DBB0-EE20-824D-A3085A00A1E1}"/>
              </a:ext>
            </a:extLst>
          </p:cNvPr>
          <p:cNvSpPr txBox="1"/>
          <p:nvPr/>
        </p:nvSpPr>
        <p:spPr>
          <a:xfrm>
            <a:off x="6816888" y="1910931"/>
            <a:ext cx="5078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Влияние санкций на содержание документов стратегического планирования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00" y="1692501"/>
            <a:ext cx="4944619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анкетирования</a:t>
            </a:r>
          </a:p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Документы стратегического планирования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Изменение документов стратегического планирования чаще встречается у крупных городов, вероятно, потому что они чаще обновляют документы стратегического планирования, и у них выделено на этот процесс больше ресурсов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Системы планирования малых городов более консервативны и медленнее реагируют на изменение ситуации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60844-06AF-64EC-CE60-F2E596A52C9E}"/>
              </a:ext>
            </a:extLst>
          </p:cNvPr>
          <p:cNvSpPr txBox="1"/>
          <p:nvPr/>
        </p:nvSpPr>
        <p:spPr>
          <a:xfrm>
            <a:off x="6562511" y="5940538"/>
            <a:ext cx="5415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r>
              <a:rPr lang="ru-RU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Источник: данные опроса представителей городской администрации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136FBF-90A7-021E-1DC7-F38059A18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92280"/>
            <a:ext cx="6632208" cy="29959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F3FFC87-2B43-C6AB-7846-53887A13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830740"/>
            <a:ext cx="10565407" cy="356710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j-lt"/>
                <a:ea typeface="Tahoma" pitchFamily="34" charset="0"/>
                <a:cs typeface="Tahoma" pitchFamily="34" charset="0"/>
              </a:rPr>
              <a:t>СОДЕРЖАНИЕ И ОСНОВНЫЕ РЕЗУЛЬТАТЫ РАБОТ</a:t>
            </a:r>
          </a:p>
        </p:txBody>
      </p:sp>
    </p:spTree>
    <p:extLst>
      <p:ext uri="{BB962C8B-B14F-4D97-AF65-F5344CB8AC3E}">
        <p14:creationId xmlns:p14="http://schemas.microsoft.com/office/powerpoint/2010/main" val="264960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10">
            <a:extLst>
              <a:ext uri="{FF2B5EF4-FFF2-40B4-BE49-F238E27FC236}">
                <a16:creationId xmlns:a16="http://schemas.microsoft.com/office/drawing/2014/main" id="{49162188-1D20-40EA-DE4A-969299863015}"/>
              </a:ext>
            </a:extLst>
          </p:cNvPr>
          <p:cNvSpPr/>
          <p:nvPr/>
        </p:nvSpPr>
        <p:spPr>
          <a:xfrm rot="15905075" flipV="1">
            <a:off x="7757618" y="1349285"/>
            <a:ext cx="3621538" cy="4776500"/>
          </a:xfrm>
          <a:custGeom>
            <a:avLst/>
            <a:gdLst>
              <a:gd name="connsiteX0" fmla="*/ 0 w 5582653"/>
              <a:gd name="connsiteY0" fmla="*/ 843205 h 5059129"/>
              <a:gd name="connsiteX1" fmla="*/ 843205 w 5582653"/>
              <a:gd name="connsiteY1" fmla="*/ 0 h 5059129"/>
              <a:gd name="connsiteX2" fmla="*/ 4739448 w 5582653"/>
              <a:gd name="connsiteY2" fmla="*/ 0 h 5059129"/>
              <a:gd name="connsiteX3" fmla="*/ 5582653 w 5582653"/>
              <a:gd name="connsiteY3" fmla="*/ 843205 h 5059129"/>
              <a:gd name="connsiteX4" fmla="*/ 5582653 w 5582653"/>
              <a:gd name="connsiteY4" fmla="*/ 4215924 h 5059129"/>
              <a:gd name="connsiteX5" fmla="*/ 4739448 w 5582653"/>
              <a:gd name="connsiteY5" fmla="*/ 5059129 h 5059129"/>
              <a:gd name="connsiteX6" fmla="*/ 843205 w 5582653"/>
              <a:gd name="connsiteY6" fmla="*/ 5059129 h 5059129"/>
              <a:gd name="connsiteX7" fmla="*/ 0 w 5582653"/>
              <a:gd name="connsiteY7" fmla="*/ 4215924 h 5059129"/>
              <a:gd name="connsiteX8" fmla="*/ 0 w 5582653"/>
              <a:gd name="connsiteY8" fmla="*/ 843205 h 5059129"/>
              <a:gd name="connsiteX0" fmla="*/ 404261 w 5582653"/>
              <a:gd name="connsiteY0" fmla="*/ 785453 h 5059129"/>
              <a:gd name="connsiteX1" fmla="*/ 843205 w 5582653"/>
              <a:gd name="connsiteY1" fmla="*/ 0 h 5059129"/>
              <a:gd name="connsiteX2" fmla="*/ 4739448 w 5582653"/>
              <a:gd name="connsiteY2" fmla="*/ 0 h 5059129"/>
              <a:gd name="connsiteX3" fmla="*/ 5582653 w 5582653"/>
              <a:gd name="connsiteY3" fmla="*/ 843205 h 5059129"/>
              <a:gd name="connsiteX4" fmla="*/ 5582653 w 5582653"/>
              <a:gd name="connsiteY4" fmla="*/ 4215924 h 5059129"/>
              <a:gd name="connsiteX5" fmla="*/ 4739448 w 5582653"/>
              <a:gd name="connsiteY5" fmla="*/ 5059129 h 5059129"/>
              <a:gd name="connsiteX6" fmla="*/ 843205 w 5582653"/>
              <a:gd name="connsiteY6" fmla="*/ 5059129 h 5059129"/>
              <a:gd name="connsiteX7" fmla="*/ 0 w 5582653"/>
              <a:gd name="connsiteY7" fmla="*/ 4215924 h 5059129"/>
              <a:gd name="connsiteX8" fmla="*/ 404261 w 5582653"/>
              <a:gd name="connsiteY8" fmla="*/ 785453 h 5059129"/>
              <a:gd name="connsiteX0" fmla="*/ 404261 w 5582653"/>
              <a:gd name="connsiteY0" fmla="*/ 785453 h 5059129"/>
              <a:gd name="connsiteX1" fmla="*/ 843205 w 5582653"/>
              <a:gd name="connsiteY1" fmla="*/ 0 h 5059129"/>
              <a:gd name="connsiteX2" fmla="*/ 4739448 w 5582653"/>
              <a:gd name="connsiteY2" fmla="*/ 0 h 5059129"/>
              <a:gd name="connsiteX3" fmla="*/ 5409398 w 5582653"/>
              <a:gd name="connsiteY3" fmla="*/ 881706 h 5059129"/>
              <a:gd name="connsiteX4" fmla="*/ 5582653 w 5582653"/>
              <a:gd name="connsiteY4" fmla="*/ 4215924 h 5059129"/>
              <a:gd name="connsiteX5" fmla="*/ 4739448 w 5582653"/>
              <a:gd name="connsiteY5" fmla="*/ 5059129 h 5059129"/>
              <a:gd name="connsiteX6" fmla="*/ 843205 w 5582653"/>
              <a:gd name="connsiteY6" fmla="*/ 5059129 h 5059129"/>
              <a:gd name="connsiteX7" fmla="*/ 0 w 5582653"/>
              <a:gd name="connsiteY7" fmla="*/ 4215924 h 5059129"/>
              <a:gd name="connsiteX8" fmla="*/ 404261 w 5582653"/>
              <a:gd name="connsiteY8" fmla="*/ 785453 h 5059129"/>
              <a:gd name="connsiteX0" fmla="*/ 404261 w 5582653"/>
              <a:gd name="connsiteY0" fmla="*/ 785453 h 5059129"/>
              <a:gd name="connsiteX1" fmla="*/ 843205 w 5582653"/>
              <a:gd name="connsiteY1" fmla="*/ 0 h 5059129"/>
              <a:gd name="connsiteX2" fmla="*/ 4238934 w 5582653"/>
              <a:gd name="connsiteY2" fmla="*/ 269507 h 5059129"/>
              <a:gd name="connsiteX3" fmla="*/ 5409398 w 5582653"/>
              <a:gd name="connsiteY3" fmla="*/ 881706 h 5059129"/>
              <a:gd name="connsiteX4" fmla="*/ 5582653 w 5582653"/>
              <a:gd name="connsiteY4" fmla="*/ 4215924 h 5059129"/>
              <a:gd name="connsiteX5" fmla="*/ 4739448 w 5582653"/>
              <a:gd name="connsiteY5" fmla="*/ 5059129 h 5059129"/>
              <a:gd name="connsiteX6" fmla="*/ 843205 w 5582653"/>
              <a:gd name="connsiteY6" fmla="*/ 5059129 h 5059129"/>
              <a:gd name="connsiteX7" fmla="*/ 0 w 5582653"/>
              <a:gd name="connsiteY7" fmla="*/ 4215924 h 5059129"/>
              <a:gd name="connsiteX8" fmla="*/ 404261 w 5582653"/>
              <a:gd name="connsiteY8" fmla="*/ 785453 h 5059129"/>
              <a:gd name="connsiteX0" fmla="*/ 404261 w 5582653"/>
              <a:gd name="connsiteY0" fmla="*/ 785453 h 5059129"/>
              <a:gd name="connsiteX1" fmla="*/ 843205 w 5582653"/>
              <a:gd name="connsiteY1" fmla="*/ 0 h 5059129"/>
              <a:gd name="connsiteX2" fmla="*/ 4238934 w 5582653"/>
              <a:gd name="connsiteY2" fmla="*/ 269507 h 5059129"/>
              <a:gd name="connsiteX3" fmla="*/ 5409398 w 5582653"/>
              <a:gd name="connsiteY3" fmla="*/ 881706 h 5059129"/>
              <a:gd name="connsiteX4" fmla="*/ 5582653 w 5582653"/>
              <a:gd name="connsiteY4" fmla="*/ 4215924 h 5059129"/>
              <a:gd name="connsiteX5" fmla="*/ 4739448 w 5582653"/>
              <a:gd name="connsiteY5" fmla="*/ 5059129 h 5059129"/>
              <a:gd name="connsiteX6" fmla="*/ 1083837 w 5582653"/>
              <a:gd name="connsiteY6" fmla="*/ 4789622 h 5059129"/>
              <a:gd name="connsiteX7" fmla="*/ 0 w 5582653"/>
              <a:gd name="connsiteY7" fmla="*/ 4215924 h 5059129"/>
              <a:gd name="connsiteX8" fmla="*/ 404261 w 5582653"/>
              <a:gd name="connsiteY8" fmla="*/ 785453 h 5059129"/>
              <a:gd name="connsiteX0" fmla="*/ 404261 w 5447900"/>
              <a:gd name="connsiteY0" fmla="*/ 785453 h 5059129"/>
              <a:gd name="connsiteX1" fmla="*/ 843205 w 5447900"/>
              <a:gd name="connsiteY1" fmla="*/ 0 h 5059129"/>
              <a:gd name="connsiteX2" fmla="*/ 4238934 w 5447900"/>
              <a:gd name="connsiteY2" fmla="*/ 269507 h 5059129"/>
              <a:gd name="connsiteX3" fmla="*/ 5409398 w 5447900"/>
              <a:gd name="connsiteY3" fmla="*/ 881706 h 5059129"/>
              <a:gd name="connsiteX4" fmla="*/ 5447900 w 5447900"/>
              <a:gd name="connsiteY4" fmla="*/ 3580656 h 5059129"/>
              <a:gd name="connsiteX5" fmla="*/ 4739448 w 5447900"/>
              <a:gd name="connsiteY5" fmla="*/ 5059129 h 5059129"/>
              <a:gd name="connsiteX6" fmla="*/ 1083837 w 5447900"/>
              <a:gd name="connsiteY6" fmla="*/ 4789622 h 5059129"/>
              <a:gd name="connsiteX7" fmla="*/ 0 w 5447900"/>
              <a:gd name="connsiteY7" fmla="*/ 4215924 h 5059129"/>
              <a:gd name="connsiteX8" fmla="*/ 404261 w 5447900"/>
              <a:gd name="connsiteY8" fmla="*/ 785453 h 5059129"/>
              <a:gd name="connsiteX0" fmla="*/ 404261 w 5447900"/>
              <a:gd name="connsiteY0" fmla="*/ 785453 h 4789622"/>
              <a:gd name="connsiteX1" fmla="*/ 843205 w 5447900"/>
              <a:gd name="connsiteY1" fmla="*/ 0 h 4789622"/>
              <a:gd name="connsiteX2" fmla="*/ 4238934 w 5447900"/>
              <a:gd name="connsiteY2" fmla="*/ 269507 h 4789622"/>
              <a:gd name="connsiteX3" fmla="*/ 5409398 w 5447900"/>
              <a:gd name="connsiteY3" fmla="*/ 881706 h 4789622"/>
              <a:gd name="connsiteX4" fmla="*/ 5447900 w 5447900"/>
              <a:gd name="connsiteY4" fmla="*/ 3580656 h 4789622"/>
              <a:gd name="connsiteX5" fmla="*/ 3796172 w 5447900"/>
              <a:gd name="connsiteY5" fmla="*/ 4693369 h 4789622"/>
              <a:gd name="connsiteX6" fmla="*/ 1083837 w 5447900"/>
              <a:gd name="connsiteY6" fmla="*/ 4789622 h 4789622"/>
              <a:gd name="connsiteX7" fmla="*/ 0 w 5447900"/>
              <a:gd name="connsiteY7" fmla="*/ 4215924 h 4789622"/>
              <a:gd name="connsiteX8" fmla="*/ 404261 w 5447900"/>
              <a:gd name="connsiteY8" fmla="*/ 785453 h 4789622"/>
              <a:gd name="connsiteX0" fmla="*/ 240631 w 5284270"/>
              <a:gd name="connsiteY0" fmla="*/ 785453 h 4789622"/>
              <a:gd name="connsiteX1" fmla="*/ 679575 w 5284270"/>
              <a:gd name="connsiteY1" fmla="*/ 0 h 4789622"/>
              <a:gd name="connsiteX2" fmla="*/ 4075304 w 5284270"/>
              <a:gd name="connsiteY2" fmla="*/ 269507 h 4789622"/>
              <a:gd name="connsiteX3" fmla="*/ 5245768 w 5284270"/>
              <a:gd name="connsiteY3" fmla="*/ 881706 h 4789622"/>
              <a:gd name="connsiteX4" fmla="*/ 5284270 w 5284270"/>
              <a:gd name="connsiteY4" fmla="*/ 3580656 h 4789622"/>
              <a:gd name="connsiteX5" fmla="*/ 3632542 w 5284270"/>
              <a:gd name="connsiteY5" fmla="*/ 4693369 h 4789622"/>
              <a:gd name="connsiteX6" fmla="*/ 920207 w 5284270"/>
              <a:gd name="connsiteY6" fmla="*/ 4789622 h 4789622"/>
              <a:gd name="connsiteX7" fmla="*/ 0 w 5284270"/>
              <a:gd name="connsiteY7" fmla="*/ 4177423 h 4789622"/>
              <a:gd name="connsiteX8" fmla="*/ 240631 w 5284270"/>
              <a:gd name="connsiteY8" fmla="*/ 785453 h 4789622"/>
              <a:gd name="connsiteX0" fmla="*/ 240631 w 5284270"/>
              <a:gd name="connsiteY0" fmla="*/ 785453 h 4789622"/>
              <a:gd name="connsiteX1" fmla="*/ 679575 w 5284270"/>
              <a:gd name="connsiteY1" fmla="*/ 0 h 4789622"/>
              <a:gd name="connsiteX2" fmla="*/ 4075304 w 5284270"/>
              <a:gd name="connsiteY2" fmla="*/ 269507 h 4789622"/>
              <a:gd name="connsiteX3" fmla="*/ 5072513 w 5284270"/>
              <a:gd name="connsiteY3" fmla="*/ 1045335 h 4789622"/>
              <a:gd name="connsiteX4" fmla="*/ 5284270 w 5284270"/>
              <a:gd name="connsiteY4" fmla="*/ 3580656 h 4789622"/>
              <a:gd name="connsiteX5" fmla="*/ 3632542 w 5284270"/>
              <a:gd name="connsiteY5" fmla="*/ 4693369 h 4789622"/>
              <a:gd name="connsiteX6" fmla="*/ 920207 w 5284270"/>
              <a:gd name="connsiteY6" fmla="*/ 4789622 h 4789622"/>
              <a:gd name="connsiteX7" fmla="*/ 0 w 5284270"/>
              <a:gd name="connsiteY7" fmla="*/ 4177423 h 4789622"/>
              <a:gd name="connsiteX8" fmla="*/ 240631 w 5284270"/>
              <a:gd name="connsiteY8" fmla="*/ 785453 h 4789622"/>
              <a:gd name="connsiteX0" fmla="*/ 240631 w 5284270"/>
              <a:gd name="connsiteY0" fmla="*/ 785453 h 4789622"/>
              <a:gd name="connsiteX1" fmla="*/ 679575 w 5284270"/>
              <a:gd name="connsiteY1" fmla="*/ 0 h 4789622"/>
              <a:gd name="connsiteX2" fmla="*/ 4075304 w 5284270"/>
              <a:gd name="connsiteY2" fmla="*/ 269507 h 4789622"/>
              <a:gd name="connsiteX3" fmla="*/ 5072513 w 5284270"/>
              <a:gd name="connsiteY3" fmla="*/ 1045335 h 4789622"/>
              <a:gd name="connsiteX4" fmla="*/ 5284270 w 5284270"/>
              <a:gd name="connsiteY4" fmla="*/ 3580656 h 4789622"/>
              <a:gd name="connsiteX5" fmla="*/ 3632542 w 5284270"/>
              <a:gd name="connsiteY5" fmla="*/ 4693369 h 4789622"/>
              <a:gd name="connsiteX6" fmla="*/ 920207 w 5284270"/>
              <a:gd name="connsiteY6" fmla="*/ 4789622 h 4789622"/>
              <a:gd name="connsiteX7" fmla="*/ 0 w 5284270"/>
              <a:gd name="connsiteY7" fmla="*/ 4177423 h 4789622"/>
              <a:gd name="connsiteX8" fmla="*/ 240631 w 5284270"/>
              <a:gd name="connsiteY8" fmla="*/ 785453 h 4789622"/>
              <a:gd name="connsiteX0" fmla="*/ 240631 w 5284270"/>
              <a:gd name="connsiteY0" fmla="*/ 785453 h 4789622"/>
              <a:gd name="connsiteX1" fmla="*/ 679575 w 5284270"/>
              <a:gd name="connsiteY1" fmla="*/ 0 h 4789622"/>
              <a:gd name="connsiteX2" fmla="*/ 4075304 w 5284270"/>
              <a:gd name="connsiteY2" fmla="*/ 269507 h 4789622"/>
              <a:gd name="connsiteX3" fmla="*/ 5072513 w 5284270"/>
              <a:gd name="connsiteY3" fmla="*/ 1045335 h 4789622"/>
              <a:gd name="connsiteX4" fmla="*/ 5284270 w 5284270"/>
              <a:gd name="connsiteY4" fmla="*/ 3580656 h 4789622"/>
              <a:gd name="connsiteX5" fmla="*/ 3632542 w 5284270"/>
              <a:gd name="connsiteY5" fmla="*/ 4693369 h 4789622"/>
              <a:gd name="connsiteX6" fmla="*/ 920207 w 5284270"/>
              <a:gd name="connsiteY6" fmla="*/ 4789622 h 4789622"/>
              <a:gd name="connsiteX7" fmla="*/ 0 w 5284270"/>
              <a:gd name="connsiteY7" fmla="*/ 4177423 h 4789622"/>
              <a:gd name="connsiteX8" fmla="*/ 240631 w 5284270"/>
              <a:gd name="connsiteY8" fmla="*/ 785453 h 4789622"/>
              <a:gd name="connsiteX0" fmla="*/ 240631 w 5447900"/>
              <a:gd name="connsiteY0" fmla="*/ 785453 h 4789622"/>
              <a:gd name="connsiteX1" fmla="*/ 679575 w 5447900"/>
              <a:gd name="connsiteY1" fmla="*/ 0 h 4789622"/>
              <a:gd name="connsiteX2" fmla="*/ 4075304 w 5447900"/>
              <a:gd name="connsiteY2" fmla="*/ 269507 h 4789622"/>
              <a:gd name="connsiteX3" fmla="*/ 5072513 w 5447900"/>
              <a:gd name="connsiteY3" fmla="*/ 1045335 h 4789622"/>
              <a:gd name="connsiteX4" fmla="*/ 5447900 w 5447900"/>
              <a:gd name="connsiteY4" fmla="*/ 3542155 h 4789622"/>
              <a:gd name="connsiteX5" fmla="*/ 3632542 w 5447900"/>
              <a:gd name="connsiteY5" fmla="*/ 4693369 h 4789622"/>
              <a:gd name="connsiteX6" fmla="*/ 920207 w 5447900"/>
              <a:gd name="connsiteY6" fmla="*/ 4789622 h 4789622"/>
              <a:gd name="connsiteX7" fmla="*/ 0 w 5447900"/>
              <a:gd name="connsiteY7" fmla="*/ 4177423 h 4789622"/>
              <a:gd name="connsiteX8" fmla="*/ 240631 w 5447900"/>
              <a:gd name="connsiteY8" fmla="*/ 785453 h 4789622"/>
              <a:gd name="connsiteX0" fmla="*/ 240631 w 5460214"/>
              <a:gd name="connsiteY0" fmla="*/ 785453 h 4789622"/>
              <a:gd name="connsiteX1" fmla="*/ 679575 w 5460214"/>
              <a:gd name="connsiteY1" fmla="*/ 0 h 4789622"/>
              <a:gd name="connsiteX2" fmla="*/ 4075304 w 5460214"/>
              <a:gd name="connsiteY2" fmla="*/ 269507 h 4789622"/>
              <a:gd name="connsiteX3" fmla="*/ 5072513 w 5460214"/>
              <a:gd name="connsiteY3" fmla="*/ 1045335 h 4789622"/>
              <a:gd name="connsiteX4" fmla="*/ 5447900 w 5460214"/>
              <a:gd name="connsiteY4" fmla="*/ 3542155 h 4789622"/>
              <a:gd name="connsiteX5" fmla="*/ 3632542 w 5460214"/>
              <a:gd name="connsiteY5" fmla="*/ 4693369 h 4789622"/>
              <a:gd name="connsiteX6" fmla="*/ 920207 w 5460214"/>
              <a:gd name="connsiteY6" fmla="*/ 4789622 h 4789622"/>
              <a:gd name="connsiteX7" fmla="*/ 0 w 5460214"/>
              <a:gd name="connsiteY7" fmla="*/ 4177423 h 4789622"/>
              <a:gd name="connsiteX8" fmla="*/ 240631 w 5460214"/>
              <a:gd name="connsiteY8" fmla="*/ 785453 h 4789622"/>
              <a:gd name="connsiteX0" fmla="*/ 240631 w 5460214"/>
              <a:gd name="connsiteY0" fmla="*/ 679575 h 4683744"/>
              <a:gd name="connsiteX1" fmla="*/ 1747980 w 5460214"/>
              <a:gd name="connsiteY1" fmla="*/ 0 h 4683744"/>
              <a:gd name="connsiteX2" fmla="*/ 4075304 w 5460214"/>
              <a:gd name="connsiteY2" fmla="*/ 163629 h 4683744"/>
              <a:gd name="connsiteX3" fmla="*/ 5072513 w 5460214"/>
              <a:gd name="connsiteY3" fmla="*/ 939457 h 4683744"/>
              <a:gd name="connsiteX4" fmla="*/ 5447900 w 5460214"/>
              <a:gd name="connsiteY4" fmla="*/ 3436277 h 4683744"/>
              <a:gd name="connsiteX5" fmla="*/ 3632542 w 5460214"/>
              <a:gd name="connsiteY5" fmla="*/ 4587491 h 4683744"/>
              <a:gd name="connsiteX6" fmla="*/ 920207 w 5460214"/>
              <a:gd name="connsiteY6" fmla="*/ 4683744 h 4683744"/>
              <a:gd name="connsiteX7" fmla="*/ 0 w 5460214"/>
              <a:gd name="connsiteY7" fmla="*/ 4071545 h 4683744"/>
              <a:gd name="connsiteX8" fmla="*/ 240631 w 5460214"/>
              <a:gd name="connsiteY8" fmla="*/ 679575 h 4683744"/>
              <a:gd name="connsiteX0" fmla="*/ 240631 w 5455444"/>
              <a:gd name="connsiteY0" fmla="*/ 679575 h 4683744"/>
              <a:gd name="connsiteX1" fmla="*/ 1747980 w 5455444"/>
              <a:gd name="connsiteY1" fmla="*/ 0 h 4683744"/>
              <a:gd name="connsiteX2" fmla="*/ 4075304 w 5455444"/>
              <a:gd name="connsiteY2" fmla="*/ 163629 h 4683744"/>
              <a:gd name="connsiteX3" fmla="*/ 4908883 w 5455444"/>
              <a:gd name="connsiteY3" fmla="*/ 968333 h 4683744"/>
              <a:gd name="connsiteX4" fmla="*/ 5447900 w 5455444"/>
              <a:gd name="connsiteY4" fmla="*/ 3436277 h 4683744"/>
              <a:gd name="connsiteX5" fmla="*/ 3632542 w 5455444"/>
              <a:gd name="connsiteY5" fmla="*/ 4587491 h 4683744"/>
              <a:gd name="connsiteX6" fmla="*/ 920207 w 5455444"/>
              <a:gd name="connsiteY6" fmla="*/ 4683744 h 4683744"/>
              <a:gd name="connsiteX7" fmla="*/ 0 w 5455444"/>
              <a:gd name="connsiteY7" fmla="*/ 4071545 h 4683744"/>
              <a:gd name="connsiteX8" fmla="*/ 240631 w 5455444"/>
              <a:gd name="connsiteY8" fmla="*/ 679575 h 4683744"/>
              <a:gd name="connsiteX0" fmla="*/ 240631 w 5455444"/>
              <a:gd name="connsiteY0" fmla="*/ 679575 h 4683744"/>
              <a:gd name="connsiteX1" fmla="*/ 1747980 w 5455444"/>
              <a:gd name="connsiteY1" fmla="*/ 0 h 4683744"/>
              <a:gd name="connsiteX2" fmla="*/ 4075304 w 5455444"/>
              <a:gd name="connsiteY2" fmla="*/ 163629 h 4683744"/>
              <a:gd name="connsiteX3" fmla="*/ 4908883 w 5455444"/>
              <a:gd name="connsiteY3" fmla="*/ 968333 h 4683744"/>
              <a:gd name="connsiteX4" fmla="*/ 5447900 w 5455444"/>
              <a:gd name="connsiteY4" fmla="*/ 3436277 h 4683744"/>
              <a:gd name="connsiteX5" fmla="*/ 3632542 w 5455444"/>
              <a:gd name="connsiteY5" fmla="*/ 4587491 h 4683744"/>
              <a:gd name="connsiteX6" fmla="*/ 920207 w 5455444"/>
              <a:gd name="connsiteY6" fmla="*/ 4683744 h 4683744"/>
              <a:gd name="connsiteX7" fmla="*/ 0 w 5455444"/>
              <a:gd name="connsiteY7" fmla="*/ 4071545 h 4683744"/>
              <a:gd name="connsiteX8" fmla="*/ 240631 w 5455444"/>
              <a:gd name="connsiteY8" fmla="*/ 679575 h 4683744"/>
              <a:gd name="connsiteX0" fmla="*/ 240631 w 5224480"/>
              <a:gd name="connsiteY0" fmla="*/ 679575 h 4683744"/>
              <a:gd name="connsiteX1" fmla="*/ 1747980 w 5224480"/>
              <a:gd name="connsiteY1" fmla="*/ 0 h 4683744"/>
              <a:gd name="connsiteX2" fmla="*/ 4075304 w 5224480"/>
              <a:gd name="connsiteY2" fmla="*/ 163629 h 4683744"/>
              <a:gd name="connsiteX3" fmla="*/ 4908883 w 5224480"/>
              <a:gd name="connsiteY3" fmla="*/ 968333 h 4683744"/>
              <a:gd name="connsiteX4" fmla="*/ 5207269 w 5224480"/>
              <a:gd name="connsiteY4" fmla="*/ 2724007 h 4683744"/>
              <a:gd name="connsiteX5" fmla="*/ 3632542 w 5224480"/>
              <a:gd name="connsiteY5" fmla="*/ 4587491 h 4683744"/>
              <a:gd name="connsiteX6" fmla="*/ 920207 w 5224480"/>
              <a:gd name="connsiteY6" fmla="*/ 4683744 h 4683744"/>
              <a:gd name="connsiteX7" fmla="*/ 0 w 5224480"/>
              <a:gd name="connsiteY7" fmla="*/ 4071545 h 4683744"/>
              <a:gd name="connsiteX8" fmla="*/ 240631 w 5224480"/>
              <a:gd name="connsiteY8" fmla="*/ 679575 h 4683744"/>
              <a:gd name="connsiteX0" fmla="*/ 240631 w 5417709"/>
              <a:gd name="connsiteY0" fmla="*/ 679575 h 4683744"/>
              <a:gd name="connsiteX1" fmla="*/ 1747980 w 5417709"/>
              <a:gd name="connsiteY1" fmla="*/ 0 h 4683744"/>
              <a:gd name="connsiteX2" fmla="*/ 4075304 w 5417709"/>
              <a:gd name="connsiteY2" fmla="*/ 163629 h 4683744"/>
              <a:gd name="connsiteX3" fmla="*/ 4908883 w 5417709"/>
              <a:gd name="connsiteY3" fmla="*/ 968333 h 4683744"/>
              <a:gd name="connsiteX4" fmla="*/ 5409399 w 5417709"/>
              <a:gd name="connsiteY4" fmla="*/ 2791384 h 4683744"/>
              <a:gd name="connsiteX5" fmla="*/ 3632542 w 5417709"/>
              <a:gd name="connsiteY5" fmla="*/ 4587491 h 4683744"/>
              <a:gd name="connsiteX6" fmla="*/ 920207 w 5417709"/>
              <a:gd name="connsiteY6" fmla="*/ 4683744 h 4683744"/>
              <a:gd name="connsiteX7" fmla="*/ 0 w 5417709"/>
              <a:gd name="connsiteY7" fmla="*/ 4071545 h 4683744"/>
              <a:gd name="connsiteX8" fmla="*/ 240631 w 5417709"/>
              <a:gd name="connsiteY8" fmla="*/ 679575 h 468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7709" h="4683744">
                <a:moveTo>
                  <a:pt x="240631" y="679575"/>
                </a:moveTo>
                <a:cubicBezTo>
                  <a:pt x="240631" y="213886"/>
                  <a:pt x="1282291" y="0"/>
                  <a:pt x="1747980" y="0"/>
                </a:cubicBezTo>
                <a:lnTo>
                  <a:pt x="4075304" y="163629"/>
                </a:lnTo>
                <a:cubicBezTo>
                  <a:pt x="4540993" y="163629"/>
                  <a:pt x="4668252" y="493019"/>
                  <a:pt x="4908883" y="968333"/>
                </a:cubicBezTo>
                <a:cubicBezTo>
                  <a:pt x="5152723" y="1851941"/>
                  <a:pt x="5473567" y="1907776"/>
                  <a:pt x="5409399" y="2791384"/>
                </a:cubicBezTo>
                <a:cubicBezTo>
                  <a:pt x="5409399" y="3257073"/>
                  <a:pt x="4098231" y="4587491"/>
                  <a:pt x="3632542" y="4587491"/>
                </a:cubicBezTo>
                <a:lnTo>
                  <a:pt x="920207" y="4683744"/>
                </a:lnTo>
                <a:cubicBezTo>
                  <a:pt x="454518" y="4683744"/>
                  <a:pt x="0" y="4537234"/>
                  <a:pt x="0" y="4071545"/>
                </a:cubicBezTo>
                <a:cubicBezTo>
                  <a:pt x="0" y="2947305"/>
                  <a:pt x="240631" y="1803815"/>
                  <a:pt x="240631" y="6795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1D2F6-96AF-2908-7F16-33A11F5F3C1B}"/>
              </a:ext>
            </a:extLst>
          </p:cNvPr>
          <p:cNvSpPr txBox="1"/>
          <p:nvPr/>
        </p:nvSpPr>
        <p:spPr>
          <a:xfrm>
            <a:off x="6637063" y="6258838"/>
            <a:ext cx="5415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r>
              <a:rPr lang="ru-RU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Источник: данные опроса представителей городской администрации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759B75-13F2-9279-2F80-31546162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830740"/>
            <a:ext cx="10565407" cy="356710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j-lt"/>
                <a:ea typeface="Tahoma" pitchFamily="34" charset="0"/>
                <a:cs typeface="Tahoma" pitchFamily="34" charset="0"/>
              </a:rPr>
              <a:t>СОДЕРЖАНИЕ И ОСНОВНЫЕ РЕЗУЛЬТАТЫ РАБОТ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9C86A81C-2DE7-C87E-A643-20FBE1030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39" y="2581448"/>
            <a:ext cx="484591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C00000"/>
              </a:buClr>
              <a:buSzPct val="111000"/>
              <a:buFont typeface="Webdings" panose="05030102010509060703" pitchFamily="18" charset="2"/>
              <a:buChar char="4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целом все неплохо, города с честью выдержали стресс</a:t>
            </a:r>
          </a:p>
          <a:p>
            <a:pPr marL="342900" indent="-342900">
              <a:spcBef>
                <a:spcPct val="50000"/>
              </a:spcBef>
              <a:buClr>
                <a:srgbClr val="C00000"/>
              </a:buClr>
              <a:buSzPct val="111000"/>
              <a:buFont typeface="Webdings" panose="05030102010509060703" pitchFamily="18" charset="2"/>
              <a:buChar char="4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Проблемы есть, они решаются</a:t>
            </a:r>
          </a:p>
          <a:p>
            <a:pPr marL="342900" indent="-342900">
              <a:spcBef>
                <a:spcPct val="50000"/>
              </a:spcBef>
              <a:buClr>
                <a:srgbClr val="C00000"/>
              </a:buClr>
              <a:buSzPct val="111000"/>
              <a:buFont typeface="Webdings" panose="05030102010509060703" pitchFamily="18" charset="2"/>
              <a:buChar char="4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Предстоит долгая работы по трансформации экономики</a:t>
            </a:r>
          </a:p>
          <a:p>
            <a:pPr marL="342900" indent="-342900">
              <a:spcBef>
                <a:spcPct val="50000"/>
              </a:spcBef>
              <a:buClr>
                <a:srgbClr val="C00000"/>
              </a:buClr>
              <a:buSzPct val="111000"/>
              <a:buFont typeface="Webdings" panose="05030102010509060703" pitchFamily="18" charset="2"/>
              <a:buChar char="4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Необходим обмен опытом, тиражирование лучших практик</a:t>
            </a:r>
          </a:p>
        </p:txBody>
      </p:sp>
      <p:pic>
        <p:nvPicPr>
          <p:cNvPr id="15" name="Рисунок 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FEB221E-521F-3AF7-CDE0-A2AFAF98A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418" y="2237899"/>
            <a:ext cx="3400792" cy="3103480"/>
          </a:xfrm>
          <a:prstGeom prst="rect">
            <a:avLst/>
          </a:prstGeom>
        </p:spPr>
      </p:pic>
      <p:sp>
        <p:nvSpPr>
          <p:cNvPr id="16" name="Text Box 23">
            <a:extLst>
              <a:ext uri="{FF2B5EF4-FFF2-40B4-BE49-F238E27FC236}">
                <a16:creationId xmlns:a16="http://schemas.microsoft.com/office/drawing/2014/main" id="{62545DBF-4B7E-1CC2-5E96-397C78643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84" y="1513249"/>
            <a:ext cx="54035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60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Выводы</a:t>
            </a:r>
            <a:endParaRPr lang="ru-RU" sz="5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23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1681021"/>
            <a:ext cx="114478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анкетирования: лучшие предложения в сфере ЖКХ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1D2F6-96AF-2908-7F16-33A11F5F3C1B}"/>
              </a:ext>
            </a:extLst>
          </p:cNvPr>
          <p:cNvSpPr txBox="1"/>
          <p:nvPr/>
        </p:nvSpPr>
        <p:spPr>
          <a:xfrm>
            <a:off x="6637063" y="6258838"/>
            <a:ext cx="5415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r>
              <a:rPr lang="ru-RU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Источник: данные опроса представителей городской администрации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CAD84F42-4208-4A19-3D81-98322CF68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403146"/>
              </p:ext>
            </p:extLst>
          </p:nvPr>
        </p:nvGraphicFramePr>
        <p:xfrm>
          <a:off x="900000" y="2122329"/>
          <a:ext cx="11196750" cy="4071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893">
                  <a:extLst>
                    <a:ext uri="{9D8B030D-6E8A-4147-A177-3AD203B41FA5}">
                      <a16:colId xmlns:a16="http://schemas.microsoft.com/office/drawing/2014/main" val="4261856442"/>
                    </a:ext>
                  </a:extLst>
                </a:gridCol>
                <a:gridCol w="8048857">
                  <a:extLst>
                    <a:ext uri="{9D8B030D-6E8A-4147-A177-3AD203B41FA5}">
                      <a16:colId xmlns:a16="http://schemas.microsoft.com/office/drawing/2014/main" val="4160799752"/>
                    </a:ext>
                  </a:extLst>
                </a:gridCol>
              </a:tblGrid>
              <a:tr h="264032">
                <a:tc>
                  <a:txBody>
                    <a:bodyPr/>
                    <a:lstStyle/>
                    <a:p>
                      <a:r>
                        <a:rPr lang="ru-RU" sz="1600" i="0" dirty="0"/>
                        <a:t>Предложение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0" dirty="0"/>
                        <a:t>Комментарий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799215"/>
                  </a:ext>
                </a:extLst>
              </a:tr>
              <a:tr h="704484"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Перераспределение средств из нацпроектов в сферу ЖКХ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Разрешить перенаправлять часть средств, выделяемых в рамках нацпроекта «Создание комфортной городской среды» и нацпроекта БКД на ремонт сетей водоснабжения и теплосетей: из-за разрыва труб результаты работ могут быть полностью уничтожены</a:t>
                      </a:r>
                      <a:endParaRPr lang="ru-RU" sz="1400" i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114905"/>
                  </a:ext>
                </a:extLst>
              </a:tr>
              <a:tr h="1115432"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Централизованный сбор заявок на оборудование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Создать единый портал, куда бы все муниципалитеты и, возможно, предприниматели поставляли информацию о том, какое оборудование им нужно, чего не хватает, что вышло из строя. Наши производители оборудования бы видели, на какое оборудование есть спрос, напрямую общались бы к предпринимателям, обсуждали цену и технические детали  </a:t>
                      </a:r>
                      <a:endParaRPr lang="ru-RU" sz="1400" i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331953"/>
                  </a:ext>
                </a:extLst>
              </a:tr>
              <a:tr h="909958"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Стандартизация оборудования для ЖКХ (Водоканала, теплосетей и т.п.)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Сделать оборудование для Водоканала по всей стране типовым, насколько это возможно с учётом климата и других местных особенностей. За счет массового производства получить эффект масштаба, наладить массовое производство запчастей и массовое обслуживание оборудования  </a:t>
                      </a:r>
                      <a:endParaRPr lang="ru-RU" sz="1400" i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843153"/>
                  </a:ext>
                </a:extLst>
              </a:tr>
              <a:tr h="909958">
                <a:tc>
                  <a:txBody>
                    <a:bodyPr/>
                    <a:lstStyle/>
                    <a:p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Целевая федеральная программа для строительства  ливневой канализации</a:t>
                      </a:r>
                      <a:endParaRPr lang="ru-RU" sz="1600" i="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Повсеместной проблемой во всех городах является недостаточная обеспеченность улично-дорожной сети системой водоотвода и отсутствие в муниципалитетах собственного финансирования ливневой канализации; предлагается создать целевую федеральную программу для финансирования ливневой канализации</a:t>
                      </a:r>
                      <a:endParaRPr lang="ru-RU" sz="1400" i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27415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421BDF49-CBA6-A70C-9AD8-796754D1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830740"/>
            <a:ext cx="10565407" cy="356710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j-lt"/>
                <a:ea typeface="Tahoma" pitchFamily="34" charset="0"/>
                <a:cs typeface="Tahoma" pitchFamily="34" charset="0"/>
              </a:rPr>
              <a:t>СОДЕРЖАНИЕ И ОСНОВНЫЕ РЕЗУЛЬТАТЫ РАБОТ</a:t>
            </a:r>
          </a:p>
        </p:txBody>
      </p:sp>
    </p:spTree>
    <p:extLst>
      <p:ext uri="{BB962C8B-B14F-4D97-AF65-F5344CB8AC3E}">
        <p14:creationId xmlns:p14="http://schemas.microsoft.com/office/powerpoint/2010/main" val="2915478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1681021"/>
            <a:ext cx="107113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анкетирования: лучшие предложения в сфере ГЧП и МЧП 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1D2F6-96AF-2908-7F16-33A11F5F3C1B}"/>
              </a:ext>
            </a:extLst>
          </p:cNvPr>
          <p:cNvSpPr txBox="1"/>
          <p:nvPr/>
        </p:nvSpPr>
        <p:spPr>
          <a:xfrm>
            <a:off x="6637063" y="6258838"/>
            <a:ext cx="5415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r>
              <a:rPr lang="ru-RU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Источник: данные опроса представителей городской администрации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CAD84F42-4208-4A19-3D81-98322CF68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06337"/>
              </p:ext>
            </p:extLst>
          </p:nvPr>
        </p:nvGraphicFramePr>
        <p:xfrm>
          <a:off x="900000" y="2122329"/>
          <a:ext cx="11196750" cy="4010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893">
                  <a:extLst>
                    <a:ext uri="{9D8B030D-6E8A-4147-A177-3AD203B41FA5}">
                      <a16:colId xmlns:a16="http://schemas.microsoft.com/office/drawing/2014/main" val="4261856442"/>
                    </a:ext>
                  </a:extLst>
                </a:gridCol>
                <a:gridCol w="8048857">
                  <a:extLst>
                    <a:ext uri="{9D8B030D-6E8A-4147-A177-3AD203B41FA5}">
                      <a16:colId xmlns:a16="http://schemas.microsoft.com/office/drawing/2014/main" val="4160799752"/>
                    </a:ext>
                  </a:extLst>
                </a:gridCol>
              </a:tblGrid>
              <a:tr h="406817">
                <a:tc>
                  <a:txBody>
                    <a:bodyPr/>
                    <a:lstStyle/>
                    <a:p>
                      <a:r>
                        <a:rPr lang="ru-RU" sz="1600" i="0" dirty="0"/>
                        <a:t>Предложение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0" dirty="0"/>
                        <a:t>Комментарий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799215"/>
                  </a:ext>
                </a:extLst>
              </a:tr>
              <a:tr h="1146485"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обучения и обмен опытом в сфере МЧП, привлечения инвестиций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Концессии и муниципальные частные партнёрства (далее: МЧП) пока не очень приживаются. По созданию комфортной городской среды есть программа обучения ВЭБ «500 шагов», есть обучение муниципалитетов по привлечению инвестиций. Но для муниципально-частного партнёрства такой программы еще нет.</a:t>
                      </a:r>
                      <a:endParaRPr lang="ru-RU" sz="1400" i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114905"/>
                  </a:ext>
                </a:extLst>
              </a:tr>
              <a:tr h="1353427"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Центры инвестиционного развития муниципального уровня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Агентство инвестиционного развития региона занимается крупными проектами, которые больше определенного порога. Предлагаю создать единые центры инвестиционного развития на муниципальном уровне, эти центры занимались бы более мелкими проектами и проблемами.</a:t>
                      </a:r>
                      <a:endParaRPr lang="ru-RU" sz="1400" i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331953"/>
                  </a:ext>
                </a:extLst>
              </a:tr>
              <a:tr h="1104112"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Центры продвижения продукции на муниципальном уровне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Тиражирование опыта экспортного центра Татарстана, который помогает МСП продвигать свою продукцию: предлагается создать бизнес-коворкинг, единый маркетплейс.</a:t>
                      </a:r>
                      <a:endParaRPr lang="ru-RU" sz="1400" i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843153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0C131EA9-60F9-1AB7-E373-79BEE6E7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830740"/>
            <a:ext cx="10565407" cy="356710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j-lt"/>
                <a:ea typeface="Tahoma" pitchFamily="34" charset="0"/>
                <a:cs typeface="Tahoma" pitchFamily="34" charset="0"/>
              </a:rPr>
              <a:t>СОДЕРЖАНИЕ И ОСНОВНЫЕ РЕЗУЛЬТАТЫ РАБОТ</a:t>
            </a:r>
          </a:p>
        </p:txBody>
      </p:sp>
    </p:spTree>
    <p:extLst>
      <p:ext uri="{BB962C8B-B14F-4D97-AF65-F5344CB8AC3E}">
        <p14:creationId xmlns:p14="http://schemas.microsoft.com/office/powerpoint/2010/main" val="187182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7B94B46-0900-6A48-8510-66A14B2D5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95" y="855349"/>
            <a:ext cx="9946340" cy="36419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j-lt"/>
                <a:ea typeface="Tahoma" pitchFamily="34" charset="0"/>
                <a:cs typeface="Tahoma" pitchFamily="34" charset="0"/>
              </a:rPr>
              <a:t>ОБЩИЕ СВЕДЕНИЯ О ВЫПОЛНЯЕМОЙ НИР: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D9CEC4-E9BB-8E43-9FC8-AB476A3EB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95" y="1444321"/>
            <a:ext cx="11193155" cy="464869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Актуальность НИР:</a:t>
            </a:r>
          </a:p>
          <a:p>
            <a:pPr marL="285750" indent="-285750">
              <a:spcBef>
                <a:spcPts val="600"/>
              </a:spcBef>
              <a:buClr>
                <a:srgbClr val="A30236"/>
              </a:buClr>
              <a:buSzPct val="105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Санкции приводят к сбоям в городском хозяйстве, снижению доходов городских бюджетов, проблемам городской экономики</a:t>
            </a:r>
          </a:p>
          <a:p>
            <a:pPr marL="285750" indent="-285750">
              <a:spcBef>
                <a:spcPts val="600"/>
              </a:spcBef>
              <a:buClr>
                <a:srgbClr val="A30236"/>
              </a:buClr>
              <a:buSzPct val="105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Проблемы затрагивают большую часть населения России (74,8% населения проживает в городах)</a:t>
            </a:r>
          </a:p>
          <a:p>
            <a:pPr marL="171450" indent="-171450">
              <a:spcBef>
                <a:spcPts val="600"/>
              </a:spcBef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C00000"/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Бенефициары:</a:t>
            </a:r>
          </a:p>
          <a:p>
            <a:pPr marL="285750" indent="-285750">
              <a:spcBef>
                <a:spcPts val="600"/>
              </a:spcBef>
              <a:buClr>
                <a:srgbClr val="A30236"/>
              </a:buClr>
              <a:buSzPct val="105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Министерство экономического развития России </a:t>
            </a:r>
          </a:p>
          <a:p>
            <a:pPr marL="285750" indent="-285750">
              <a:spcBef>
                <a:spcPts val="600"/>
              </a:spcBef>
              <a:buClr>
                <a:srgbClr val="A30236"/>
              </a:buClr>
              <a:buSzPct val="105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Счетная палата России </a:t>
            </a:r>
          </a:p>
          <a:p>
            <a:pPr marL="285750" indent="-285750">
              <a:spcBef>
                <a:spcPts val="600"/>
              </a:spcBef>
              <a:buClr>
                <a:srgbClr val="A30236"/>
              </a:buClr>
              <a:buSzPct val="105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Федеральная служба государственной статистики </a:t>
            </a:r>
          </a:p>
          <a:p>
            <a:pPr>
              <a:spcBef>
                <a:spcPts val="600"/>
              </a:spcBef>
            </a:pPr>
            <a:endParaRPr lang="ru-RU" sz="2000" b="1" dirty="0">
              <a:solidFill>
                <a:srgbClr val="A30236"/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Цель НИР:</a:t>
            </a:r>
          </a:p>
          <a:p>
            <a:pPr marL="285750" indent="-285750">
              <a:spcBef>
                <a:spcPts val="600"/>
              </a:spcBef>
              <a:buClr>
                <a:srgbClr val="A30236"/>
              </a:buClr>
              <a:buSzPct val="105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Определение уязвимостей, снижающих устойчивость российских городов к стрессу</a:t>
            </a:r>
          </a:p>
          <a:p>
            <a:pPr marL="285750" indent="-285750">
              <a:spcBef>
                <a:spcPts val="600"/>
              </a:spcBef>
              <a:buClr>
                <a:srgbClr val="A30236"/>
              </a:buClr>
              <a:buSzPct val="105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Разработка предложений по повышению устойчивости российских городов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2975F-0490-DC40-A87B-9A933CB4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542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1681021"/>
            <a:ext cx="107113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анкетирования: другие предложения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1D2F6-96AF-2908-7F16-33A11F5F3C1B}"/>
              </a:ext>
            </a:extLst>
          </p:cNvPr>
          <p:cNvSpPr txBox="1"/>
          <p:nvPr/>
        </p:nvSpPr>
        <p:spPr>
          <a:xfrm>
            <a:off x="6637063" y="6258838"/>
            <a:ext cx="5415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r>
              <a:rPr lang="ru-RU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Источник: данные опроса представителей городской администрации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CAD84F42-4208-4A19-3D81-98322CF68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217958"/>
              </p:ext>
            </p:extLst>
          </p:nvPr>
        </p:nvGraphicFramePr>
        <p:xfrm>
          <a:off x="900000" y="2122330"/>
          <a:ext cx="11196750" cy="4070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893">
                  <a:extLst>
                    <a:ext uri="{9D8B030D-6E8A-4147-A177-3AD203B41FA5}">
                      <a16:colId xmlns:a16="http://schemas.microsoft.com/office/drawing/2014/main" val="4261856442"/>
                    </a:ext>
                  </a:extLst>
                </a:gridCol>
                <a:gridCol w="8048857">
                  <a:extLst>
                    <a:ext uri="{9D8B030D-6E8A-4147-A177-3AD203B41FA5}">
                      <a16:colId xmlns:a16="http://schemas.microsoft.com/office/drawing/2014/main" val="4160799752"/>
                    </a:ext>
                  </a:extLst>
                </a:gridCol>
              </a:tblGrid>
              <a:tr h="308060">
                <a:tc>
                  <a:txBody>
                    <a:bodyPr/>
                    <a:lstStyle/>
                    <a:p>
                      <a:r>
                        <a:rPr lang="ru-RU" sz="1600" i="0" dirty="0"/>
                        <a:t>Предложение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0" dirty="0"/>
                        <a:t>Комментарий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799215"/>
                  </a:ext>
                </a:extLst>
              </a:tr>
              <a:tr h="868170"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Отладить процессы внедрения единого налогового счета (ЕНС)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 отладить новую систему перехода на ЕНС: нужна ясность, когда придут налоговые поступления, почему их объем изменился, нужна аналитика — расшифровка отчислений по налогам и предприятиям-налогоплательщикам. В таких условиях невозможно планировать доходы и расходы бюджета.</a:t>
                      </a:r>
                      <a:endParaRPr lang="ru-RU" sz="1200" i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114905"/>
                  </a:ext>
                </a:extLst>
              </a:tr>
              <a:tr h="1024875"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Единые методика и ПО для расчета кадастровой стоимости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Сделать единую методику и/или единый программной продукт для всех муниципальных образований, всех субъектов Российской Федерации, который рассчитывал бы кадастровую стоимость как объектов недвижимости, так и земельных участков. Сейчас каждый регион проводит расчеты кадастровой стоимости с помощью разных программных продуктов, и нет гарантии, что разные программные продукты дадут один и тот же результат расчетов. </a:t>
                      </a:r>
                      <a:endParaRPr lang="ru-RU" sz="1200" i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331953"/>
                  </a:ext>
                </a:extLst>
              </a:tr>
              <a:tr h="988290"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Предложения для северных городов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Для определённых видов деятельности (по ОКВЭД) внедрить </a:t>
                      </a:r>
                      <a:r>
                        <a:rPr lang="ru-RU" sz="12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двухставочный</a:t>
                      </a:r>
                      <a:r>
                        <a:rPr lang="ru-RU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тариф «день-ночь», как у населения. Тогда предприниматели могли бы запускать производство ночью и снизить затраты. 2. Ввести субсидирование тарифов на электроэнергию и коммунальных услуг для бизнеса, потому что сейчас они могут занимать до 50% в себестоимости продукции. </a:t>
                      </a:r>
                    </a:p>
                    <a:p>
                      <a:r>
                        <a:rPr lang="ru-RU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Ввести субсидировании поставщиков коммунальных услуг, чтобы они снизили тарифы для бизнеса.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843153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проблемы бродячих животных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Разработать федеральную программу для решения проблемы бродячих животных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497839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6B759B75-13F2-9279-2F80-31546162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830740"/>
            <a:ext cx="10565407" cy="356710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j-lt"/>
                <a:ea typeface="Tahoma" pitchFamily="34" charset="0"/>
                <a:cs typeface="Tahoma" pitchFamily="34" charset="0"/>
              </a:rPr>
              <a:t>СОДЕРЖАНИЕ И ОСНОВНЫЕ РЕЗУЛЬТАТЫ РАБОТ</a:t>
            </a:r>
          </a:p>
        </p:txBody>
      </p:sp>
    </p:spTree>
    <p:extLst>
      <p:ext uri="{BB962C8B-B14F-4D97-AF65-F5344CB8AC3E}">
        <p14:creationId xmlns:p14="http://schemas.microsoft.com/office/powerpoint/2010/main" val="20583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10">
            <a:extLst>
              <a:ext uri="{FF2B5EF4-FFF2-40B4-BE49-F238E27FC236}">
                <a16:creationId xmlns:a16="http://schemas.microsoft.com/office/drawing/2014/main" id="{49162188-1D20-40EA-DE4A-969299863015}"/>
              </a:ext>
            </a:extLst>
          </p:cNvPr>
          <p:cNvSpPr/>
          <p:nvPr/>
        </p:nvSpPr>
        <p:spPr>
          <a:xfrm rot="5694925">
            <a:off x="7408598" y="1438725"/>
            <a:ext cx="4068020" cy="5067384"/>
          </a:xfrm>
          <a:custGeom>
            <a:avLst/>
            <a:gdLst>
              <a:gd name="connsiteX0" fmla="*/ 0 w 5582653"/>
              <a:gd name="connsiteY0" fmla="*/ 843205 h 5059129"/>
              <a:gd name="connsiteX1" fmla="*/ 843205 w 5582653"/>
              <a:gd name="connsiteY1" fmla="*/ 0 h 5059129"/>
              <a:gd name="connsiteX2" fmla="*/ 4739448 w 5582653"/>
              <a:gd name="connsiteY2" fmla="*/ 0 h 5059129"/>
              <a:gd name="connsiteX3" fmla="*/ 5582653 w 5582653"/>
              <a:gd name="connsiteY3" fmla="*/ 843205 h 5059129"/>
              <a:gd name="connsiteX4" fmla="*/ 5582653 w 5582653"/>
              <a:gd name="connsiteY4" fmla="*/ 4215924 h 5059129"/>
              <a:gd name="connsiteX5" fmla="*/ 4739448 w 5582653"/>
              <a:gd name="connsiteY5" fmla="*/ 5059129 h 5059129"/>
              <a:gd name="connsiteX6" fmla="*/ 843205 w 5582653"/>
              <a:gd name="connsiteY6" fmla="*/ 5059129 h 5059129"/>
              <a:gd name="connsiteX7" fmla="*/ 0 w 5582653"/>
              <a:gd name="connsiteY7" fmla="*/ 4215924 h 5059129"/>
              <a:gd name="connsiteX8" fmla="*/ 0 w 5582653"/>
              <a:gd name="connsiteY8" fmla="*/ 843205 h 5059129"/>
              <a:gd name="connsiteX0" fmla="*/ 404261 w 5582653"/>
              <a:gd name="connsiteY0" fmla="*/ 785453 h 5059129"/>
              <a:gd name="connsiteX1" fmla="*/ 843205 w 5582653"/>
              <a:gd name="connsiteY1" fmla="*/ 0 h 5059129"/>
              <a:gd name="connsiteX2" fmla="*/ 4739448 w 5582653"/>
              <a:gd name="connsiteY2" fmla="*/ 0 h 5059129"/>
              <a:gd name="connsiteX3" fmla="*/ 5582653 w 5582653"/>
              <a:gd name="connsiteY3" fmla="*/ 843205 h 5059129"/>
              <a:gd name="connsiteX4" fmla="*/ 5582653 w 5582653"/>
              <a:gd name="connsiteY4" fmla="*/ 4215924 h 5059129"/>
              <a:gd name="connsiteX5" fmla="*/ 4739448 w 5582653"/>
              <a:gd name="connsiteY5" fmla="*/ 5059129 h 5059129"/>
              <a:gd name="connsiteX6" fmla="*/ 843205 w 5582653"/>
              <a:gd name="connsiteY6" fmla="*/ 5059129 h 5059129"/>
              <a:gd name="connsiteX7" fmla="*/ 0 w 5582653"/>
              <a:gd name="connsiteY7" fmla="*/ 4215924 h 5059129"/>
              <a:gd name="connsiteX8" fmla="*/ 404261 w 5582653"/>
              <a:gd name="connsiteY8" fmla="*/ 785453 h 5059129"/>
              <a:gd name="connsiteX0" fmla="*/ 404261 w 5582653"/>
              <a:gd name="connsiteY0" fmla="*/ 785453 h 5059129"/>
              <a:gd name="connsiteX1" fmla="*/ 843205 w 5582653"/>
              <a:gd name="connsiteY1" fmla="*/ 0 h 5059129"/>
              <a:gd name="connsiteX2" fmla="*/ 4739448 w 5582653"/>
              <a:gd name="connsiteY2" fmla="*/ 0 h 5059129"/>
              <a:gd name="connsiteX3" fmla="*/ 5409398 w 5582653"/>
              <a:gd name="connsiteY3" fmla="*/ 881706 h 5059129"/>
              <a:gd name="connsiteX4" fmla="*/ 5582653 w 5582653"/>
              <a:gd name="connsiteY4" fmla="*/ 4215924 h 5059129"/>
              <a:gd name="connsiteX5" fmla="*/ 4739448 w 5582653"/>
              <a:gd name="connsiteY5" fmla="*/ 5059129 h 5059129"/>
              <a:gd name="connsiteX6" fmla="*/ 843205 w 5582653"/>
              <a:gd name="connsiteY6" fmla="*/ 5059129 h 5059129"/>
              <a:gd name="connsiteX7" fmla="*/ 0 w 5582653"/>
              <a:gd name="connsiteY7" fmla="*/ 4215924 h 5059129"/>
              <a:gd name="connsiteX8" fmla="*/ 404261 w 5582653"/>
              <a:gd name="connsiteY8" fmla="*/ 785453 h 5059129"/>
              <a:gd name="connsiteX0" fmla="*/ 404261 w 5582653"/>
              <a:gd name="connsiteY0" fmla="*/ 785453 h 5059129"/>
              <a:gd name="connsiteX1" fmla="*/ 843205 w 5582653"/>
              <a:gd name="connsiteY1" fmla="*/ 0 h 5059129"/>
              <a:gd name="connsiteX2" fmla="*/ 4238934 w 5582653"/>
              <a:gd name="connsiteY2" fmla="*/ 269507 h 5059129"/>
              <a:gd name="connsiteX3" fmla="*/ 5409398 w 5582653"/>
              <a:gd name="connsiteY3" fmla="*/ 881706 h 5059129"/>
              <a:gd name="connsiteX4" fmla="*/ 5582653 w 5582653"/>
              <a:gd name="connsiteY4" fmla="*/ 4215924 h 5059129"/>
              <a:gd name="connsiteX5" fmla="*/ 4739448 w 5582653"/>
              <a:gd name="connsiteY5" fmla="*/ 5059129 h 5059129"/>
              <a:gd name="connsiteX6" fmla="*/ 843205 w 5582653"/>
              <a:gd name="connsiteY6" fmla="*/ 5059129 h 5059129"/>
              <a:gd name="connsiteX7" fmla="*/ 0 w 5582653"/>
              <a:gd name="connsiteY7" fmla="*/ 4215924 h 5059129"/>
              <a:gd name="connsiteX8" fmla="*/ 404261 w 5582653"/>
              <a:gd name="connsiteY8" fmla="*/ 785453 h 5059129"/>
              <a:gd name="connsiteX0" fmla="*/ 404261 w 5582653"/>
              <a:gd name="connsiteY0" fmla="*/ 785453 h 5059129"/>
              <a:gd name="connsiteX1" fmla="*/ 843205 w 5582653"/>
              <a:gd name="connsiteY1" fmla="*/ 0 h 5059129"/>
              <a:gd name="connsiteX2" fmla="*/ 4238934 w 5582653"/>
              <a:gd name="connsiteY2" fmla="*/ 269507 h 5059129"/>
              <a:gd name="connsiteX3" fmla="*/ 5409398 w 5582653"/>
              <a:gd name="connsiteY3" fmla="*/ 881706 h 5059129"/>
              <a:gd name="connsiteX4" fmla="*/ 5582653 w 5582653"/>
              <a:gd name="connsiteY4" fmla="*/ 4215924 h 5059129"/>
              <a:gd name="connsiteX5" fmla="*/ 4739448 w 5582653"/>
              <a:gd name="connsiteY5" fmla="*/ 5059129 h 5059129"/>
              <a:gd name="connsiteX6" fmla="*/ 1083837 w 5582653"/>
              <a:gd name="connsiteY6" fmla="*/ 4789622 h 5059129"/>
              <a:gd name="connsiteX7" fmla="*/ 0 w 5582653"/>
              <a:gd name="connsiteY7" fmla="*/ 4215924 h 5059129"/>
              <a:gd name="connsiteX8" fmla="*/ 404261 w 5582653"/>
              <a:gd name="connsiteY8" fmla="*/ 785453 h 5059129"/>
              <a:gd name="connsiteX0" fmla="*/ 404261 w 5447900"/>
              <a:gd name="connsiteY0" fmla="*/ 785453 h 5059129"/>
              <a:gd name="connsiteX1" fmla="*/ 843205 w 5447900"/>
              <a:gd name="connsiteY1" fmla="*/ 0 h 5059129"/>
              <a:gd name="connsiteX2" fmla="*/ 4238934 w 5447900"/>
              <a:gd name="connsiteY2" fmla="*/ 269507 h 5059129"/>
              <a:gd name="connsiteX3" fmla="*/ 5409398 w 5447900"/>
              <a:gd name="connsiteY3" fmla="*/ 881706 h 5059129"/>
              <a:gd name="connsiteX4" fmla="*/ 5447900 w 5447900"/>
              <a:gd name="connsiteY4" fmla="*/ 3580656 h 5059129"/>
              <a:gd name="connsiteX5" fmla="*/ 4739448 w 5447900"/>
              <a:gd name="connsiteY5" fmla="*/ 5059129 h 5059129"/>
              <a:gd name="connsiteX6" fmla="*/ 1083837 w 5447900"/>
              <a:gd name="connsiteY6" fmla="*/ 4789622 h 5059129"/>
              <a:gd name="connsiteX7" fmla="*/ 0 w 5447900"/>
              <a:gd name="connsiteY7" fmla="*/ 4215924 h 5059129"/>
              <a:gd name="connsiteX8" fmla="*/ 404261 w 5447900"/>
              <a:gd name="connsiteY8" fmla="*/ 785453 h 5059129"/>
              <a:gd name="connsiteX0" fmla="*/ 404261 w 5447900"/>
              <a:gd name="connsiteY0" fmla="*/ 785453 h 4789622"/>
              <a:gd name="connsiteX1" fmla="*/ 843205 w 5447900"/>
              <a:gd name="connsiteY1" fmla="*/ 0 h 4789622"/>
              <a:gd name="connsiteX2" fmla="*/ 4238934 w 5447900"/>
              <a:gd name="connsiteY2" fmla="*/ 269507 h 4789622"/>
              <a:gd name="connsiteX3" fmla="*/ 5409398 w 5447900"/>
              <a:gd name="connsiteY3" fmla="*/ 881706 h 4789622"/>
              <a:gd name="connsiteX4" fmla="*/ 5447900 w 5447900"/>
              <a:gd name="connsiteY4" fmla="*/ 3580656 h 4789622"/>
              <a:gd name="connsiteX5" fmla="*/ 3796172 w 5447900"/>
              <a:gd name="connsiteY5" fmla="*/ 4693369 h 4789622"/>
              <a:gd name="connsiteX6" fmla="*/ 1083837 w 5447900"/>
              <a:gd name="connsiteY6" fmla="*/ 4789622 h 4789622"/>
              <a:gd name="connsiteX7" fmla="*/ 0 w 5447900"/>
              <a:gd name="connsiteY7" fmla="*/ 4215924 h 4789622"/>
              <a:gd name="connsiteX8" fmla="*/ 404261 w 5447900"/>
              <a:gd name="connsiteY8" fmla="*/ 785453 h 4789622"/>
              <a:gd name="connsiteX0" fmla="*/ 240631 w 5284270"/>
              <a:gd name="connsiteY0" fmla="*/ 785453 h 4789622"/>
              <a:gd name="connsiteX1" fmla="*/ 679575 w 5284270"/>
              <a:gd name="connsiteY1" fmla="*/ 0 h 4789622"/>
              <a:gd name="connsiteX2" fmla="*/ 4075304 w 5284270"/>
              <a:gd name="connsiteY2" fmla="*/ 269507 h 4789622"/>
              <a:gd name="connsiteX3" fmla="*/ 5245768 w 5284270"/>
              <a:gd name="connsiteY3" fmla="*/ 881706 h 4789622"/>
              <a:gd name="connsiteX4" fmla="*/ 5284270 w 5284270"/>
              <a:gd name="connsiteY4" fmla="*/ 3580656 h 4789622"/>
              <a:gd name="connsiteX5" fmla="*/ 3632542 w 5284270"/>
              <a:gd name="connsiteY5" fmla="*/ 4693369 h 4789622"/>
              <a:gd name="connsiteX6" fmla="*/ 920207 w 5284270"/>
              <a:gd name="connsiteY6" fmla="*/ 4789622 h 4789622"/>
              <a:gd name="connsiteX7" fmla="*/ 0 w 5284270"/>
              <a:gd name="connsiteY7" fmla="*/ 4177423 h 4789622"/>
              <a:gd name="connsiteX8" fmla="*/ 240631 w 5284270"/>
              <a:gd name="connsiteY8" fmla="*/ 785453 h 4789622"/>
              <a:gd name="connsiteX0" fmla="*/ 240631 w 5284270"/>
              <a:gd name="connsiteY0" fmla="*/ 785453 h 4789622"/>
              <a:gd name="connsiteX1" fmla="*/ 679575 w 5284270"/>
              <a:gd name="connsiteY1" fmla="*/ 0 h 4789622"/>
              <a:gd name="connsiteX2" fmla="*/ 4075304 w 5284270"/>
              <a:gd name="connsiteY2" fmla="*/ 269507 h 4789622"/>
              <a:gd name="connsiteX3" fmla="*/ 5072513 w 5284270"/>
              <a:gd name="connsiteY3" fmla="*/ 1045335 h 4789622"/>
              <a:gd name="connsiteX4" fmla="*/ 5284270 w 5284270"/>
              <a:gd name="connsiteY4" fmla="*/ 3580656 h 4789622"/>
              <a:gd name="connsiteX5" fmla="*/ 3632542 w 5284270"/>
              <a:gd name="connsiteY5" fmla="*/ 4693369 h 4789622"/>
              <a:gd name="connsiteX6" fmla="*/ 920207 w 5284270"/>
              <a:gd name="connsiteY6" fmla="*/ 4789622 h 4789622"/>
              <a:gd name="connsiteX7" fmla="*/ 0 w 5284270"/>
              <a:gd name="connsiteY7" fmla="*/ 4177423 h 4789622"/>
              <a:gd name="connsiteX8" fmla="*/ 240631 w 5284270"/>
              <a:gd name="connsiteY8" fmla="*/ 785453 h 4789622"/>
              <a:gd name="connsiteX0" fmla="*/ 240631 w 5284270"/>
              <a:gd name="connsiteY0" fmla="*/ 785453 h 4789622"/>
              <a:gd name="connsiteX1" fmla="*/ 679575 w 5284270"/>
              <a:gd name="connsiteY1" fmla="*/ 0 h 4789622"/>
              <a:gd name="connsiteX2" fmla="*/ 4075304 w 5284270"/>
              <a:gd name="connsiteY2" fmla="*/ 269507 h 4789622"/>
              <a:gd name="connsiteX3" fmla="*/ 5072513 w 5284270"/>
              <a:gd name="connsiteY3" fmla="*/ 1045335 h 4789622"/>
              <a:gd name="connsiteX4" fmla="*/ 5284270 w 5284270"/>
              <a:gd name="connsiteY4" fmla="*/ 3580656 h 4789622"/>
              <a:gd name="connsiteX5" fmla="*/ 3632542 w 5284270"/>
              <a:gd name="connsiteY5" fmla="*/ 4693369 h 4789622"/>
              <a:gd name="connsiteX6" fmla="*/ 920207 w 5284270"/>
              <a:gd name="connsiteY6" fmla="*/ 4789622 h 4789622"/>
              <a:gd name="connsiteX7" fmla="*/ 0 w 5284270"/>
              <a:gd name="connsiteY7" fmla="*/ 4177423 h 4789622"/>
              <a:gd name="connsiteX8" fmla="*/ 240631 w 5284270"/>
              <a:gd name="connsiteY8" fmla="*/ 785453 h 4789622"/>
              <a:gd name="connsiteX0" fmla="*/ 240631 w 5284270"/>
              <a:gd name="connsiteY0" fmla="*/ 785453 h 4789622"/>
              <a:gd name="connsiteX1" fmla="*/ 679575 w 5284270"/>
              <a:gd name="connsiteY1" fmla="*/ 0 h 4789622"/>
              <a:gd name="connsiteX2" fmla="*/ 4075304 w 5284270"/>
              <a:gd name="connsiteY2" fmla="*/ 269507 h 4789622"/>
              <a:gd name="connsiteX3" fmla="*/ 5072513 w 5284270"/>
              <a:gd name="connsiteY3" fmla="*/ 1045335 h 4789622"/>
              <a:gd name="connsiteX4" fmla="*/ 5284270 w 5284270"/>
              <a:gd name="connsiteY4" fmla="*/ 3580656 h 4789622"/>
              <a:gd name="connsiteX5" fmla="*/ 3632542 w 5284270"/>
              <a:gd name="connsiteY5" fmla="*/ 4693369 h 4789622"/>
              <a:gd name="connsiteX6" fmla="*/ 920207 w 5284270"/>
              <a:gd name="connsiteY6" fmla="*/ 4789622 h 4789622"/>
              <a:gd name="connsiteX7" fmla="*/ 0 w 5284270"/>
              <a:gd name="connsiteY7" fmla="*/ 4177423 h 4789622"/>
              <a:gd name="connsiteX8" fmla="*/ 240631 w 5284270"/>
              <a:gd name="connsiteY8" fmla="*/ 785453 h 4789622"/>
              <a:gd name="connsiteX0" fmla="*/ 240631 w 5447900"/>
              <a:gd name="connsiteY0" fmla="*/ 785453 h 4789622"/>
              <a:gd name="connsiteX1" fmla="*/ 679575 w 5447900"/>
              <a:gd name="connsiteY1" fmla="*/ 0 h 4789622"/>
              <a:gd name="connsiteX2" fmla="*/ 4075304 w 5447900"/>
              <a:gd name="connsiteY2" fmla="*/ 269507 h 4789622"/>
              <a:gd name="connsiteX3" fmla="*/ 5072513 w 5447900"/>
              <a:gd name="connsiteY3" fmla="*/ 1045335 h 4789622"/>
              <a:gd name="connsiteX4" fmla="*/ 5447900 w 5447900"/>
              <a:gd name="connsiteY4" fmla="*/ 3542155 h 4789622"/>
              <a:gd name="connsiteX5" fmla="*/ 3632542 w 5447900"/>
              <a:gd name="connsiteY5" fmla="*/ 4693369 h 4789622"/>
              <a:gd name="connsiteX6" fmla="*/ 920207 w 5447900"/>
              <a:gd name="connsiteY6" fmla="*/ 4789622 h 4789622"/>
              <a:gd name="connsiteX7" fmla="*/ 0 w 5447900"/>
              <a:gd name="connsiteY7" fmla="*/ 4177423 h 4789622"/>
              <a:gd name="connsiteX8" fmla="*/ 240631 w 5447900"/>
              <a:gd name="connsiteY8" fmla="*/ 785453 h 4789622"/>
              <a:gd name="connsiteX0" fmla="*/ 240631 w 5460214"/>
              <a:gd name="connsiteY0" fmla="*/ 785453 h 4789622"/>
              <a:gd name="connsiteX1" fmla="*/ 679575 w 5460214"/>
              <a:gd name="connsiteY1" fmla="*/ 0 h 4789622"/>
              <a:gd name="connsiteX2" fmla="*/ 4075304 w 5460214"/>
              <a:gd name="connsiteY2" fmla="*/ 269507 h 4789622"/>
              <a:gd name="connsiteX3" fmla="*/ 5072513 w 5460214"/>
              <a:gd name="connsiteY3" fmla="*/ 1045335 h 4789622"/>
              <a:gd name="connsiteX4" fmla="*/ 5447900 w 5460214"/>
              <a:gd name="connsiteY4" fmla="*/ 3542155 h 4789622"/>
              <a:gd name="connsiteX5" fmla="*/ 3632542 w 5460214"/>
              <a:gd name="connsiteY5" fmla="*/ 4693369 h 4789622"/>
              <a:gd name="connsiteX6" fmla="*/ 920207 w 5460214"/>
              <a:gd name="connsiteY6" fmla="*/ 4789622 h 4789622"/>
              <a:gd name="connsiteX7" fmla="*/ 0 w 5460214"/>
              <a:gd name="connsiteY7" fmla="*/ 4177423 h 4789622"/>
              <a:gd name="connsiteX8" fmla="*/ 240631 w 5460214"/>
              <a:gd name="connsiteY8" fmla="*/ 785453 h 4789622"/>
              <a:gd name="connsiteX0" fmla="*/ 240631 w 5460214"/>
              <a:gd name="connsiteY0" fmla="*/ 679575 h 4683744"/>
              <a:gd name="connsiteX1" fmla="*/ 1747980 w 5460214"/>
              <a:gd name="connsiteY1" fmla="*/ 0 h 4683744"/>
              <a:gd name="connsiteX2" fmla="*/ 4075304 w 5460214"/>
              <a:gd name="connsiteY2" fmla="*/ 163629 h 4683744"/>
              <a:gd name="connsiteX3" fmla="*/ 5072513 w 5460214"/>
              <a:gd name="connsiteY3" fmla="*/ 939457 h 4683744"/>
              <a:gd name="connsiteX4" fmla="*/ 5447900 w 5460214"/>
              <a:gd name="connsiteY4" fmla="*/ 3436277 h 4683744"/>
              <a:gd name="connsiteX5" fmla="*/ 3632542 w 5460214"/>
              <a:gd name="connsiteY5" fmla="*/ 4587491 h 4683744"/>
              <a:gd name="connsiteX6" fmla="*/ 920207 w 5460214"/>
              <a:gd name="connsiteY6" fmla="*/ 4683744 h 4683744"/>
              <a:gd name="connsiteX7" fmla="*/ 0 w 5460214"/>
              <a:gd name="connsiteY7" fmla="*/ 4071545 h 4683744"/>
              <a:gd name="connsiteX8" fmla="*/ 240631 w 5460214"/>
              <a:gd name="connsiteY8" fmla="*/ 679575 h 4683744"/>
              <a:gd name="connsiteX0" fmla="*/ 240631 w 5455444"/>
              <a:gd name="connsiteY0" fmla="*/ 679575 h 4683744"/>
              <a:gd name="connsiteX1" fmla="*/ 1747980 w 5455444"/>
              <a:gd name="connsiteY1" fmla="*/ 0 h 4683744"/>
              <a:gd name="connsiteX2" fmla="*/ 4075304 w 5455444"/>
              <a:gd name="connsiteY2" fmla="*/ 163629 h 4683744"/>
              <a:gd name="connsiteX3" fmla="*/ 4908883 w 5455444"/>
              <a:gd name="connsiteY3" fmla="*/ 968333 h 4683744"/>
              <a:gd name="connsiteX4" fmla="*/ 5447900 w 5455444"/>
              <a:gd name="connsiteY4" fmla="*/ 3436277 h 4683744"/>
              <a:gd name="connsiteX5" fmla="*/ 3632542 w 5455444"/>
              <a:gd name="connsiteY5" fmla="*/ 4587491 h 4683744"/>
              <a:gd name="connsiteX6" fmla="*/ 920207 w 5455444"/>
              <a:gd name="connsiteY6" fmla="*/ 4683744 h 4683744"/>
              <a:gd name="connsiteX7" fmla="*/ 0 w 5455444"/>
              <a:gd name="connsiteY7" fmla="*/ 4071545 h 4683744"/>
              <a:gd name="connsiteX8" fmla="*/ 240631 w 5455444"/>
              <a:gd name="connsiteY8" fmla="*/ 679575 h 4683744"/>
              <a:gd name="connsiteX0" fmla="*/ 240631 w 5455444"/>
              <a:gd name="connsiteY0" fmla="*/ 679575 h 4683744"/>
              <a:gd name="connsiteX1" fmla="*/ 1747980 w 5455444"/>
              <a:gd name="connsiteY1" fmla="*/ 0 h 4683744"/>
              <a:gd name="connsiteX2" fmla="*/ 4075304 w 5455444"/>
              <a:gd name="connsiteY2" fmla="*/ 163629 h 4683744"/>
              <a:gd name="connsiteX3" fmla="*/ 4908883 w 5455444"/>
              <a:gd name="connsiteY3" fmla="*/ 968333 h 4683744"/>
              <a:gd name="connsiteX4" fmla="*/ 5447900 w 5455444"/>
              <a:gd name="connsiteY4" fmla="*/ 3436277 h 4683744"/>
              <a:gd name="connsiteX5" fmla="*/ 3632542 w 5455444"/>
              <a:gd name="connsiteY5" fmla="*/ 4587491 h 4683744"/>
              <a:gd name="connsiteX6" fmla="*/ 920207 w 5455444"/>
              <a:gd name="connsiteY6" fmla="*/ 4683744 h 4683744"/>
              <a:gd name="connsiteX7" fmla="*/ 0 w 5455444"/>
              <a:gd name="connsiteY7" fmla="*/ 4071545 h 4683744"/>
              <a:gd name="connsiteX8" fmla="*/ 240631 w 5455444"/>
              <a:gd name="connsiteY8" fmla="*/ 679575 h 4683744"/>
              <a:gd name="connsiteX0" fmla="*/ 240631 w 5224480"/>
              <a:gd name="connsiteY0" fmla="*/ 679575 h 4683744"/>
              <a:gd name="connsiteX1" fmla="*/ 1747980 w 5224480"/>
              <a:gd name="connsiteY1" fmla="*/ 0 h 4683744"/>
              <a:gd name="connsiteX2" fmla="*/ 4075304 w 5224480"/>
              <a:gd name="connsiteY2" fmla="*/ 163629 h 4683744"/>
              <a:gd name="connsiteX3" fmla="*/ 4908883 w 5224480"/>
              <a:gd name="connsiteY3" fmla="*/ 968333 h 4683744"/>
              <a:gd name="connsiteX4" fmla="*/ 5207269 w 5224480"/>
              <a:gd name="connsiteY4" fmla="*/ 2724007 h 4683744"/>
              <a:gd name="connsiteX5" fmla="*/ 3632542 w 5224480"/>
              <a:gd name="connsiteY5" fmla="*/ 4587491 h 4683744"/>
              <a:gd name="connsiteX6" fmla="*/ 920207 w 5224480"/>
              <a:gd name="connsiteY6" fmla="*/ 4683744 h 4683744"/>
              <a:gd name="connsiteX7" fmla="*/ 0 w 5224480"/>
              <a:gd name="connsiteY7" fmla="*/ 4071545 h 4683744"/>
              <a:gd name="connsiteX8" fmla="*/ 240631 w 5224480"/>
              <a:gd name="connsiteY8" fmla="*/ 679575 h 4683744"/>
              <a:gd name="connsiteX0" fmla="*/ 240631 w 5417709"/>
              <a:gd name="connsiteY0" fmla="*/ 679575 h 4683744"/>
              <a:gd name="connsiteX1" fmla="*/ 1747980 w 5417709"/>
              <a:gd name="connsiteY1" fmla="*/ 0 h 4683744"/>
              <a:gd name="connsiteX2" fmla="*/ 4075304 w 5417709"/>
              <a:gd name="connsiteY2" fmla="*/ 163629 h 4683744"/>
              <a:gd name="connsiteX3" fmla="*/ 4908883 w 5417709"/>
              <a:gd name="connsiteY3" fmla="*/ 968333 h 4683744"/>
              <a:gd name="connsiteX4" fmla="*/ 5409399 w 5417709"/>
              <a:gd name="connsiteY4" fmla="*/ 2791384 h 4683744"/>
              <a:gd name="connsiteX5" fmla="*/ 3632542 w 5417709"/>
              <a:gd name="connsiteY5" fmla="*/ 4587491 h 4683744"/>
              <a:gd name="connsiteX6" fmla="*/ 920207 w 5417709"/>
              <a:gd name="connsiteY6" fmla="*/ 4683744 h 4683744"/>
              <a:gd name="connsiteX7" fmla="*/ 0 w 5417709"/>
              <a:gd name="connsiteY7" fmla="*/ 4071545 h 4683744"/>
              <a:gd name="connsiteX8" fmla="*/ 240631 w 5417709"/>
              <a:gd name="connsiteY8" fmla="*/ 679575 h 468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7709" h="4683744">
                <a:moveTo>
                  <a:pt x="240631" y="679575"/>
                </a:moveTo>
                <a:cubicBezTo>
                  <a:pt x="240631" y="213886"/>
                  <a:pt x="1282291" y="0"/>
                  <a:pt x="1747980" y="0"/>
                </a:cubicBezTo>
                <a:lnTo>
                  <a:pt x="4075304" y="163629"/>
                </a:lnTo>
                <a:cubicBezTo>
                  <a:pt x="4540993" y="163629"/>
                  <a:pt x="4668252" y="493019"/>
                  <a:pt x="4908883" y="968333"/>
                </a:cubicBezTo>
                <a:cubicBezTo>
                  <a:pt x="5152723" y="1851941"/>
                  <a:pt x="5473567" y="1907776"/>
                  <a:pt x="5409399" y="2791384"/>
                </a:cubicBezTo>
                <a:cubicBezTo>
                  <a:pt x="5409399" y="3257073"/>
                  <a:pt x="4098231" y="4587491"/>
                  <a:pt x="3632542" y="4587491"/>
                </a:cubicBezTo>
                <a:lnTo>
                  <a:pt x="920207" y="4683744"/>
                </a:lnTo>
                <a:cubicBezTo>
                  <a:pt x="454518" y="4683744"/>
                  <a:pt x="0" y="4537234"/>
                  <a:pt x="0" y="4071545"/>
                </a:cubicBezTo>
                <a:cubicBezTo>
                  <a:pt x="0" y="2947305"/>
                  <a:pt x="240631" y="1803815"/>
                  <a:pt x="240631" y="6795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84" y="1513249"/>
            <a:ext cx="54035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60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Выводы</a:t>
            </a:r>
            <a:endParaRPr lang="ru-RU" sz="5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1D2F6-96AF-2908-7F16-33A11F5F3C1B}"/>
              </a:ext>
            </a:extLst>
          </p:cNvPr>
          <p:cNvSpPr txBox="1"/>
          <p:nvPr/>
        </p:nvSpPr>
        <p:spPr>
          <a:xfrm>
            <a:off x="6637063" y="6258838"/>
            <a:ext cx="5415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r>
              <a:rPr lang="ru-RU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Источник: данные опроса представителей городской администрации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759B75-13F2-9279-2F80-31546162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830740"/>
            <a:ext cx="10565407" cy="356710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j-lt"/>
                <a:ea typeface="Tahoma" pitchFamily="34" charset="0"/>
                <a:cs typeface="Tahoma" pitchFamily="34" charset="0"/>
              </a:rPr>
              <a:t>СОДЕРЖАНИЕ И ОСНОВНЫЕ РЕЗУЛЬТАТЫ РАБОТ</a:t>
            </a:r>
          </a:p>
        </p:txBody>
      </p:sp>
      <p:pic>
        <p:nvPicPr>
          <p:cNvPr id="4" name="Рисунок 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2094F89-017F-89C4-8600-B46F4D619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1113" y="1536271"/>
            <a:ext cx="4757640" cy="4052392"/>
          </a:xfrm>
          <a:prstGeom prst="rect">
            <a:avLst/>
          </a:prstGeom>
        </p:spPr>
      </p:pic>
      <p:sp>
        <p:nvSpPr>
          <p:cNvPr id="9" name="Text Box 23">
            <a:extLst>
              <a:ext uri="{FF2B5EF4-FFF2-40B4-BE49-F238E27FC236}">
                <a16:creationId xmlns:a16="http://schemas.microsoft.com/office/drawing/2014/main" id="{9C86A81C-2DE7-C87E-A643-20FBE1030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38" y="2581448"/>
            <a:ext cx="536416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C00000"/>
              </a:buClr>
              <a:buSzPct val="111000"/>
              <a:buFont typeface="Webdings" panose="05030102010509060703" pitchFamily="18" charset="2"/>
              <a:buChar char="4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Муниципальные власти готовы к диалогу</a:t>
            </a:r>
          </a:p>
          <a:p>
            <a:pPr marL="342900" indent="-342900">
              <a:spcBef>
                <a:spcPct val="50000"/>
              </a:spcBef>
              <a:buClr>
                <a:srgbClr val="C00000"/>
              </a:buClr>
              <a:buSzPct val="111000"/>
              <a:buFont typeface="Webdings" panose="05030102010509060703" pitchFamily="18" charset="2"/>
              <a:buChar char="4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Есть много организационных предложений по оптимизации процессов, законодательства</a:t>
            </a:r>
          </a:p>
          <a:p>
            <a:pPr marL="342900" indent="-342900">
              <a:spcBef>
                <a:spcPct val="50000"/>
              </a:spcBef>
              <a:buClr>
                <a:srgbClr val="C00000"/>
              </a:buClr>
              <a:buSzPct val="111000"/>
              <a:buFont typeface="Webdings" panose="05030102010509060703" pitchFamily="18" charset="2"/>
              <a:buChar char="4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Нужен процесс налаженной обратной связи и реализации предложений на практике</a:t>
            </a:r>
          </a:p>
          <a:p>
            <a:pPr marL="342900" indent="-342900">
              <a:spcBef>
                <a:spcPct val="50000"/>
              </a:spcBef>
              <a:buClr>
                <a:srgbClr val="C00000"/>
              </a:buClr>
              <a:buSzPct val="111000"/>
              <a:buFont typeface="Webdings" panose="05030102010509060703" pitchFamily="18" charset="2"/>
              <a:buChar char="4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Пока этого процесса нет</a:t>
            </a:r>
          </a:p>
        </p:txBody>
      </p:sp>
    </p:spTree>
    <p:extLst>
      <p:ext uri="{BB962C8B-B14F-4D97-AF65-F5344CB8AC3E}">
        <p14:creationId xmlns:p14="http://schemas.microsoft.com/office/powerpoint/2010/main" val="2692779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0A087A35-7FAB-978F-CD04-387C9ED61512}"/>
              </a:ext>
            </a:extLst>
          </p:cNvPr>
          <p:cNvSpPr/>
          <p:nvPr/>
        </p:nvSpPr>
        <p:spPr>
          <a:xfrm>
            <a:off x="6939814" y="1992429"/>
            <a:ext cx="4523873" cy="3975234"/>
          </a:xfrm>
          <a:custGeom>
            <a:avLst/>
            <a:gdLst>
              <a:gd name="connsiteX0" fmla="*/ 271570 w 1619853"/>
              <a:gd name="connsiteY0" fmla="*/ 118935 h 1608551"/>
              <a:gd name="connsiteX1" fmla="*/ 70660 w 1619853"/>
              <a:gd name="connsiteY1" fmla="*/ 535333 h 1608551"/>
              <a:gd name="connsiteX2" fmla="*/ 76239 w 1619853"/>
              <a:gd name="connsiteY2" fmla="*/ 815311 h 1608551"/>
              <a:gd name="connsiteX3" fmla="*/ 13436 w 1619853"/>
              <a:gd name="connsiteY3" fmla="*/ 1326389 h 1608551"/>
              <a:gd name="connsiteX4" fmla="*/ 430915 w 1619853"/>
              <a:gd name="connsiteY4" fmla="*/ 1605805 h 1608551"/>
              <a:gd name="connsiteX5" fmla="*/ 963447 w 1619853"/>
              <a:gd name="connsiteY5" fmla="*/ 1568434 h 1608551"/>
              <a:gd name="connsiteX6" fmla="*/ 1254368 w 1619853"/>
              <a:gd name="connsiteY6" fmla="*/ 1562249 h 1608551"/>
              <a:gd name="connsiteX7" fmla="*/ 1518558 w 1619853"/>
              <a:gd name="connsiteY7" fmla="*/ 1453770 h 1608551"/>
              <a:gd name="connsiteX8" fmla="*/ 1619813 w 1619853"/>
              <a:gd name="connsiteY8" fmla="*/ 1191786 h 1608551"/>
              <a:gd name="connsiteX9" fmla="*/ 1544423 w 1619853"/>
              <a:gd name="connsiteY9" fmla="*/ 916134 h 1608551"/>
              <a:gd name="connsiteX10" fmla="*/ 1414664 w 1619853"/>
              <a:gd name="connsiteY10" fmla="*/ 642860 h 1608551"/>
              <a:gd name="connsiteX11" fmla="*/ 1345459 w 1619853"/>
              <a:gd name="connsiteY11" fmla="*/ 227631 h 1608551"/>
              <a:gd name="connsiteX12" fmla="*/ 1113060 w 1619853"/>
              <a:gd name="connsiteY12" fmla="*/ 111107 h 1608551"/>
              <a:gd name="connsiteX13" fmla="*/ 679144 w 1619853"/>
              <a:gd name="connsiteY13" fmla="*/ 5266 h 1608551"/>
              <a:gd name="connsiteX14" fmla="*/ 460284 w 1619853"/>
              <a:gd name="connsiteY14" fmla="*/ 19583 h 1608551"/>
              <a:gd name="connsiteX15" fmla="*/ 271570 w 1619853"/>
              <a:gd name="connsiteY15" fmla="*/ 118935 h 160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19853" h="1608551">
                <a:moveTo>
                  <a:pt x="271570" y="118935"/>
                </a:moveTo>
                <a:cubicBezTo>
                  <a:pt x="149726" y="220580"/>
                  <a:pt x="77623" y="376854"/>
                  <a:pt x="70660" y="535333"/>
                </a:cubicBezTo>
                <a:cubicBezTo>
                  <a:pt x="66594" y="628673"/>
                  <a:pt x="83635" y="722187"/>
                  <a:pt x="76239" y="815311"/>
                </a:cubicBezTo>
                <a:cubicBezTo>
                  <a:pt x="62355" y="988323"/>
                  <a:pt x="-35181" y="1159908"/>
                  <a:pt x="13436" y="1326389"/>
                </a:cubicBezTo>
                <a:cubicBezTo>
                  <a:pt x="63393" y="1497456"/>
                  <a:pt x="253231" y="1591704"/>
                  <a:pt x="430915" y="1605805"/>
                </a:cubicBezTo>
                <a:cubicBezTo>
                  <a:pt x="608599" y="1619905"/>
                  <a:pt x="785374" y="1575095"/>
                  <a:pt x="963447" y="1568434"/>
                </a:cubicBezTo>
                <a:cubicBezTo>
                  <a:pt x="1060421" y="1564757"/>
                  <a:pt x="1157870" y="1572457"/>
                  <a:pt x="1254368" y="1562249"/>
                </a:cubicBezTo>
                <a:cubicBezTo>
                  <a:pt x="1350865" y="1552041"/>
                  <a:pt x="1449266" y="1521677"/>
                  <a:pt x="1518558" y="1453770"/>
                </a:cubicBezTo>
                <a:cubicBezTo>
                  <a:pt x="1587849" y="1385863"/>
                  <a:pt x="1620159" y="1287981"/>
                  <a:pt x="1619813" y="1191786"/>
                </a:cubicBezTo>
                <a:cubicBezTo>
                  <a:pt x="1619467" y="1095591"/>
                  <a:pt x="1588498" y="1001472"/>
                  <a:pt x="1544423" y="916134"/>
                </a:cubicBezTo>
                <a:cubicBezTo>
                  <a:pt x="1498056" y="826167"/>
                  <a:pt x="1436290" y="741780"/>
                  <a:pt x="1414664" y="642860"/>
                </a:cubicBezTo>
                <a:cubicBezTo>
                  <a:pt x="1384387" y="503542"/>
                  <a:pt x="1433955" y="339570"/>
                  <a:pt x="1345459" y="227631"/>
                </a:cubicBezTo>
                <a:cubicBezTo>
                  <a:pt x="1290614" y="158426"/>
                  <a:pt x="1198701" y="132776"/>
                  <a:pt x="1113060" y="111107"/>
                </a:cubicBezTo>
                <a:cubicBezTo>
                  <a:pt x="970670" y="75163"/>
                  <a:pt x="824994" y="24427"/>
                  <a:pt x="679144" y="5266"/>
                </a:cubicBezTo>
                <a:cubicBezTo>
                  <a:pt x="605982" y="-5077"/>
                  <a:pt x="531474" y="-203"/>
                  <a:pt x="460284" y="19583"/>
                </a:cubicBezTo>
                <a:cubicBezTo>
                  <a:pt x="433077" y="27239"/>
                  <a:pt x="271570" y="82257"/>
                  <a:pt x="271570" y="1189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5DD6E-CCA5-374B-A5FC-E3FA356A6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800" y="3705032"/>
            <a:ext cx="5427621" cy="771337"/>
          </a:xfrm>
        </p:spPr>
        <p:txBody>
          <a:bodyPr/>
          <a:lstStyle/>
          <a:p>
            <a:r>
              <a:rPr lang="ru-RU" sz="5400" dirty="0"/>
              <a:t>РАБОТА СО СТАТИСТИКОЙ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474C8-25A5-2E44-AA8C-A28CACCB194F}"/>
              </a:ext>
            </a:extLst>
          </p:cNvPr>
          <p:cNvSpPr txBox="1"/>
          <p:nvPr/>
        </p:nvSpPr>
        <p:spPr>
          <a:xfrm>
            <a:off x="913800" y="6125935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44C00E0-B241-2BD4-1FB8-12E73407D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3166" y="2402055"/>
            <a:ext cx="3612877" cy="2785962"/>
          </a:xfrm>
          <a:prstGeom prst="rect">
            <a:avLst/>
          </a:prstGeom>
        </p:spPr>
      </p:pic>
      <p:pic>
        <p:nvPicPr>
          <p:cNvPr id="4" name="Рисунок 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D5D745F-E42B-F1FF-F88E-9679B35B7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166" y="4181370"/>
            <a:ext cx="1621992" cy="16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69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854042"/>
            <a:ext cx="10565407" cy="386517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j-lt"/>
                <a:ea typeface="Tahoma" pitchFamily="34" charset="0"/>
                <a:cs typeface="Tahoma" pitchFamily="34" charset="0"/>
              </a:rPr>
              <a:t>РАБОТА СО СТАТИСТИКОЙ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20" y="1644819"/>
            <a:ext cx="107113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Рейтинги городской устойчивости 2022 и 2020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1D2F6-96AF-2908-7F16-33A11F5F3C1B}"/>
              </a:ext>
            </a:extLst>
          </p:cNvPr>
          <p:cNvSpPr txBox="1"/>
          <p:nvPr/>
        </p:nvSpPr>
        <p:spPr>
          <a:xfrm>
            <a:off x="6637063" y="6258838"/>
            <a:ext cx="5415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r>
              <a:rPr lang="ru-RU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Источник: данные Росстата, ВЭБ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50D186D-7F42-FFFE-9D7E-2DFAA74463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135425"/>
              </p:ext>
            </p:extLst>
          </p:nvPr>
        </p:nvGraphicFramePr>
        <p:xfrm>
          <a:off x="907786" y="2158523"/>
          <a:ext cx="11188965" cy="143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Box 23">
            <a:extLst>
              <a:ext uri="{FF2B5EF4-FFF2-40B4-BE49-F238E27FC236}">
                <a16:creationId xmlns:a16="http://schemas.microsoft.com/office/drawing/2014/main" id="{E490F4F2-298F-95C6-A062-B2480F566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3707936"/>
            <a:ext cx="53641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каждого направления рассматриваем 2-5 важнейших показателей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каждого показателя рассчитаем: изменение для стрессов 202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/2021, 2020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/2019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сравнение с значением 2019/2018 в отсутствии стресса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Усреднять изменения по всем показателям не имеет смысла за счет разброса и эффекта низкой базы; для рейтинга усредняем группы показателей, присвоив им баллы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41D5D95B-305A-D427-77CF-0E4F18C54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174" y="2276267"/>
            <a:ext cx="3133725" cy="400110"/>
          </a:xfrm>
          <a:prstGeom prst="roundRect">
            <a:avLst>
              <a:gd name="adj" fmla="val 0"/>
            </a:avLst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 200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городов России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182657F8-BD88-9EE8-7F28-5060BE6B5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9" y="3707936"/>
            <a:ext cx="536416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Критерии отбора показателей:</a:t>
            </a:r>
          </a:p>
          <a:p>
            <a:pPr marL="361950" lvl="1" indent="-180975">
              <a:spcBef>
                <a:spcPts val="600"/>
              </a:spcBef>
              <a:buClr>
                <a:schemeClr val="tx1"/>
              </a:buClr>
              <a:buFont typeface="Webdings" panose="05030102010509060703" pitchFamily="18" charset="2"/>
              <a:buChar char="4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быстро реагируют на стресс (например, доля площади зеленых зон в городе резко измениться не может)</a:t>
            </a:r>
          </a:p>
          <a:p>
            <a:pPr marL="361950" lvl="1" indent="-180975">
              <a:spcBef>
                <a:spcPts val="600"/>
              </a:spcBef>
              <a:buClr>
                <a:schemeClr val="tx1"/>
              </a:buClr>
              <a:buFont typeface="Webdings" panose="05030102010509060703" pitchFamily="18" charset="2"/>
              <a:buChar char="4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важность для выживания (уровень преступности, реальные располагаемые доходы населения)</a:t>
            </a:r>
          </a:p>
          <a:p>
            <a:pPr marL="361950" lvl="1" indent="-180975">
              <a:spcBef>
                <a:spcPts val="600"/>
              </a:spcBef>
              <a:buClr>
                <a:schemeClr val="tx1"/>
              </a:buClr>
              <a:buFont typeface="Webdings" panose="05030102010509060703" pitchFamily="18" charset="2"/>
              <a:buChar char="4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прямое влияние на жителей и городское хозяйство (дефицит муниципального бюджета, аварийность теплосетей)</a:t>
            </a:r>
          </a:p>
          <a:p>
            <a:pPr marL="361950" lvl="1" indent="-180975">
              <a:spcBef>
                <a:spcPts val="600"/>
              </a:spcBef>
              <a:buClr>
                <a:schemeClr val="tx1"/>
              </a:buClr>
              <a:buFont typeface="Webdings" panose="05030102010509060703" pitchFamily="18" charset="2"/>
              <a:buChar char="4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 степень обобщения (смертность в ДТП, а не смертность в ДТП в результате алкогольного опьянения)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42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49" y="1660160"/>
            <a:ext cx="5165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Рейтинг городской устойчивости 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1D2F6-96AF-2908-7F16-33A11F5F3C1B}"/>
              </a:ext>
            </a:extLst>
          </p:cNvPr>
          <p:cNvSpPr txBox="1"/>
          <p:nvPr/>
        </p:nvSpPr>
        <p:spPr>
          <a:xfrm>
            <a:off x="6637063" y="6258838"/>
            <a:ext cx="5415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r>
              <a:rPr lang="ru-RU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Источник: данные опроса представителей городской администрации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50D186D-7F42-FFFE-9D7E-2DFAA74463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289106"/>
              </p:ext>
            </p:extLst>
          </p:nvPr>
        </p:nvGraphicFramePr>
        <p:xfrm>
          <a:off x="900113" y="2424086"/>
          <a:ext cx="11188965" cy="387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23">
            <a:extLst>
              <a:ext uri="{FF2B5EF4-FFF2-40B4-BE49-F238E27FC236}">
                <a16:creationId xmlns:a16="http://schemas.microsoft.com/office/drawing/2014/main" id="{A7B4391A-A136-5FE1-33AB-A889BD736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148964"/>
            <a:ext cx="11144780" cy="461665"/>
          </a:xfrm>
          <a:prstGeom prst="rect">
            <a:avLst/>
          </a:prstGeom>
          <a:solidFill>
            <a:srgbClr val="E6F5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ctr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городской устойчивости и показатели для их расчета</a:t>
            </a:r>
          </a:p>
        </p:txBody>
      </p:sp>
      <p:sp>
        <p:nvSpPr>
          <p:cNvPr id="4" name="Text Box 23">
            <a:extLst>
              <a:ext uri="{FF2B5EF4-FFF2-40B4-BE49-F238E27FC236}">
                <a16:creationId xmlns:a16="http://schemas.microsoft.com/office/drawing/2014/main" id="{5CEB920C-E31A-62A9-E7F7-30F9F3BA2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925" y="1610123"/>
            <a:ext cx="3133725" cy="400110"/>
          </a:xfrm>
          <a:prstGeom prst="roundRect">
            <a:avLst>
              <a:gd name="adj" fmla="val 0"/>
            </a:avLst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 200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городов России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B67E05-EE62-4517-FEC2-D5FB0086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854042"/>
            <a:ext cx="10565407" cy="386517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ea typeface="Tahoma" pitchFamily="34" charset="0"/>
                <a:cs typeface="Tahoma" pitchFamily="34" charset="0"/>
              </a:rPr>
              <a:t>РАБОТА СО СТАТИСТИКОЙ</a:t>
            </a:r>
            <a:endParaRPr lang="ru-RU" sz="2800" dirty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89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50AD18E8-165F-C5B0-7D3E-D9EF4DEB3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11" y="2182128"/>
            <a:ext cx="53277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каждого показателя и каждого стресса (2022, 2020) рассчитаем группы устойчивости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рисунке пример: группы для показателя «Изменение количества тяжких преступлений в 2022 году по отношению к 2021, в %» (Число убийств и покушений на убийство)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Отрицательный рост –лучший результат; группа 1 – лучшая ситуация, 7 -худшая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Группы- кластеры определены методом к-средних* , каждое наблюдение относится к тому кластеру, к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центроиду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которого оно ближе всего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FAEB625-FB5D-83CC-3227-7565FEA21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7763" y="1976933"/>
            <a:ext cx="6447852" cy="423679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3CEC1F1-673E-EFE0-BF0A-40A03E478F6A}"/>
              </a:ext>
            </a:extLst>
          </p:cNvPr>
          <p:cNvSpPr txBox="1"/>
          <p:nvPr/>
        </p:nvSpPr>
        <p:spPr>
          <a:xfrm>
            <a:off x="7240850" y="6233678"/>
            <a:ext cx="492587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50" i="0" dirty="0">
                <a:solidFill>
                  <a:srgbClr val="333333"/>
                </a:solidFill>
                <a:effectLst/>
              </a:rPr>
              <a:t>Источник: данные индекса качества городской среды ВЭБ.РФ</a:t>
            </a:r>
            <a:endParaRPr lang="ru-RU" sz="105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055DF4-2D60-C020-C7AF-B1E243A1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854042"/>
            <a:ext cx="10565407" cy="386517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ea typeface="Tahoma" pitchFamily="34" charset="0"/>
                <a:cs typeface="Tahoma" pitchFamily="34" charset="0"/>
              </a:rPr>
              <a:t>РАБОТА СО СТАТИСТИКОЙ</a:t>
            </a:r>
            <a:endParaRPr lang="ru-RU" sz="28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id="{22BA2021-5E26-22CA-45F8-197F7321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49" y="1660160"/>
            <a:ext cx="4064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Рейтинг городской устойчивости 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3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1D2F6-96AF-2908-7F16-33A11F5F3C1B}"/>
              </a:ext>
            </a:extLst>
          </p:cNvPr>
          <p:cNvSpPr txBox="1"/>
          <p:nvPr/>
        </p:nvSpPr>
        <p:spPr>
          <a:xfrm>
            <a:off x="6832491" y="6258838"/>
            <a:ext cx="5415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r>
              <a:rPr lang="ru-RU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Источник: данные опроса представителей городской администрации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3D22F80-69E5-A807-57FB-E0E85CA53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093852"/>
              </p:ext>
            </p:extLst>
          </p:nvPr>
        </p:nvGraphicFramePr>
        <p:xfrm>
          <a:off x="6464947" y="2838450"/>
          <a:ext cx="6049964" cy="337326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92162">
                  <a:extLst>
                    <a:ext uri="{9D8B030D-6E8A-4147-A177-3AD203B41FA5}">
                      <a16:colId xmlns:a16="http://schemas.microsoft.com/office/drawing/2014/main" val="1242725432"/>
                    </a:ext>
                  </a:extLst>
                </a:gridCol>
                <a:gridCol w="752805">
                  <a:extLst>
                    <a:ext uri="{9D8B030D-6E8A-4147-A177-3AD203B41FA5}">
                      <a16:colId xmlns:a16="http://schemas.microsoft.com/office/drawing/2014/main" val="2005647874"/>
                    </a:ext>
                  </a:extLst>
                </a:gridCol>
                <a:gridCol w="752805">
                  <a:extLst>
                    <a:ext uri="{9D8B030D-6E8A-4147-A177-3AD203B41FA5}">
                      <a16:colId xmlns:a16="http://schemas.microsoft.com/office/drawing/2014/main" val="169948047"/>
                    </a:ext>
                  </a:extLst>
                </a:gridCol>
                <a:gridCol w="752805">
                  <a:extLst>
                    <a:ext uri="{9D8B030D-6E8A-4147-A177-3AD203B41FA5}">
                      <a16:colId xmlns:a16="http://schemas.microsoft.com/office/drawing/2014/main" val="3613498891"/>
                    </a:ext>
                  </a:extLst>
                </a:gridCol>
                <a:gridCol w="752805">
                  <a:extLst>
                    <a:ext uri="{9D8B030D-6E8A-4147-A177-3AD203B41FA5}">
                      <a16:colId xmlns:a16="http://schemas.microsoft.com/office/drawing/2014/main" val="2356280187"/>
                    </a:ext>
                  </a:extLst>
                </a:gridCol>
                <a:gridCol w="752805">
                  <a:extLst>
                    <a:ext uri="{9D8B030D-6E8A-4147-A177-3AD203B41FA5}">
                      <a16:colId xmlns:a16="http://schemas.microsoft.com/office/drawing/2014/main" val="3358472020"/>
                    </a:ext>
                  </a:extLst>
                </a:gridCol>
                <a:gridCol w="752805">
                  <a:extLst>
                    <a:ext uri="{9D8B030D-6E8A-4147-A177-3AD203B41FA5}">
                      <a16:colId xmlns:a16="http://schemas.microsoft.com/office/drawing/2014/main" val="1469756878"/>
                    </a:ext>
                  </a:extLst>
                </a:gridCol>
                <a:gridCol w="740972">
                  <a:extLst>
                    <a:ext uri="{9D8B030D-6E8A-4147-A177-3AD203B41FA5}">
                      <a16:colId xmlns:a16="http://schemas.microsoft.com/office/drawing/2014/main" val="2644041652"/>
                    </a:ext>
                  </a:extLst>
                </a:gridCol>
              </a:tblGrid>
              <a:tr h="3123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Город</a:t>
                      </a:r>
                      <a:endParaRPr lang="ru-RU" sz="1000" dirty="0"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Безопас-ность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Экология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Общество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Транспорт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</a:t>
                      </a:r>
                    </a:p>
                  </a:txBody>
                  <a:tcPr marL="36000" marR="3600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Занятость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 Рейтинг 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885888"/>
                  </a:ext>
                </a:extLst>
              </a:tr>
              <a:tr h="282875">
                <a:tc>
                  <a:txBody>
                    <a:bodyPr/>
                    <a:lstStyle/>
                    <a:p>
                      <a:pPr marL="0" algn="l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 1</a:t>
                      </a:r>
                    </a:p>
                  </a:txBody>
                  <a:tcPr marL="36000" marR="3600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1.2 </a:t>
                      </a:r>
                    </a:p>
                  </a:txBody>
                  <a:tcPr marL="36000" marR="36000" marT="9525" marB="0" anchor="ctr"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238214"/>
                  </a:ext>
                </a:extLst>
              </a:tr>
              <a:tr h="385969">
                <a:tc>
                  <a:txBody>
                    <a:bodyPr/>
                    <a:lstStyle/>
                    <a:p>
                      <a:pPr marL="0" algn="l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 2</a:t>
                      </a:r>
                    </a:p>
                  </a:txBody>
                  <a:tcPr marL="36000" marR="3600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IV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IV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</a:t>
                      </a:r>
                    </a:p>
                  </a:txBody>
                  <a:tcPr marL="36000" marR="36000" marT="9525" marB="0" anchor="ctr"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539072"/>
                  </a:ext>
                </a:extLst>
              </a:tr>
              <a:tr h="276750">
                <a:tc>
                  <a:txBody>
                    <a:bodyPr/>
                    <a:lstStyle/>
                    <a:p>
                      <a:pPr marL="0" algn="l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 3</a:t>
                      </a:r>
                    </a:p>
                  </a:txBody>
                  <a:tcPr marL="36000" marR="3600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</a:p>
                  </a:txBody>
                  <a:tcPr marL="36000" marR="36000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36000" marR="36000" marT="9525" marB="0" anchor="ctr"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006026"/>
                  </a:ext>
                </a:extLst>
              </a:tr>
              <a:tr h="276750">
                <a:tc>
                  <a:txBody>
                    <a:bodyPr/>
                    <a:lstStyle/>
                    <a:p>
                      <a:pPr marL="0" algn="l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 4</a:t>
                      </a:r>
                    </a:p>
                  </a:txBody>
                  <a:tcPr marL="36000" marR="3600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36000" marR="36000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III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</a:t>
                      </a:r>
                    </a:p>
                  </a:txBody>
                  <a:tcPr marL="36000" marR="36000" marT="9525" marB="0" anchor="ctr"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29911"/>
                  </a:ext>
                </a:extLst>
              </a:tr>
              <a:tr h="282875">
                <a:tc>
                  <a:txBody>
                    <a:bodyPr/>
                    <a:lstStyle/>
                    <a:p>
                      <a:pPr marL="0" algn="l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 5</a:t>
                      </a:r>
                    </a:p>
                  </a:txBody>
                  <a:tcPr marL="36000" marR="3600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36000" marR="36000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III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 </a:t>
                      </a:r>
                    </a:p>
                  </a:txBody>
                  <a:tcPr marL="36000" marR="36000" marT="9525" marB="0" anchor="ctr"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663581"/>
                  </a:ext>
                </a:extLst>
              </a:tr>
              <a:tr h="430294">
                <a:tc>
                  <a:txBody>
                    <a:bodyPr/>
                    <a:lstStyle/>
                    <a:p>
                      <a:pPr marL="0" algn="l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 6</a:t>
                      </a:r>
                    </a:p>
                  </a:txBody>
                  <a:tcPr marL="36000" marR="3600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</a:p>
                  </a:txBody>
                  <a:tcPr marL="36000" marR="36000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 </a:t>
                      </a:r>
                    </a:p>
                  </a:txBody>
                  <a:tcPr marL="36000" marR="36000" marT="9525" marB="0" anchor="ctr"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695747"/>
                  </a:ext>
                </a:extLst>
              </a:tr>
              <a:tr h="282875">
                <a:tc>
                  <a:txBody>
                    <a:bodyPr/>
                    <a:lstStyle/>
                    <a:p>
                      <a:pPr marL="0" algn="l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 7</a:t>
                      </a:r>
                    </a:p>
                  </a:txBody>
                  <a:tcPr marL="36000" marR="3600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 </a:t>
                      </a:r>
                    </a:p>
                  </a:txBody>
                  <a:tcPr marL="36000" marR="36000" marT="9525" marB="0" anchor="ctr"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509801"/>
                  </a:ext>
                </a:extLst>
              </a:tr>
              <a:tr h="282875">
                <a:tc>
                  <a:txBody>
                    <a:bodyPr/>
                    <a:lstStyle/>
                    <a:p>
                      <a:pPr marL="0" algn="l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 8</a:t>
                      </a:r>
                    </a:p>
                  </a:txBody>
                  <a:tcPr marL="36000" marR="3600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</a:p>
                  </a:txBody>
                  <a:tcPr marL="36000" marR="36000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VII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V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 </a:t>
                      </a:r>
                    </a:p>
                  </a:txBody>
                  <a:tcPr marL="36000" marR="36000" marT="9525" marB="0" anchor="ctr"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427972"/>
                  </a:ext>
                </a:extLst>
              </a:tr>
              <a:tr h="276750">
                <a:tc>
                  <a:txBody>
                    <a:bodyPr/>
                    <a:lstStyle/>
                    <a:p>
                      <a:pPr marL="0" algn="l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 9</a:t>
                      </a:r>
                    </a:p>
                  </a:txBody>
                  <a:tcPr marL="36000" marR="3600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36000" marR="36000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IV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3.00 </a:t>
                      </a:r>
                    </a:p>
                  </a:txBody>
                  <a:tcPr marL="36000" marR="36000" marT="9525" marB="0" anchor="ctr"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338127"/>
                  </a:ext>
                </a:extLst>
              </a:tr>
              <a:tr h="282875">
                <a:tc>
                  <a:txBody>
                    <a:bodyPr/>
                    <a:lstStyle/>
                    <a:p>
                      <a:pPr marL="0" algn="l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 10</a:t>
                      </a:r>
                    </a:p>
                  </a:txBody>
                  <a:tcPr marL="36000" marR="36000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36000" marR="36000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2114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 </a:t>
                      </a:r>
                    </a:p>
                  </a:txBody>
                  <a:tcPr marL="36000" marR="36000" marT="9525" marB="0" anchor="ctr"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004616"/>
                  </a:ext>
                </a:extLst>
              </a:tr>
            </a:tbl>
          </a:graphicData>
        </a:graphic>
      </p:graphicFrame>
      <p:sp>
        <p:nvSpPr>
          <p:cNvPr id="7" name="Левая фигурная скобка 6">
            <a:extLst>
              <a:ext uri="{FF2B5EF4-FFF2-40B4-BE49-F238E27FC236}">
                <a16:creationId xmlns:a16="http://schemas.microsoft.com/office/drawing/2014/main" id="{6521EA4C-26B4-73EB-BDFD-477C8264DA58}"/>
              </a:ext>
            </a:extLst>
          </p:cNvPr>
          <p:cNvSpPr/>
          <p:nvPr/>
        </p:nvSpPr>
        <p:spPr>
          <a:xfrm rot="5400000">
            <a:off x="9007060" y="137555"/>
            <a:ext cx="890644" cy="4416907"/>
          </a:xfrm>
          <a:prstGeom prst="leftBrace">
            <a:avLst>
              <a:gd name="adj1" fmla="val 78150"/>
              <a:gd name="adj2" fmla="val 50000"/>
            </a:avLst>
          </a:prstGeom>
          <a:solidFill>
            <a:srgbClr val="33669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9D49279C-A8E0-A585-B602-01169F840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2709" y="2367460"/>
            <a:ext cx="2398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</a:t>
            </a:r>
          </a:p>
        </p:txBody>
      </p:sp>
      <p:sp>
        <p:nvSpPr>
          <p:cNvPr id="9" name="Левая фигурная скобка 8">
            <a:extLst>
              <a:ext uri="{FF2B5EF4-FFF2-40B4-BE49-F238E27FC236}">
                <a16:creationId xmlns:a16="http://schemas.microsoft.com/office/drawing/2014/main" id="{61D53D05-5F04-DA0A-DC46-BB7E36BAA76A}"/>
              </a:ext>
            </a:extLst>
          </p:cNvPr>
          <p:cNvSpPr/>
          <p:nvPr/>
        </p:nvSpPr>
        <p:spPr>
          <a:xfrm>
            <a:off x="5741309" y="2829125"/>
            <a:ext cx="702154" cy="3382592"/>
          </a:xfrm>
          <a:prstGeom prst="leftBrace">
            <a:avLst>
              <a:gd name="adj1" fmla="val 56716"/>
              <a:gd name="adj2" fmla="val 50000"/>
            </a:avLst>
          </a:prstGeom>
          <a:solidFill>
            <a:srgbClr val="7F7F7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77E1AFA1-F9BE-032A-5330-E75CB149E07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313230" y="3977640"/>
            <a:ext cx="1902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Города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A6E158C1-3868-1526-C7E0-C5734447F7C7}"/>
              </a:ext>
            </a:extLst>
          </p:cNvPr>
          <p:cNvSpPr txBox="1">
            <a:spLocks noChangeArrowheads="1"/>
          </p:cNvSpPr>
          <p:nvPr/>
        </p:nvSpPr>
        <p:spPr bwMode="auto">
          <a:xfrm rot="21345998">
            <a:off x="7669642" y="4392927"/>
            <a:ext cx="3317671" cy="646331"/>
          </a:xfrm>
          <a:prstGeom prst="rect">
            <a:avLst/>
          </a:prstGeom>
          <a:solidFill>
            <a:srgbClr val="FFFFFF"/>
          </a:solidFill>
          <a:ln w="57150">
            <a:solidFill>
              <a:srgbClr val="7F7F7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Группы устойчивости по каждому направлению</a:t>
            </a: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D4B3D0BE-EE26-5A9F-CAB3-BD5C49D4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9913" y="1530604"/>
            <a:ext cx="1990520" cy="646331"/>
          </a:xfrm>
          <a:prstGeom prst="rect">
            <a:avLst/>
          </a:prstGeom>
          <a:solidFill>
            <a:srgbClr val="FFFFFF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Интегральный рейтинг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167CF21-8C1C-4DA3-663D-B170C35187F8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1825173" y="2176935"/>
            <a:ext cx="219355" cy="6143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3">
            <a:extLst>
              <a:ext uri="{FF2B5EF4-FFF2-40B4-BE49-F238E27FC236}">
                <a16:creationId xmlns:a16="http://schemas.microsoft.com/office/drawing/2014/main" id="{50AD18E8-165F-C5B0-7D3E-D9EF4DEB3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99" y="2081131"/>
            <a:ext cx="4770623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Каждой группе приписываем балл, например, максимально устойчивые -1, средне устойчивые -3, минимально устойчивые -7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Считаем рейтинг устойчивости города как средний балл сначала по отдельным направлениям, потом среднее по всем направлениям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Сравниваем рейтинги для стрессов 2022 и 2020 года: </a:t>
            </a:r>
          </a:p>
          <a:p>
            <a:pPr marL="636588" lvl="1" indent="-179388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численности населения города  </a:t>
            </a:r>
          </a:p>
          <a:p>
            <a:pPr marL="636588" lvl="1" indent="-179388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региону и федеральному округу </a:t>
            </a:r>
          </a:p>
          <a:p>
            <a:pPr marL="636588" lvl="1" indent="-179388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близости к границам дружественных и недружественных стран  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DB3AB12-14AA-D18E-BC97-DC6BD1BD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854042"/>
            <a:ext cx="10565407" cy="386517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ea typeface="Tahoma" pitchFamily="34" charset="0"/>
                <a:cs typeface="Tahoma" pitchFamily="34" charset="0"/>
              </a:rPr>
              <a:t>РАБОТА СО СТАТИСТИКОЙ</a:t>
            </a:r>
            <a:endParaRPr lang="ru-RU" sz="28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70822593-8A92-41C7-7B64-0B39137FE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49" y="1660160"/>
            <a:ext cx="4064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Рейтинг городской устойчивости 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78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50AD18E8-165F-C5B0-7D3E-D9EF4DEB3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00" y="2268915"/>
            <a:ext cx="476267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Углубленный анализ по отдельным направлениям:</a:t>
            </a:r>
          </a:p>
          <a:p>
            <a:pPr marL="742950" lvl="1" indent="-285750">
              <a:spcBef>
                <a:spcPct val="50000"/>
              </a:spcBef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Изменение по федеральным округам</a:t>
            </a:r>
          </a:p>
          <a:p>
            <a:pPr marL="742950" lvl="1" indent="-285750">
              <a:spcBef>
                <a:spcPct val="50000"/>
              </a:spcBef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Изменение по численности населения</a:t>
            </a:r>
          </a:p>
          <a:p>
            <a:pPr marL="742950" lvl="1" indent="-285750">
              <a:spcBef>
                <a:spcPct val="50000"/>
              </a:spcBef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Изменение по типу города (близость к границе, приморский, туристический)</a:t>
            </a:r>
          </a:p>
          <a:p>
            <a:pPr marL="742950" lvl="1" indent="-285750">
              <a:spcBef>
                <a:spcPct val="50000"/>
              </a:spcBef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Устойчивость бюджетов (финансовая устойчивость городов анкетируемой выборки)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07F8F7-0FAB-DD74-833C-9CBEBEC1B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6621" y="1884338"/>
            <a:ext cx="6723059" cy="4336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89A27A-9BE9-DF38-34FB-BF0EB3F93140}"/>
              </a:ext>
            </a:extLst>
          </p:cNvPr>
          <p:cNvSpPr txBox="1"/>
          <p:nvPr/>
        </p:nvSpPr>
        <p:spPr>
          <a:xfrm>
            <a:off x="6732588" y="6221295"/>
            <a:ext cx="536416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i="0" dirty="0">
                <a:solidFill>
                  <a:srgbClr val="333333"/>
                </a:solidFill>
                <a:effectLst/>
              </a:rPr>
              <a:t>Пример: изменение показателя «Количество тяжких преступлений за 2022 год по отношению к 2021 году, в % » по федеральным округам</a:t>
            </a:r>
            <a:endParaRPr lang="ru-RU" sz="10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89CBD6-0A03-5EA1-D463-2A31848E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854042"/>
            <a:ext cx="10565407" cy="386517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ea typeface="Tahoma" pitchFamily="34" charset="0"/>
                <a:cs typeface="Tahoma" pitchFamily="34" charset="0"/>
              </a:rPr>
              <a:t>РАБОТА СО СТАТИСТИКОЙ</a:t>
            </a:r>
            <a:endParaRPr lang="ru-RU" sz="28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7F633E43-B7DC-0902-7C25-DE12C890C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49" y="1660160"/>
            <a:ext cx="4064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Рейтинг городской устойчивости 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87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7AACF6-413D-9E20-B06D-34C4E487B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4287" y="1614358"/>
            <a:ext cx="7166063" cy="46499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50AD18E8-165F-C5B0-7D3E-D9EF4DEB3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00" y="2249824"/>
            <a:ext cx="467302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Сравнение стрессов 2020 и 2022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гг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spcBef>
                <a:spcPct val="50000"/>
              </a:spcBef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города с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наихудшей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ситуацией и по динамике, и по абсолютному значению показателей</a:t>
            </a:r>
          </a:p>
          <a:p>
            <a:pPr marL="742950" lvl="1" indent="-285750">
              <a:spcBef>
                <a:spcPct val="50000"/>
              </a:spcBef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города с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наилучшей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ситуацией и по динамике, и по абсолютному значению показателей</a:t>
            </a:r>
          </a:p>
          <a:p>
            <a:pPr marL="742950" lvl="1" indent="-285750">
              <a:spcBef>
                <a:spcPct val="50000"/>
              </a:spcBef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города,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показатели которых ухудшаются с 2018 года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(значимый наклон линейного тренда)</a:t>
            </a:r>
          </a:p>
          <a:p>
            <a:pPr marL="742950" lvl="1" indent="-285750">
              <a:spcBef>
                <a:spcPct val="50000"/>
              </a:spcBef>
              <a:buClr>
                <a:srgbClr val="C00000"/>
              </a:buClr>
              <a:buFont typeface="Webdings" panose="05030102010509060703" pitchFamily="18" charset="2"/>
              <a:buChar char="4"/>
            </a:pPr>
            <a:endParaRPr lang="ru-RU" dirty="0">
              <a:ea typeface="Tahoma" pitchFamily="34" charset="0"/>
              <a:cs typeface="Tahoma" pitchFamily="34" charset="0"/>
            </a:endParaRP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F6BA58-A931-FF8B-83B4-C04C37CABBF4}"/>
              </a:ext>
            </a:extLst>
          </p:cNvPr>
          <p:cNvSpPr txBox="1"/>
          <p:nvPr/>
        </p:nvSpPr>
        <p:spPr>
          <a:xfrm>
            <a:off x="6732588" y="6277752"/>
            <a:ext cx="492587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i="0" dirty="0">
                <a:solidFill>
                  <a:srgbClr val="333333"/>
                </a:solidFill>
                <a:effectLst/>
              </a:rPr>
              <a:t>*кластеры выделены методом</a:t>
            </a:r>
            <a:r>
              <a:rPr lang="en-US" sz="105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1050" i="0" dirty="0">
                <a:solidFill>
                  <a:srgbClr val="333333"/>
                </a:solidFill>
                <a:effectLst/>
              </a:rPr>
              <a:t>к-средних, каждое из наблюдений относится к тому кластеру, к </a:t>
            </a:r>
            <a:r>
              <a:rPr lang="ru-RU" sz="1050" i="0" dirty="0" err="1">
                <a:solidFill>
                  <a:srgbClr val="333333"/>
                </a:solidFill>
                <a:effectLst/>
              </a:rPr>
              <a:t>центроиду</a:t>
            </a:r>
            <a:r>
              <a:rPr lang="ru-RU" sz="1050" i="0" dirty="0">
                <a:solidFill>
                  <a:srgbClr val="333333"/>
                </a:solidFill>
                <a:effectLst/>
              </a:rPr>
              <a:t> которого оно ближе всего</a:t>
            </a:r>
            <a:endParaRPr lang="ru-RU" sz="105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5BAE5B-E06A-AB71-DA7E-59F7F57A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854042"/>
            <a:ext cx="10565407" cy="386517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ea typeface="Tahoma" pitchFamily="34" charset="0"/>
                <a:cs typeface="Tahoma" pitchFamily="34" charset="0"/>
              </a:rPr>
              <a:t>РАБОТА СО СТАТИСТИКОЙ</a:t>
            </a:r>
            <a:endParaRPr lang="ru-RU" sz="28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id="{2003569C-8262-B43E-69DF-803E76C36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49" y="1641081"/>
            <a:ext cx="4064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Углубленный анализ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6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78A806-EC07-E329-E639-4CCC4ED99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2168714"/>
            <a:ext cx="10089949" cy="4132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50AD18E8-165F-C5B0-7D3E-D9EF4DEB3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095" y="2468254"/>
            <a:ext cx="3633821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ctr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Отражение динамики показателей на карте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95A748-252F-6CCF-3003-7BFB0878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854042"/>
            <a:ext cx="10565407" cy="386517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ea typeface="Tahoma" pitchFamily="34" charset="0"/>
                <a:cs typeface="Tahoma" pitchFamily="34" charset="0"/>
              </a:rPr>
              <a:t>РАБОТА СО СТАТИСТИКОЙ</a:t>
            </a:r>
            <a:endParaRPr lang="ru-RU" sz="28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23CCA7A2-0C42-FD98-0CBC-47D3A8E56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49" y="1641081"/>
            <a:ext cx="4064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Углубленный анализ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6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DB8BCA34-F4E3-F741-A063-6325F7C4FEBA}"/>
              </a:ext>
            </a:extLst>
          </p:cNvPr>
          <p:cNvSpPr/>
          <p:nvPr/>
        </p:nvSpPr>
        <p:spPr>
          <a:xfrm rot="10800000" flipV="1">
            <a:off x="7071237" y="1723073"/>
            <a:ext cx="4172851" cy="3827212"/>
          </a:xfrm>
          <a:custGeom>
            <a:avLst/>
            <a:gdLst>
              <a:gd name="connsiteX0" fmla="*/ 271570 w 1619853"/>
              <a:gd name="connsiteY0" fmla="*/ 118935 h 1608551"/>
              <a:gd name="connsiteX1" fmla="*/ 70660 w 1619853"/>
              <a:gd name="connsiteY1" fmla="*/ 535333 h 1608551"/>
              <a:gd name="connsiteX2" fmla="*/ 76239 w 1619853"/>
              <a:gd name="connsiteY2" fmla="*/ 815311 h 1608551"/>
              <a:gd name="connsiteX3" fmla="*/ 13436 w 1619853"/>
              <a:gd name="connsiteY3" fmla="*/ 1326389 h 1608551"/>
              <a:gd name="connsiteX4" fmla="*/ 430915 w 1619853"/>
              <a:gd name="connsiteY4" fmla="*/ 1605805 h 1608551"/>
              <a:gd name="connsiteX5" fmla="*/ 963447 w 1619853"/>
              <a:gd name="connsiteY5" fmla="*/ 1568434 h 1608551"/>
              <a:gd name="connsiteX6" fmla="*/ 1254368 w 1619853"/>
              <a:gd name="connsiteY6" fmla="*/ 1562249 h 1608551"/>
              <a:gd name="connsiteX7" fmla="*/ 1518558 w 1619853"/>
              <a:gd name="connsiteY7" fmla="*/ 1453770 h 1608551"/>
              <a:gd name="connsiteX8" fmla="*/ 1619813 w 1619853"/>
              <a:gd name="connsiteY8" fmla="*/ 1191786 h 1608551"/>
              <a:gd name="connsiteX9" fmla="*/ 1544423 w 1619853"/>
              <a:gd name="connsiteY9" fmla="*/ 916134 h 1608551"/>
              <a:gd name="connsiteX10" fmla="*/ 1414664 w 1619853"/>
              <a:gd name="connsiteY10" fmla="*/ 642860 h 1608551"/>
              <a:gd name="connsiteX11" fmla="*/ 1345459 w 1619853"/>
              <a:gd name="connsiteY11" fmla="*/ 227631 h 1608551"/>
              <a:gd name="connsiteX12" fmla="*/ 1113060 w 1619853"/>
              <a:gd name="connsiteY12" fmla="*/ 111107 h 1608551"/>
              <a:gd name="connsiteX13" fmla="*/ 679144 w 1619853"/>
              <a:gd name="connsiteY13" fmla="*/ 5266 h 1608551"/>
              <a:gd name="connsiteX14" fmla="*/ 460284 w 1619853"/>
              <a:gd name="connsiteY14" fmla="*/ 19583 h 1608551"/>
              <a:gd name="connsiteX15" fmla="*/ 271570 w 1619853"/>
              <a:gd name="connsiteY15" fmla="*/ 118935 h 160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19853" h="1608551">
                <a:moveTo>
                  <a:pt x="271570" y="118935"/>
                </a:moveTo>
                <a:cubicBezTo>
                  <a:pt x="149726" y="220580"/>
                  <a:pt x="77623" y="376854"/>
                  <a:pt x="70660" y="535333"/>
                </a:cubicBezTo>
                <a:cubicBezTo>
                  <a:pt x="66594" y="628673"/>
                  <a:pt x="83635" y="722187"/>
                  <a:pt x="76239" y="815311"/>
                </a:cubicBezTo>
                <a:cubicBezTo>
                  <a:pt x="62355" y="988323"/>
                  <a:pt x="-35181" y="1159908"/>
                  <a:pt x="13436" y="1326389"/>
                </a:cubicBezTo>
                <a:cubicBezTo>
                  <a:pt x="63393" y="1497456"/>
                  <a:pt x="253231" y="1591704"/>
                  <a:pt x="430915" y="1605805"/>
                </a:cubicBezTo>
                <a:cubicBezTo>
                  <a:pt x="608599" y="1619905"/>
                  <a:pt x="785374" y="1575095"/>
                  <a:pt x="963447" y="1568434"/>
                </a:cubicBezTo>
                <a:cubicBezTo>
                  <a:pt x="1060421" y="1564757"/>
                  <a:pt x="1157870" y="1572457"/>
                  <a:pt x="1254368" y="1562249"/>
                </a:cubicBezTo>
                <a:cubicBezTo>
                  <a:pt x="1350865" y="1552041"/>
                  <a:pt x="1449266" y="1521677"/>
                  <a:pt x="1518558" y="1453770"/>
                </a:cubicBezTo>
                <a:cubicBezTo>
                  <a:pt x="1587849" y="1385863"/>
                  <a:pt x="1620159" y="1287981"/>
                  <a:pt x="1619813" y="1191786"/>
                </a:cubicBezTo>
                <a:cubicBezTo>
                  <a:pt x="1619467" y="1095591"/>
                  <a:pt x="1588498" y="1001472"/>
                  <a:pt x="1544423" y="916134"/>
                </a:cubicBezTo>
                <a:cubicBezTo>
                  <a:pt x="1498056" y="826167"/>
                  <a:pt x="1436290" y="741780"/>
                  <a:pt x="1414664" y="642860"/>
                </a:cubicBezTo>
                <a:cubicBezTo>
                  <a:pt x="1384387" y="503542"/>
                  <a:pt x="1433955" y="339570"/>
                  <a:pt x="1345459" y="227631"/>
                </a:cubicBezTo>
                <a:cubicBezTo>
                  <a:pt x="1290614" y="158426"/>
                  <a:pt x="1198701" y="132776"/>
                  <a:pt x="1113060" y="111107"/>
                </a:cubicBezTo>
                <a:cubicBezTo>
                  <a:pt x="970670" y="75163"/>
                  <a:pt x="824994" y="24427"/>
                  <a:pt x="679144" y="5266"/>
                </a:cubicBezTo>
                <a:cubicBezTo>
                  <a:pt x="605982" y="-5077"/>
                  <a:pt x="531474" y="-203"/>
                  <a:pt x="460284" y="19583"/>
                </a:cubicBezTo>
                <a:cubicBezTo>
                  <a:pt x="433077" y="27239"/>
                  <a:pt x="271570" y="82257"/>
                  <a:pt x="271570" y="1189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5DD6E-CCA5-374B-A5FC-E3FA356A6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800" y="3705032"/>
            <a:ext cx="5427621" cy="771337"/>
          </a:xfrm>
        </p:spPr>
        <p:txBody>
          <a:bodyPr/>
          <a:lstStyle/>
          <a:p>
            <a:r>
              <a:rPr lang="ru-RU" sz="6000" dirty="0"/>
              <a:t>Методология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474C8-25A5-2E44-AA8C-A28CACCB194F}"/>
              </a:ext>
            </a:extLst>
          </p:cNvPr>
          <p:cNvSpPr txBox="1"/>
          <p:nvPr/>
        </p:nvSpPr>
        <p:spPr>
          <a:xfrm>
            <a:off x="913800" y="6125935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790C1F7-2081-A75C-ACDE-D68596675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0947" y="2500126"/>
            <a:ext cx="3111607" cy="26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14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DD6E-CCA5-374B-A5FC-E3FA356A6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474C8-25A5-2E44-AA8C-A28CACCB194F}"/>
              </a:ext>
            </a:extLst>
          </p:cNvPr>
          <p:cNvSpPr txBox="1"/>
          <p:nvPr/>
        </p:nvSpPr>
        <p:spPr>
          <a:xfrm>
            <a:off x="913800" y="6125935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9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4A4261-915E-AE99-2345-EF7A04A305B7}"/>
              </a:ext>
            </a:extLst>
          </p:cNvPr>
          <p:cNvSpPr/>
          <p:nvPr/>
        </p:nvSpPr>
        <p:spPr>
          <a:xfrm>
            <a:off x="6480176" y="1439863"/>
            <a:ext cx="6480174" cy="5400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830740"/>
            <a:ext cx="10565407" cy="356710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ea typeface="Tahoma" pitchFamily="34" charset="0"/>
                <a:cs typeface="Tahoma" pitchFamily="34" charset="0"/>
              </a:rPr>
              <a:t>ПОДХОДЫ К ГОРОДСКОЙ УСТОЙЧИВОСТИ </a:t>
            </a:r>
            <a:endParaRPr lang="ru-RU" sz="28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685537"/>
            <a:ext cx="5580175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Теоретические и практические подходы к исследованию городской устойчивости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Проведен анализ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50 источников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, содержащих подходов к определению городской устойчивости 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Большое количество определений приводит к тому, что концепция городской устойчивости становится нечеткой, размытой, слишком общей: ее практическая ценность снижается 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Большинство работ развивают подходы к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шокоустойчивости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ООН и ОЭСР (Urban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resilience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Resilient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City)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Проведена классификация подходов к измерению городской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шокоустойчивости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1EF944C-CBE0-D1C1-8C20-15704452D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110878"/>
              </p:ext>
            </p:extLst>
          </p:nvPr>
        </p:nvGraphicFramePr>
        <p:xfrm>
          <a:off x="6767511" y="2090065"/>
          <a:ext cx="5292839" cy="381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DC4482E-7FC3-2EE4-166A-7CE1CA6F7958}"/>
              </a:ext>
            </a:extLst>
          </p:cNvPr>
          <p:cNvSpPr txBox="1"/>
          <p:nvPr/>
        </p:nvSpPr>
        <p:spPr>
          <a:xfrm>
            <a:off x="6932183" y="1527746"/>
            <a:ext cx="541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Классификация подходов к измерению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городской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шокоустойчивости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69DF9-BEF5-3012-4ED8-13E92EF3C28F}"/>
              </a:ext>
            </a:extLst>
          </p:cNvPr>
          <p:cNvSpPr txBox="1"/>
          <p:nvPr/>
        </p:nvSpPr>
        <p:spPr>
          <a:xfrm>
            <a:off x="6767511" y="6013183"/>
            <a:ext cx="54155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Источник: анализ авторов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A705359-980B-C341-AFBC-EADF4FFEE820}"/>
              </a:ext>
            </a:extLst>
          </p:cNvPr>
          <p:cNvSpPr/>
          <p:nvPr/>
        </p:nvSpPr>
        <p:spPr>
          <a:xfrm>
            <a:off x="8486078" y="4549699"/>
            <a:ext cx="3696935" cy="1358920"/>
          </a:xfrm>
          <a:prstGeom prst="roundRect">
            <a:avLst/>
          </a:pr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3869473"/>
                      <a:gd name="connsiteY0" fmla="*/ 231811 h 1390839"/>
                      <a:gd name="connsiteX1" fmla="*/ 231811 w 3869473"/>
                      <a:gd name="connsiteY1" fmla="*/ 0 h 1390839"/>
                      <a:gd name="connsiteX2" fmla="*/ 3637662 w 3869473"/>
                      <a:gd name="connsiteY2" fmla="*/ 0 h 1390839"/>
                      <a:gd name="connsiteX3" fmla="*/ 3869473 w 3869473"/>
                      <a:gd name="connsiteY3" fmla="*/ 231811 h 1390839"/>
                      <a:gd name="connsiteX4" fmla="*/ 3869473 w 3869473"/>
                      <a:gd name="connsiteY4" fmla="*/ 1159028 h 1390839"/>
                      <a:gd name="connsiteX5" fmla="*/ 3637662 w 3869473"/>
                      <a:gd name="connsiteY5" fmla="*/ 1390839 h 1390839"/>
                      <a:gd name="connsiteX6" fmla="*/ 231811 w 3869473"/>
                      <a:gd name="connsiteY6" fmla="*/ 1390839 h 1390839"/>
                      <a:gd name="connsiteX7" fmla="*/ 0 w 3869473"/>
                      <a:gd name="connsiteY7" fmla="*/ 1159028 h 1390839"/>
                      <a:gd name="connsiteX8" fmla="*/ 0 w 3869473"/>
                      <a:gd name="connsiteY8" fmla="*/ 231811 h 1390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69473" h="1390839" extrusionOk="0">
                        <a:moveTo>
                          <a:pt x="0" y="231811"/>
                        </a:moveTo>
                        <a:cubicBezTo>
                          <a:pt x="-3039" y="101911"/>
                          <a:pt x="84601" y="7200"/>
                          <a:pt x="231811" y="0"/>
                        </a:cubicBezTo>
                        <a:cubicBezTo>
                          <a:pt x="1343783" y="132882"/>
                          <a:pt x="2658331" y="-84951"/>
                          <a:pt x="3637662" y="0"/>
                        </a:cubicBezTo>
                        <a:cubicBezTo>
                          <a:pt x="3761524" y="4067"/>
                          <a:pt x="3867871" y="112639"/>
                          <a:pt x="3869473" y="231811"/>
                        </a:cubicBezTo>
                        <a:cubicBezTo>
                          <a:pt x="3944649" y="671748"/>
                          <a:pt x="3830751" y="953726"/>
                          <a:pt x="3869473" y="1159028"/>
                        </a:cubicBezTo>
                        <a:cubicBezTo>
                          <a:pt x="3879520" y="1288246"/>
                          <a:pt x="3771244" y="1379404"/>
                          <a:pt x="3637662" y="1390839"/>
                        </a:cubicBezTo>
                        <a:cubicBezTo>
                          <a:pt x="3037399" y="1478478"/>
                          <a:pt x="1735952" y="1318160"/>
                          <a:pt x="231811" y="1390839"/>
                        </a:cubicBezTo>
                        <a:cubicBezTo>
                          <a:pt x="102696" y="1380457"/>
                          <a:pt x="-11015" y="1302362"/>
                          <a:pt x="0" y="1159028"/>
                        </a:cubicBezTo>
                        <a:cubicBezTo>
                          <a:pt x="-75326" y="748121"/>
                          <a:pt x="1617" y="486872"/>
                          <a:pt x="0" y="23181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961462BE-430E-388C-049B-52EC45082B49}"/>
              </a:ext>
            </a:extLst>
          </p:cNvPr>
          <p:cNvSpPr/>
          <p:nvPr/>
        </p:nvSpPr>
        <p:spPr>
          <a:xfrm rot="20209640">
            <a:off x="7143050" y="5594541"/>
            <a:ext cx="1386393" cy="69199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6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174016-4F6F-3D1D-30E1-C8A87C910AC9}"/>
              </a:ext>
            </a:extLst>
          </p:cNvPr>
          <p:cNvSpPr/>
          <p:nvPr/>
        </p:nvSpPr>
        <p:spPr>
          <a:xfrm>
            <a:off x="6480175" y="1439863"/>
            <a:ext cx="6480175" cy="5400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728788"/>
            <a:ext cx="5327762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Предлагаемый подход к определению и измерению городской устойчивости и методы полевого исследования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Тема исследования конкретизирована как устойчивость к внешнему шоку, вызванному введением в 2022 году против Российской Федерации санкций и сложной геополитической обстановкой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Разработано определение устойчивости, учитывающее сложную геополитическую обстановку и специфику городского развития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7EBFE99-253F-65BE-E8FC-FB25A84A7DA8}"/>
              </a:ext>
            </a:extLst>
          </p:cNvPr>
          <p:cNvGrpSpPr/>
          <p:nvPr/>
        </p:nvGrpSpPr>
        <p:grpSpPr>
          <a:xfrm>
            <a:off x="7794701" y="2277193"/>
            <a:ext cx="4302049" cy="3511532"/>
            <a:chOff x="8570385" y="2154220"/>
            <a:chExt cx="3523539" cy="3507187"/>
          </a:xfrm>
          <a:solidFill>
            <a:schemeClr val="bg1">
              <a:lumMod val="95000"/>
            </a:schemeClr>
          </a:solidFill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0128E4F8-DDAF-CB77-370B-5B08BA9FE002}"/>
                </a:ext>
              </a:extLst>
            </p:cNvPr>
            <p:cNvSpPr/>
            <p:nvPr/>
          </p:nvSpPr>
          <p:spPr>
            <a:xfrm>
              <a:off x="8570385" y="2154220"/>
              <a:ext cx="3520675" cy="1080000"/>
            </a:xfrm>
            <a:custGeom>
              <a:avLst/>
              <a:gdLst>
                <a:gd name="connsiteX0" fmla="*/ 0 w 3520675"/>
                <a:gd name="connsiteY0" fmla="*/ 0 h 1131016"/>
                <a:gd name="connsiteX1" fmla="*/ 3520675 w 3520675"/>
                <a:gd name="connsiteY1" fmla="*/ 0 h 1131016"/>
                <a:gd name="connsiteX2" fmla="*/ 3520675 w 3520675"/>
                <a:gd name="connsiteY2" fmla="*/ 1131016 h 1131016"/>
                <a:gd name="connsiteX3" fmla="*/ 0 w 3520675"/>
                <a:gd name="connsiteY3" fmla="*/ 1131016 h 1131016"/>
                <a:gd name="connsiteX4" fmla="*/ 0 w 3520675"/>
                <a:gd name="connsiteY4" fmla="*/ 0 h 113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0675" h="1131016">
                  <a:moveTo>
                    <a:pt x="0" y="0"/>
                  </a:moveTo>
                  <a:lnTo>
                    <a:pt x="3520675" y="0"/>
                  </a:lnTo>
                  <a:lnTo>
                    <a:pt x="3520675" y="1131016"/>
                  </a:lnTo>
                  <a:lnTo>
                    <a:pt x="0" y="113101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4000" tIns="72000" rIns="72000" bIns="7200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/>
                <a:t>1. </a:t>
              </a:r>
              <a:r>
                <a:rPr lang="ru-RU" sz="1400" kern="1200" dirty="0"/>
                <a:t>Способность города сохранить и улучшить текущие показатели деятельности по сравнению с предыдущим годом*</a:t>
              </a: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2866870F-4E9C-4356-2B90-9B1CA96A4707}"/>
                </a:ext>
              </a:extLst>
            </p:cNvPr>
            <p:cNvSpPr/>
            <p:nvPr/>
          </p:nvSpPr>
          <p:spPr>
            <a:xfrm>
              <a:off x="8572929" y="3367813"/>
              <a:ext cx="3520675" cy="1080000"/>
            </a:xfrm>
            <a:custGeom>
              <a:avLst/>
              <a:gdLst>
                <a:gd name="connsiteX0" fmla="*/ 0 w 3520675"/>
                <a:gd name="connsiteY0" fmla="*/ 0 h 1048801"/>
                <a:gd name="connsiteX1" fmla="*/ 3520675 w 3520675"/>
                <a:gd name="connsiteY1" fmla="*/ 0 h 1048801"/>
                <a:gd name="connsiteX2" fmla="*/ 3520675 w 3520675"/>
                <a:gd name="connsiteY2" fmla="*/ 1048801 h 1048801"/>
                <a:gd name="connsiteX3" fmla="*/ 0 w 3520675"/>
                <a:gd name="connsiteY3" fmla="*/ 1048801 h 1048801"/>
                <a:gd name="connsiteX4" fmla="*/ 0 w 3520675"/>
                <a:gd name="connsiteY4" fmla="*/ 0 h 104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0675" h="1048801">
                  <a:moveTo>
                    <a:pt x="0" y="0"/>
                  </a:moveTo>
                  <a:lnTo>
                    <a:pt x="3520675" y="0"/>
                  </a:lnTo>
                  <a:lnTo>
                    <a:pt x="3520675" y="1048801"/>
                  </a:lnTo>
                  <a:lnTo>
                    <a:pt x="0" y="10488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4000" tIns="72000" rIns="72000" bIns="7200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2. </a:t>
              </a:r>
              <a:r>
                <a:rPr lang="ru-RU" sz="1400" dirty="0"/>
                <a:t>Способность городской администрации эффективно отреагировать на внешний шок, принять необходимые меры, найти новые пути развития</a:t>
              </a: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F8B466ED-90A2-B29F-F31D-26B8D2633ADD}"/>
                </a:ext>
              </a:extLst>
            </p:cNvPr>
            <p:cNvSpPr/>
            <p:nvPr/>
          </p:nvSpPr>
          <p:spPr>
            <a:xfrm>
              <a:off x="8573249" y="4581407"/>
              <a:ext cx="3520675" cy="1080000"/>
            </a:xfrm>
            <a:custGeom>
              <a:avLst/>
              <a:gdLst>
                <a:gd name="connsiteX0" fmla="*/ 0 w 3520675"/>
                <a:gd name="connsiteY0" fmla="*/ 0 h 1096903"/>
                <a:gd name="connsiteX1" fmla="*/ 3520675 w 3520675"/>
                <a:gd name="connsiteY1" fmla="*/ 0 h 1096903"/>
                <a:gd name="connsiteX2" fmla="*/ 3520675 w 3520675"/>
                <a:gd name="connsiteY2" fmla="*/ 1096903 h 1096903"/>
                <a:gd name="connsiteX3" fmla="*/ 0 w 3520675"/>
                <a:gd name="connsiteY3" fmla="*/ 1096903 h 1096903"/>
                <a:gd name="connsiteX4" fmla="*/ 0 w 3520675"/>
                <a:gd name="connsiteY4" fmla="*/ 0 h 109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0675" h="1096903">
                  <a:moveTo>
                    <a:pt x="0" y="0"/>
                  </a:moveTo>
                  <a:lnTo>
                    <a:pt x="3520675" y="0"/>
                  </a:lnTo>
                  <a:lnTo>
                    <a:pt x="3520675" y="1096903"/>
                  </a:lnTo>
                  <a:lnTo>
                    <a:pt x="0" y="109690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4000" tIns="72000" rIns="72000" bIns="7200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3. </a:t>
              </a:r>
              <a:r>
                <a:rPr lang="ru-RU" sz="1400" dirty="0"/>
                <a:t>Способность городской администрации понимать существующие проблемы, получать и запрашивать необходимую федеральную поддержку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DC4482E-7FC3-2EE4-166A-7CE1CA6F7958}"/>
              </a:ext>
            </a:extLst>
          </p:cNvPr>
          <p:cNvSpPr txBox="1"/>
          <p:nvPr/>
        </p:nvSpPr>
        <p:spPr>
          <a:xfrm>
            <a:off x="6480175" y="1562835"/>
            <a:ext cx="5415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Разработанное определение городской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шокоустойчивости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E424A-FF3C-1DD1-887A-12F31E1A7C35}"/>
              </a:ext>
            </a:extLst>
          </p:cNvPr>
          <p:cNvSpPr txBox="1"/>
          <p:nvPr/>
        </p:nvSpPr>
        <p:spPr>
          <a:xfrm>
            <a:off x="7794702" y="5788725"/>
            <a:ext cx="44217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*</a:t>
            </a:r>
            <a:r>
              <a:rPr lang="ru-RU" sz="1000" dirty="0"/>
              <a:t>,включая улучшение за счет новых рыночных ниш, образовавшихся за счет уходе иностранных компаний</a:t>
            </a:r>
          </a:p>
          <a:p>
            <a:pPr algn="r"/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Источник: анализ авторов</a:t>
            </a:r>
          </a:p>
        </p:txBody>
      </p:sp>
      <p:pic>
        <p:nvPicPr>
          <p:cNvPr id="7" name="Рисунок 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416E422-A580-D748-091D-24C4D1F3A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6403" y="2350369"/>
            <a:ext cx="1114383" cy="942112"/>
          </a:xfrm>
          <a:prstGeom prst="rect">
            <a:avLst/>
          </a:prstGeom>
        </p:spPr>
      </p:pic>
      <p:pic>
        <p:nvPicPr>
          <p:cNvPr id="9" name="Рисунок 8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5C08AE8-E29C-8CC0-FC1B-8D9FE58D5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16404" y="4726810"/>
            <a:ext cx="1114383" cy="881076"/>
          </a:xfrm>
          <a:prstGeom prst="rect">
            <a:avLst/>
          </a:prstGeom>
        </p:spPr>
      </p:pic>
      <p:pic>
        <p:nvPicPr>
          <p:cNvPr id="11" name="Рисунок 10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C4CDA23-576E-C732-869E-5329E6F299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16403" y="3558238"/>
            <a:ext cx="1114383" cy="9180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089BFF0-8669-4F5F-9B4A-3472CF75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830740"/>
            <a:ext cx="10565407" cy="356710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j-lt"/>
                <a:ea typeface="Tahoma" pitchFamily="34" charset="0"/>
                <a:cs typeface="Tahoma" pitchFamily="34" charset="0"/>
              </a:rPr>
              <a:t>ПОДХОДЫ К ГОРОДСКОЙ УСТОЙЧИВОСТИ </a:t>
            </a:r>
          </a:p>
        </p:txBody>
      </p:sp>
    </p:spTree>
    <p:extLst>
      <p:ext uri="{BB962C8B-B14F-4D97-AF65-F5344CB8AC3E}">
        <p14:creationId xmlns:p14="http://schemas.microsoft.com/office/powerpoint/2010/main" val="227657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ACDA47D-5EB6-3004-4D3A-21237C4C08C4}"/>
              </a:ext>
            </a:extLst>
          </p:cNvPr>
          <p:cNvSpPr/>
          <p:nvPr/>
        </p:nvSpPr>
        <p:spPr>
          <a:xfrm>
            <a:off x="6480176" y="1439863"/>
            <a:ext cx="6480174" cy="5400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D30A4-DBB0-EE20-824D-A3085A00A1E1}"/>
              </a:ext>
            </a:extLst>
          </p:cNvPr>
          <p:cNvSpPr txBox="1"/>
          <p:nvPr/>
        </p:nvSpPr>
        <p:spPr>
          <a:xfrm>
            <a:off x="6688718" y="1806263"/>
            <a:ext cx="54155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Основные блоки анкеты и экспертных интервью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13" y="1728788"/>
            <a:ext cx="5327762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Предлагаемый подход к определению и измерению городской устойчивости и методы полевого исследования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Разработана анкета из 25 вопросов, проведено исследование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Получены и обработаны 54 анкеты городов  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Проведено более 20 глубинных интервью с представителями городской администрации, отвечающими за ЖКХ, транспорт и другие сферы, результаты систематизированы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Собрано более 50 предложений по государственной поддержке и оптимизации расходования бюджетных средств в сферах ЖКХ, МЧП, транспорта, туризма, внедрения ЕНС и т.п.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5" name="Схема 24">
            <a:extLst>
              <a:ext uri="{FF2B5EF4-FFF2-40B4-BE49-F238E27FC236}">
                <a16:creationId xmlns:a16="http://schemas.microsoft.com/office/drawing/2014/main" id="{FBF40F32-C23C-DD29-AEAE-1898F6BB8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277767"/>
              </p:ext>
            </p:extLst>
          </p:nvPr>
        </p:nvGraphicFramePr>
        <p:xfrm>
          <a:off x="6732588" y="2582944"/>
          <a:ext cx="5327763" cy="234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CA57E93E-D1C0-BD7F-B452-71D4C37AB9F4}"/>
              </a:ext>
            </a:extLst>
          </p:cNvPr>
          <p:cNvSpPr txBox="1"/>
          <p:nvPr/>
        </p:nvSpPr>
        <p:spPr>
          <a:xfrm>
            <a:off x="6939608" y="5470082"/>
            <a:ext cx="4913721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a typeface="Tahoma" pitchFamily="34" charset="0"/>
                <a:cs typeface="Tahoma" pitchFamily="34" charset="0"/>
              </a:rPr>
              <a:t>Акцент сделан на реакцию на шок, на новые возможности роста, на предложения городов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D645B8-5D90-3B4E-7C2D-A4C06EE1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830740"/>
            <a:ext cx="10565407" cy="356710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j-lt"/>
                <a:ea typeface="Tahoma" pitchFamily="34" charset="0"/>
                <a:cs typeface="Tahoma" pitchFamily="34" charset="0"/>
              </a:rPr>
              <a:t>МЕТОДЫ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88180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4F939033-EFFF-F643-495E-327466139CAA}"/>
              </a:ext>
            </a:extLst>
          </p:cNvPr>
          <p:cNvSpPr/>
          <p:nvPr/>
        </p:nvSpPr>
        <p:spPr>
          <a:xfrm flipH="1">
            <a:off x="6939814" y="1992429"/>
            <a:ext cx="4523873" cy="3975234"/>
          </a:xfrm>
          <a:custGeom>
            <a:avLst/>
            <a:gdLst>
              <a:gd name="connsiteX0" fmla="*/ 271570 w 1619853"/>
              <a:gd name="connsiteY0" fmla="*/ 118935 h 1608551"/>
              <a:gd name="connsiteX1" fmla="*/ 70660 w 1619853"/>
              <a:gd name="connsiteY1" fmla="*/ 535333 h 1608551"/>
              <a:gd name="connsiteX2" fmla="*/ 76239 w 1619853"/>
              <a:gd name="connsiteY2" fmla="*/ 815311 h 1608551"/>
              <a:gd name="connsiteX3" fmla="*/ 13436 w 1619853"/>
              <a:gd name="connsiteY3" fmla="*/ 1326389 h 1608551"/>
              <a:gd name="connsiteX4" fmla="*/ 430915 w 1619853"/>
              <a:gd name="connsiteY4" fmla="*/ 1605805 h 1608551"/>
              <a:gd name="connsiteX5" fmla="*/ 963447 w 1619853"/>
              <a:gd name="connsiteY5" fmla="*/ 1568434 h 1608551"/>
              <a:gd name="connsiteX6" fmla="*/ 1254368 w 1619853"/>
              <a:gd name="connsiteY6" fmla="*/ 1562249 h 1608551"/>
              <a:gd name="connsiteX7" fmla="*/ 1518558 w 1619853"/>
              <a:gd name="connsiteY7" fmla="*/ 1453770 h 1608551"/>
              <a:gd name="connsiteX8" fmla="*/ 1619813 w 1619853"/>
              <a:gd name="connsiteY8" fmla="*/ 1191786 h 1608551"/>
              <a:gd name="connsiteX9" fmla="*/ 1544423 w 1619853"/>
              <a:gd name="connsiteY9" fmla="*/ 916134 h 1608551"/>
              <a:gd name="connsiteX10" fmla="*/ 1414664 w 1619853"/>
              <a:gd name="connsiteY10" fmla="*/ 642860 h 1608551"/>
              <a:gd name="connsiteX11" fmla="*/ 1345459 w 1619853"/>
              <a:gd name="connsiteY11" fmla="*/ 227631 h 1608551"/>
              <a:gd name="connsiteX12" fmla="*/ 1113060 w 1619853"/>
              <a:gd name="connsiteY12" fmla="*/ 111107 h 1608551"/>
              <a:gd name="connsiteX13" fmla="*/ 679144 w 1619853"/>
              <a:gd name="connsiteY13" fmla="*/ 5266 h 1608551"/>
              <a:gd name="connsiteX14" fmla="*/ 460284 w 1619853"/>
              <a:gd name="connsiteY14" fmla="*/ 19583 h 1608551"/>
              <a:gd name="connsiteX15" fmla="*/ 271570 w 1619853"/>
              <a:gd name="connsiteY15" fmla="*/ 118935 h 160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19853" h="1608551">
                <a:moveTo>
                  <a:pt x="271570" y="118935"/>
                </a:moveTo>
                <a:cubicBezTo>
                  <a:pt x="149726" y="220580"/>
                  <a:pt x="77623" y="376854"/>
                  <a:pt x="70660" y="535333"/>
                </a:cubicBezTo>
                <a:cubicBezTo>
                  <a:pt x="66594" y="628673"/>
                  <a:pt x="83635" y="722187"/>
                  <a:pt x="76239" y="815311"/>
                </a:cubicBezTo>
                <a:cubicBezTo>
                  <a:pt x="62355" y="988323"/>
                  <a:pt x="-35181" y="1159908"/>
                  <a:pt x="13436" y="1326389"/>
                </a:cubicBezTo>
                <a:cubicBezTo>
                  <a:pt x="63393" y="1497456"/>
                  <a:pt x="253231" y="1591704"/>
                  <a:pt x="430915" y="1605805"/>
                </a:cubicBezTo>
                <a:cubicBezTo>
                  <a:pt x="608599" y="1619905"/>
                  <a:pt x="785374" y="1575095"/>
                  <a:pt x="963447" y="1568434"/>
                </a:cubicBezTo>
                <a:cubicBezTo>
                  <a:pt x="1060421" y="1564757"/>
                  <a:pt x="1157870" y="1572457"/>
                  <a:pt x="1254368" y="1562249"/>
                </a:cubicBezTo>
                <a:cubicBezTo>
                  <a:pt x="1350865" y="1552041"/>
                  <a:pt x="1449266" y="1521677"/>
                  <a:pt x="1518558" y="1453770"/>
                </a:cubicBezTo>
                <a:cubicBezTo>
                  <a:pt x="1587849" y="1385863"/>
                  <a:pt x="1620159" y="1287981"/>
                  <a:pt x="1619813" y="1191786"/>
                </a:cubicBezTo>
                <a:cubicBezTo>
                  <a:pt x="1619467" y="1095591"/>
                  <a:pt x="1588498" y="1001472"/>
                  <a:pt x="1544423" y="916134"/>
                </a:cubicBezTo>
                <a:cubicBezTo>
                  <a:pt x="1498056" y="826167"/>
                  <a:pt x="1436290" y="741780"/>
                  <a:pt x="1414664" y="642860"/>
                </a:cubicBezTo>
                <a:cubicBezTo>
                  <a:pt x="1384387" y="503542"/>
                  <a:pt x="1433955" y="339570"/>
                  <a:pt x="1345459" y="227631"/>
                </a:cubicBezTo>
                <a:cubicBezTo>
                  <a:pt x="1290614" y="158426"/>
                  <a:pt x="1198701" y="132776"/>
                  <a:pt x="1113060" y="111107"/>
                </a:cubicBezTo>
                <a:cubicBezTo>
                  <a:pt x="970670" y="75163"/>
                  <a:pt x="824994" y="24427"/>
                  <a:pt x="679144" y="5266"/>
                </a:cubicBezTo>
                <a:cubicBezTo>
                  <a:pt x="605982" y="-5077"/>
                  <a:pt x="531474" y="-203"/>
                  <a:pt x="460284" y="19583"/>
                </a:cubicBezTo>
                <a:cubicBezTo>
                  <a:pt x="433077" y="27239"/>
                  <a:pt x="271570" y="82257"/>
                  <a:pt x="271570" y="1189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5DD6E-CCA5-374B-A5FC-E3FA356A6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800" y="3705032"/>
            <a:ext cx="5427621" cy="771337"/>
          </a:xfrm>
        </p:spPr>
        <p:txBody>
          <a:bodyPr/>
          <a:lstStyle/>
          <a:p>
            <a:r>
              <a:rPr lang="ru-RU" sz="8000" dirty="0"/>
              <a:t>Основные </a:t>
            </a:r>
            <a:r>
              <a:rPr lang="ru-RU" sz="6600" dirty="0"/>
              <a:t>результаты</a:t>
            </a:r>
            <a:endParaRPr lang="ru-RU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474C8-25A5-2E44-AA8C-A28CACCB194F}"/>
              </a:ext>
            </a:extLst>
          </p:cNvPr>
          <p:cNvSpPr txBox="1"/>
          <p:nvPr/>
        </p:nvSpPr>
        <p:spPr>
          <a:xfrm>
            <a:off x="913800" y="6125935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A2C58BF-F86E-39C5-7CA7-D0A83CF46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836" y="2344805"/>
            <a:ext cx="3072612" cy="313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6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66D30A4-DBB0-EE20-824D-A3085A00A1E1}"/>
              </a:ext>
            </a:extLst>
          </p:cNvPr>
          <p:cNvSpPr txBox="1"/>
          <p:nvPr/>
        </p:nvSpPr>
        <p:spPr>
          <a:xfrm>
            <a:off x="6681248" y="1710310"/>
            <a:ext cx="54155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Ответы «Ухудшение ситуации с поставкой ранее закупавшихся импортных запчастей, комплектующих, расходных материалов» по отраслям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728788"/>
            <a:ext cx="538317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анкетирования</a:t>
            </a:r>
          </a:p>
          <a:p>
            <a:pPr marL="179388" indent="-179388">
              <a:spcBef>
                <a:spcPts val="12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Городское хозяйство: сферы деятельности,</a:t>
            </a:r>
          </a:p>
          <a:p>
            <a:pPr marL="179388" indent="-179388"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наиболее пострадавшие от санкций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Наибольшее число ответов об ухудшении ситуации приходится на городской общественный транспорт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В основном, жалобы на:</a:t>
            </a:r>
          </a:p>
          <a:p>
            <a:pPr marL="636588" lvl="1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значительный рост стоимости материалов и комплектующих </a:t>
            </a:r>
          </a:p>
          <a:p>
            <a:pPr marL="636588" lvl="1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увеличение сроков поставок </a:t>
            </a:r>
          </a:p>
          <a:p>
            <a:pPr marL="636588" lvl="1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вынужденный переход на запасные части других производителей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Менее всего затронута отрасль ИКТ   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225B0-8249-D055-89D3-B3BE56FD1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brightnessContrast bright="1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79" y="2637260"/>
            <a:ext cx="5503871" cy="3525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1D2F6-96AF-2908-7F16-33A11F5F3C1B}"/>
              </a:ext>
            </a:extLst>
          </p:cNvPr>
          <p:cNvSpPr txBox="1"/>
          <p:nvPr/>
        </p:nvSpPr>
        <p:spPr>
          <a:xfrm>
            <a:off x="6637063" y="6258838"/>
            <a:ext cx="5415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r>
              <a:rPr lang="ru-RU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Источник: данные опроса представителей городской администрации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B055DB-1ED7-1E8C-2C34-55C1EF1473F1}"/>
              </a:ext>
            </a:extLst>
          </p:cNvPr>
          <p:cNvSpPr txBox="1">
            <a:spLocks/>
          </p:cNvSpPr>
          <p:nvPr/>
        </p:nvSpPr>
        <p:spPr>
          <a:xfrm>
            <a:off x="900113" y="830740"/>
            <a:ext cx="10565407" cy="3567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2800">
                <a:latin typeface="+mj-lt"/>
                <a:ea typeface="Tahoma" pitchFamily="34" charset="0"/>
                <a:cs typeface="Tahoma" pitchFamily="34" charset="0"/>
              </a:rPr>
              <a:t>СОДЕРЖАНИЕ И ОСНОВНЫЕ РЕЗУЛЬТАТЫ РАБОТ</a:t>
            </a:r>
            <a:endParaRPr lang="ru-RU" sz="2800" dirty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02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66D30A4-DBB0-EE20-824D-A3085A00A1E1}"/>
              </a:ext>
            </a:extLst>
          </p:cNvPr>
          <p:cNvSpPr txBox="1"/>
          <p:nvPr/>
        </p:nvSpPr>
        <p:spPr>
          <a:xfrm>
            <a:off x="6480175" y="1728788"/>
            <a:ext cx="541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Влияние санкций на поставки импортных запчастей и материалов, все отрасли и все типы ответов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00" y="1728788"/>
            <a:ext cx="5327762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sz="2000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анкетирования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Наибольшее число ответов об ухудшении ситуации приходится на центральные регионы России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Наибольшее число проблем в разных областях городского хозяйства отмечено в анкетах городов: Тула, Йошкар-Ола, Ижевск, Краснодар, Пермь, Киров, Ханты-Мансийск, Архангельск, Волгоград, Петропавловск-Камчатский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Больше всего ответов «влияния санкций нет» у городов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Дмитровград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, Заречный, Тольятти, Вологда, Липецк, Хабаровск, Нижний Новгород, Ханты-Мансийск, Киров, Сызрань, Курск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В целом, больше всего пострадали крупные города, в меньшей степени – небольшие и расположенные у дальневосточных границ России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D314C0-DC3C-06A2-78EB-4303762EE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3000"/>
                    </a14:imgEffect>
                    <a14:imgEffect>
                      <a14:brightnessContrast bright="3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7762" y="2313562"/>
            <a:ext cx="6484628" cy="4325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85C7A4D-BF91-3585-30F6-1C413CCB7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7489" y="4526976"/>
            <a:ext cx="2389867" cy="1293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2F126A-7BCD-15B4-7D4A-BC4FB5B04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830740"/>
            <a:ext cx="10565407" cy="356710"/>
          </a:xfrm>
        </p:spPr>
        <p:txBody>
          <a:bodyPr anchor="t" anchorCtr="0"/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j-lt"/>
                <a:ea typeface="Tahoma" pitchFamily="34" charset="0"/>
                <a:cs typeface="Tahoma" pitchFamily="34" charset="0"/>
              </a:rPr>
              <a:t>СОДЕРЖАНИЕ И ОСНОВНЫЕ РЕЗУЛЬТАТЫ РАБОТ</a:t>
            </a:r>
          </a:p>
        </p:txBody>
      </p:sp>
    </p:spTree>
    <p:extLst>
      <p:ext uri="{BB962C8B-B14F-4D97-AF65-F5344CB8AC3E}">
        <p14:creationId xmlns:p14="http://schemas.microsoft.com/office/powerpoint/2010/main" val="4204242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RANEPA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A30236"/>
      </a:accent1>
      <a:accent2>
        <a:srgbClr val="ED7D31"/>
      </a:accent2>
      <a:accent3>
        <a:srgbClr val="879DC1"/>
      </a:accent3>
      <a:accent4>
        <a:srgbClr val="FF5C36"/>
      </a:accent4>
      <a:accent5>
        <a:srgbClr val="3F5CBD"/>
      </a:accent5>
      <a:accent6>
        <a:srgbClr val="12A3AD"/>
      </a:accent6>
      <a:hlink>
        <a:srgbClr val="6D6D6D"/>
      </a:hlink>
      <a:folHlink>
        <a:srgbClr val="AFABA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18041</TotalTime>
  <Words>2909</Words>
  <Application>Microsoft Office PowerPoint</Application>
  <PresentationFormat>Произвольный</PresentationFormat>
  <Paragraphs>451</Paragraphs>
  <Slides>30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Webdings</vt:lpstr>
      <vt:lpstr>Wingdings</vt:lpstr>
      <vt:lpstr>Тема Office</vt:lpstr>
      <vt:lpstr>НАУЧНО-ИССЛЕДОВАТЕЛЬСКАЯ РАБОТА по теме: «Устойчивость городов Российской Федерации в современных условиях»ПРЕЗЕНТАЦИИ</vt:lpstr>
      <vt:lpstr>ОБЩИЕ СВЕДЕНИЯ О ВЫПОЛНЯЕМОЙ НИР:</vt:lpstr>
      <vt:lpstr>Методология</vt:lpstr>
      <vt:lpstr>ПОДХОДЫ К ГОРОДСКОЙ УСТОЙЧИВОСТИ </vt:lpstr>
      <vt:lpstr>ПОДХОДЫ К ГОРОДСКОЙ УСТОЙЧИВОСТИ </vt:lpstr>
      <vt:lpstr>МЕТОДЫ ИССЛЕДОВАНИЯ</vt:lpstr>
      <vt:lpstr>Основные результаты</vt:lpstr>
      <vt:lpstr>Презентация PowerPoint</vt:lpstr>
      <vt:lpstr>СОДЕРЖАНИЕ И ОСНОВНЫЕ РЕЗУЛЬТАТЫ РАБОТ</vt:lpstr>
      <vt:lpstr>СОДЕРЖАНИЕ И ОСНОВНЫЕ РЕЗУЛЬТАТЫ РАБОТ</vt:lpstr>
      <vt:lpstr>СОДЕРЖАНИЕ И ОСНОВНЫЕ РЕЗУЛЬТАТЫ РАБОТ</vt:lpstr>
      <vt:lpstr>СОДЕРЖАНИЕ И ОСНОВНЫЕ РЕЗУЛЬТАТЫ РАБОТ</vt:lpstr>
      <vt:lpstr>СОДЕРЖАНИЕ И ОСНОВНЫЕ РЕЗУЛЬТАТЫ РАБОТ</vt:lpstr>
      <vt:lpstr>СОДЕРЖАНИЕ И ОСНОВНЫЕ РЕЗУЛЬТАТЫ РАБОТ</vt:lpstr>
      <vt:lpstr>СОДЕРЖАНИЕ И ОСНОВНЫЕ РЕЗУЛЬТАТЫ РАБОТ</vt:lpstr>
      <vt:lpstr>СОДЕРЖАНИЕ И ОСНОВНЫЕ РЕЗУЛЬТАТЫ РАБОТ</vt:lpstr>
      <vt:lpstr>СОДЕРЖАНИЕ И ОСНОВНЫЕ РЕЗУЛЬТАТЫ РАБОТ</vt:lpstr>
      <vt:lpstr>СОДЕРЖАНИЕ И ОСНОВНЫЕ РЕЗУЛЬТАТЫ РАБОТ</vt:lpstr>
      <vt:lpstr>СОДЕРЖАНИЕ И ОСНОВНЫЕ РЕЗУЛЬТАТЫ РАБОТ</vt:lpstr>
      <vt:lpstr>СОДЕРЖАНИЕ И ОСНОВНЫЕ РЕЗУЛЬТАТЫ РАБОТ</vt:lpstr>
      <vt:lpstr>СОДЕРЖАНИЕ И ОСНОВНЫЕ РЕЗУЛЬТАТЫ РАБОТ</vt:lpstr>
      <vt:lpstr>РАБОТА СО СТАТИСТИКОЙ</vt:lpstr>
      <vt:lpstr>РАБОТА СО СТАТИСТИКОЙ</vt:lpstr>
      <vt:lpstr>РАБОТА СО СТАТИСТИКОЙ</vt:lpstr>
      <vt:lpstr>РАБОТА СО СТАТИСТИКОЙ</vt:lpstr>
      <vt:lpstr>РАБОТА СО СТАТИСТИКОЙ</vt:lpstr>
      <vt:lpstr>РАБОТА СО СТАТИСТИКОЙ</vt:lpstr>
      <vt:lpstr>РАБОТА СО СТАТИСТИКОЙ</vt:lpstr>
      <vt:lpstr>РАБОТА СО СТАТИСТИКОЙ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Адартасов Виктор Александрович</cp:lastModifiedBy>
  <cp:revision>292</cp:revision>
  <dcterms:created xsi:type="dcterms:W3CDTF">2022-10-16T16:54:41Z</dcterms:created>
  <dcterms:modified xsi:type="dcterms:W3CDTF">2023-09-21T11:45:30Z</dcterms:modified>
</cp:coreProperties>
</file>