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8" r:id="rId5"/>
    <p:sldId id="261" r:id="rId6"/>
    <p:sldId id="263" r:id="rId7"/>
    <p:sldId id="265" r:id="rId8"/>
    <p:sldId id="267" r:id="rId9"/>
    <p:sldId id="269" r:id="rId10"/>
    <p:sldId id="270" r:id="rId11"/>
    <p:sldId id="301" r:id="rId12"/>
    <p:sldId id="271" r:id="rId13"/>
    <p:sldId id="272" r:id="rId14"/>
    <p:sldId id="274" r:id="rId15"/>
    <p:sldId id="277" r:id="rId16"/>
    <p:sldId id="278" r:id="rId17"/>
    <p:sldId id="279" r:id="rId18"/>
    <p:sldId id="281" r:id="rId19"/>
    <p:sldId id="309" r:id="rId20"/>
    <p:sldId id="310" r:id="rId21"/>
    <p:sldId id="311" r:id="rId22"/>
    <p:sldId id="313" r:id="rId23"/>
    <p:sldId id="312" r:id="rId24"/>
    <p:sldId id="287" r:id="rId25"/>
    <p:sldId id="289" r:id="rId26"/>
    <p:sldId id="292" r:id="rId27"/>
    <p:sldId id="297" r:id="rId28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88" y="-7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720AD-A2DC-4930-9D59-AA34011136AD}" type="datetimeFigureOut">
              <a:rPr lang="ru-RU"/>
              <a:pPr>
                <a:defRPr/>
              </a:pPr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7AA14-9C81-4C72-9B66-9414813011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64D7A-5838-4E25-9147-844AFAA564B7}" type="datetimeFigureOut">
              <a:rPr lang="ru-RU"/>
              <a:pPr>
                <a:defRPr/>
              </a:pPr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D357-489D-4C1C-BA3F-4AAF08980C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347E7-008F-43B1-A00E-4B7C504029EA}" type="datetimeFigureOut">
              <a:rPr lang="ru-RU"/>
              <a:pPr>
                <a:defRPr/>
              </a:pPr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4DFE4-20B7-4FC1-AC72-5C766B2731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E0A06-7073-4E16-810F-B330F21F4BEC}" type="datetimeFigureOut">
              <a:rPr lang="ru-RU"/>
              <a:pPr>
                <a:defRPr/>
              </a:pPr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E0388-1324-4C17-952C-E3655E3DFC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64240-33C0-440D-80D7-882E29E6B1AD}" type="datetimeFigureOut">
              <a:rPr lang="ru-RU"/>
              <a:pPr>
                <a:defRPr/>
              </a:pPr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DFA24-40ED-4624-8561-E524729189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1A1B4-F95F-44DC-94B3-273129780326}" type="datetimeFigureOut">
              <a:rPr lang="ru-RU"/>
              <a:pPr>
                <a:defRPr/>
              </a:pPr>
              <a:t>19.12.2022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C7B6A-BA4D-45AE-9234-AD9A179B98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277ED-D86A-4A37-866F-EB5BD4D88486}" type="datetimeFigureOut">
              <a:rPr lang="ru-RU"/>
              <a:pPr>
                <a:defRPr/>
              </a:pPr>
              <a:t>19.12.2022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37464-0A3C-417B-A072-60C7288144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FA2DC-10A0-428D-8230-7B1C07BD3C1C}" type="datetimeFigureOut">
              <a:rPr lang="ru-RU"/>
              <a:pPr>
                <a:defRPr/>
              </a:pPr>
              <a:t>19.12.2022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8EDF3-47B2-410E-97D2-B2463AC7BE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CEC68-3E93-4476-9213-6F88E4D86E1D}" type="datetimeFigureOut">
              <a:rPr lang="ru-RU"/>
              <a:pPr>
                <a:defRPr/>
              </a:pPr>
              <a:t>19.12.2022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F8A21-3906-46C7-8727-7996DAD95A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80BF4-CB86-4FAF-BE32-05B312A7F8E5}" type="datetimeFigureOut">
              <a:rPr lang="ru-RU"/>
              <a:pPr>
                <a:defRPr/>
              </a:pPr>
              <a:t>19.12.2022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B7603-E8A0-4EC8-97D7-24A7C520AB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2C6EC-E073-44DC-AFF6-4ED182F31721}" type="datetimeFigureOut">
              <a:rPr lang="ru-RU"/>
              <a:pPr>
                <a:defRPr/>
              </a:pPr>
              <a:t>19.12.2022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D938F-A997-455D-9200-DE0DB5940D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C5E3B8-1BD1-4E16-994D-32C729B293B2}" type="datetimeFigureOut">
              <a:rPr lang="ru-RU"/>
              <a:pPr>
                <a:defRPr/>
              </a:pPr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90E2BA-F78C-4552-ACEC-4E8F945B45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C:\Users\RogoginDV\Desktop\15 число\Слайды\1_Монтажная область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RogoginDV\Desktop\15 число\Слайды\66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RogoginDV\Desktop\15 число\Слайды\67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RogoginDV\Desktop\15 число\Слайды\52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RogoginDV\Desktop\15 число\Слайды\18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RogoginDV\Desktop\15 число\Слайды\20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RogoginDV\Desktop\15 число\Слайды\23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RogoginDV\Desktop\15 число\Слайды\24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RogoginDV\Desktop\15 число\Слайды\68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 l="10938" b="17361"/>
          <a:stretch>
            <a:fillRect/>
          </a:stretch>
        </p:blipFill>
        <p:spPr bwMode="auto">
          <a:xfrm>
            <a:off x="4614863" y="1143000"/>
            <a:ext cx="4243387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/>
          <a:srcRect l="17017" t="13194" r="19514" b="13889"/>
          <a:stretch>
            <a:fillRect/>
          </a:stretch>
        </p:blipFill>
        <p:spPr bwMode="auto">
          <a:xfrm>
            <a:off x="4643438" y="3416300"/>
            <a:ext cx="200025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/>
          <a:srcRect l="21875" t="13889" r="16797" b="20694"/>
          <a:stretch>
            <a:fillRect/>
          </a:stretch>
        </p:blipFill>
        <p:spPr bwMode="auto">
          <a:xfrm>
            <a:off x="6715125" y="3429000"/>
            <a:ext cx="21431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Users\RogoginDV\Desktop\15 число\Слайды\27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RogoginDV\Desktop\15 число\Слайды\61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RogoginDV\Desktop\15 число\Слайды\2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C:\Users\RogoginDV\Desktop\15 число\Фото\849639_main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1131888"/>
            <a:ext cx="50355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Users\RogoginDV\Desktop\15 число\Слайды\62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RogoginDV\Desktop\15 число\Слайды\69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RogoginDV\Desktop\15 число\Слайды\64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5" descr="C:\Users\RogoginDV\Desktop\93fec53f_bcbf_4fca_a883_be51ed6d0c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0613" y="1071563"/>
            <a:ext cx="2663825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8" descr="C:\Users\RogoginDV\Desktop\ZBY8MI_l0dw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13" y="1071563"/>
            <a:ext cx="2928937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9" descr="C:\Users\RogoginDV\Desktop\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9588" y="2928938"/>
            <a:ext cx="2976562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10" descr="C:\Users\RogoginDV\Desktop\10.jpeg"/>
          <p:cNvPicPr>
            <a:picLocks noChangeAspect="1" noChangeArrowheads="1"/>
          </p:cNvPicPr>
          <p:nvPr/>
        </p:nvPicPr>
        <p:blipFill>
          <a:blip r:embed="rId6"/>
          <a:srcRect r="8800"/>
          <a:stretch>
            <a:fillRect/>
          </a:stretch>
        </p:blipFill>
        <p:spPr bwMode="auto">
          <a:xfrm>
            <a:off x="6143625" y="2928938"/>
            <a:ext cx="271462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11" descr="C:\Users\RogoginDV\Desktop\a87830f6052e8d1ed667c0bf76c3e2dc_X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63" y="3281363"/>
            <a:ext cx="22860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:\Users\RogoginDV\Desktop\15 число\Слайды\64_Монтажная область 1 копия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RogoginDV\Desktop\15 число\Слайды\33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Users\RogoginDV\Desktop\15 число\Слайды\56_Монтажная область 1 копия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C:\Users\RogoginDV\Desktop\15 число\Слайды\37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 l="46716" t="18750" r="32855" b="41666"/>
          <a:stretch>
            <a:fillRect/>
          </a:stretch>
        </p:blipFill>
        <p:spPr bwMode="auto">
          <a:xfrm>
            <a:off x="285750" y="1071563"/>
            <a:ext cx="321468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/>
          <a:srcRect l="39844" t="31944" r="26953" b="29167"/>
          <a:stretch>
            <a:fillRect/>
          </a:stretch>
        </p:blipFill>
        <p:spPr bwMode="auto">
          <a:xfrm>
            <a:off x="3616325" y="1071563"/>
            <a:ext cx="5313363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 descr="C:\Users\RogoginDV\Desktop\15 число\Слайды\43_Монтажная область 1_Монтажная область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Users\RogoginDV\Desktop\15 число\Слайды\3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C:\Users\RogoginDV\Desktop\15 число\Слайды\46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RogoginDV\Desktop\15 число\Слайды\47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RogoginDV\Desktop\15 число\Слайды\9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RogoginDV\Desktop\15 число\Слайды\48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RogoginDV\Desktop\15 число\Слайды\13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RogoginDV\Desktop\15 число\Слайды\15_Монтажная область 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0</Words>
  <Application>Microsoft Office PowerPoint</Application>
  <PresentationFormat>Экран (16:9)</PresentationFormat>
  <Paragraphs>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Arial</vt:lpstr>
      <vt:lpstr>Calibri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Rogogin</dc:creator>
  <cp:lastModifiedBy>Заместитель</cp:lastModifiedBy>
  <cp:revision>37</cp:revision>
  <dcterms:created xsi:type="dcterms:W3CDTF">2022-12-13T06:49:41Z</dcterms:created>
  <dcterms:modified xsi:type="dcterms:W3CDTF">2022-12-19T08:27:09Z</dcterms:modified>
</cp:coreProperties>
</file>