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1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Великий Новгород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2808312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численность детей 5-18 лет</a:t>
            </a:r>
          </a:p>
          <a:p>
            <a:pPr algn="ctr"/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 33427 человек</a:t>
            </a:r>
            <a:endParaRPr lang="ru-RU" b="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147248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275856" y="1556792"/>
            <a:ext cx="3312368" cy="1188712"/>
          </a:xfrm>
          <a:prstGeom prst="wedgeRectCallout">
            <a:avLst>
              <a:gd name="adj1" fmla="val -26562"/>
              <a:gd name="adj2" fmla="val 8064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3059832" y="3068960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563888" y="3284984"/>
            <a:ext cx="57606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716016" y="3068960"/>
            <a:ext cx="136815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323528" y="2996952"/>
            <a:ext cx="2664296" cy="15841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сфере «образование»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32 школы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42 детских сада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учреждения ДО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загородных лагеря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051720" y="4797152"/>
            <a:ext cx="216024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сфере «культура»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учреждений ДО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300192" y="2924944"/>
            <a:ext cx="1656184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ГОУ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716016" y="4293096"/>
            <a:ext cx="3384376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негосударственные организации, индивидуальные предприниматели с лицензией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4355976" y="314096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110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764704"/>
            <a:ext cx="4608512" cy="55054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города выдают сертификаты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31 500 сертификатов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номинал сертификата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год (4 мес.) – 404 рубля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2020 год - 1212 рублей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2021 год - 1212 рублей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2022 год - 6000 рублей</a:t>
            </a:r>
          </a:p>
          <a:p>
            <a:endParaRPr lang="ru-RU" dirty="0"/>
          </a:p>
        </p:txBody>
      </p:sp>
      <p:pic>
        <p:nvPicPr>
          <p:cNvPr id="5" name="Picture 2" descr="C:\Users\vnm\Desktop\25 ноября\Логотип ПФДО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248472" cy="4608512"/>
          </a:xfrm>
          <a:prstGeom prst="rect">
            <a:avLst/>
          </a:prstGeom>
          <a:noFill/>
        </p:spPr>
      </p:pic>
    </p:spTree>
  </p:cSld>
  <p:clrMapOvr>
    <a:masterClrMapping/>
  </p:clrMapOvr>
  <p:transition advTm="5051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620688"/>
            <a:ext cx="3456384" cy="47525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</a:p>
          <a:p>
            <a:pPr algn="ctr"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финансирования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муниципального бюджета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 областного бюджета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(иной межбюджетный трансферт для частных организаций 260 тыс. руб.)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4402832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Организации ПФДО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2019 год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3 муниципальных организации,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 частная организация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Великого Новгорода</a:t>
            </a:r>
          </a:p>
          <a:p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2020 год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5 муниципальных организаций, </a:t>
            </a:r>
            <a:endParaRPr lang="en-US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 частная организация Великого Новгорода</a:t>
            </a:r>
          </a:p>
          <a:p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2021 год 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10 муниципальных организаций, 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 частные организации Великого Новгорода,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 муниципальная организация Новгородского района</a:t>
            </a:r>
            <a:endParaRPr lang="ru-RU" sz="1900" b="1" dirty="0" smtClean="0"/>
          </a:p>
          <a:p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2022 год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 муниципальных организации,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частные организации</a:t>
            </a:r>
          </a:p>
        </p:txBody>
      </p:sp>
    </p:spTree>
  </p:cSld>
  <p:clrMapOvr>
    <a:masterClrMapping/>
  </p:clrMapOvr>
  <p:transition advTm="5015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Частные организации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88840"/>
            <a:ext cx="7632848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ООО ЦДО «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Кирик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Новгородец»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40 человек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АНО Волейбольный клуб «Детинец»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052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Программы на портале 53.пфдо.ру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204864"/>
          <a:ext cx="82296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94920"/>
                <a:gridCol w="30346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Реестр программ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Предпрофессиональные программы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41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(3 образование, 38 культура)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Значимые программы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277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образовательные программы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Сертифицированные программы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Платные программы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портивной подготовки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5006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Препятствия для внедрения персонифицированного дополнительного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42484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Непринятие сферой «культура» персонифицированного дополнительного образования;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Незаинтересованность негосударственного сектора из-за низкой стоимости сертификата;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Отсутствие ДО в спортивных школах;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68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8640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3" y="1340769"/>
          <a:ext cx="8352927" cy="52565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27160"/>
                <a:gridCol w="1648407"/>
                <a:gridCol w="1454477"/>
                <a:gridCol w="1454477"/>
                <a:gridCol w="1468406"/>
              </a:tblGrid>
              <a:tr h="4250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сертификат/год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63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Сертификат учета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62,55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00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Сертификат ПФ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348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13,05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51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Охват ДО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19,8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места ДО (образование и культура)</a:t>
                      </a:r>
                    </a:p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места ДО (образование и культура)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часть платных образовательных услуг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места ДО (образование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ГОУ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часть платных образовательных услуг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места ДО (образование, культура, ГОУ)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платные образовательные услуги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ДО в загородных и пришкольных лагерях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спортивная подготовка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5751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320</Words>
  <Application>Microsoft Office PowerPoint</Application>
  <PresentationFormat>Экран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Великий Новгород </vt:lpstr>
      <vt:lpstr>Слайд 2</vt:lpstr>
      <vt:lpstr>Слайд 3</vt:lpstr>
      <vt:lpstr>Частные организации</vt:lpstr>
      <vt:lpstr>Программы на портале 53.пфдо.ру</vt:lpstr>
      <vt:lpstr>Препятствия для внедрения персонифицированного дополнительного образования</vt:lpstr>
      <vt:lpstr>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Михайловна Васильева</dc:creator>
  <cp:lastModifiedBy>zav</cp:lastModifiedBy>
  <cp:revision>81</cp:revision>
  <dcterms:created xsi:type="dcterms:W3CDTF">2021-11-16T12:10:43Z</dcterms:created>
  <dcterms:modified xsi:type="dcterms:W3CDTF">2021-11-18T10:31:46Z</dcterms:modified>
</cp:coreProperties>
</file>