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96" r:id="rId2"/>
    <p:sldId id="1269" r:id="rId3"/>
    <p:sldId id="1386" r:id="rId4"/>
    <p:sldId id="1383" r:id="rId5"/>
    <p:sldId id="1387" r:id="rId6"/>
    <p:sldId id="1373" r:id="rId7"/>
    <p:sldId id="1374" r:id="rId8"/>
    <p:sldId id="1375" r:id="rId9"/>
    <p:sldId id="1376" r:id="rId10"/>
    <p:sldId id="1377" r:id="rId11"/>
    <p:sldId id="1340" r:id="rId12"/>
    <p:sldId id="1378" r:id="rId13"/>
    <p:sldId id="1379" r:id="rId14"/>
    <p:sldId id="1380" r:id="rId15"/>
    <p:sldId id="1381" r:id="rId16"/>
    <p:sldId id="1347" r:id="rId17"/>
    <p:sldId id="1343" r:id="rId18"/>
    <p:sldId id="1346" r:id="rId19"/>
    <p:sldId id="1348" r:id="rId20"/>
    <p:sldId id="1349" r:id="rId21"/>
    <p:sldId id="1350" r:id="rId22"/>
    <p:sldId id="1351" r:id="rId23"/>
    <p:sldId id="1352" r:id="rId24"/>
    <p:sldId id="1353" r:id="rId25"/>
    <p:sldId id="1354" r:id="rId26"/>
    <p:sldId id="1355" r:id="rId27"/>
    <p:sldId id="1356" r:id="rId28"/>
    <p:sldId id="1357" r:id="rId29"/>
    <p:sldId id="1358" r:id="rId30"/>
    <p:sldId id="1359" r:id="rId31"/>
    <p:sldId id="1360" r:id="rId32"/>
    <p:sldId id="1361" r:id="rId33"/>
    <p:sldId id="1362" r:id="rId34"/>
    <p:sldId id="1363" r:id="rId35"/>
    <p:sldId id="1364" r:id="rId36"/>
    <p:sldId id="1365" r:id="rId37"/>
    <p:sldId id="1366" r:id="rId38"/>
    <p:sldId id="1371" r:id="rId39"/>
    <p:sldId id="1368" r:id="rId40"/>
    <p:sldId id="1370" r:id="rId41"/>
    <p:sldId id="1367" r:id="rId42"/>
    <p:sldId id="1369" r:id="rId43"/>
    <p:sldId id="1388" r:id="rId44"/>
    <p:sldId id="1372" r:id="rId4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6900"/>
    <a:srgbClr val="336699"/>
    <a:srgbClr val="008000"/>
    <a:srgbClr val="D60093"/>
    <a:srgbClr val="FF0066"/>
    <a:srgbClr val="360000"/>
    <a:srgbClr val="ED7D31"/>
    <a:srgbClr val="740000"/>
    <a:srgbClr val="990000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89" autoAdjust="0"/>
    <p:restoredTop sz="93694" autoAdjust="0"/>
  </p:normalViewPr>
  <p:slideViewPr>
    <p:cSldViewPr>
      <p:cViewPr varScale="1">
        <p:scale>
          <a:sx n="108" d="100"/>
          <a:sy n="108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11.png"/><Relationship Id="rId1" Type="http://schemas.openxmlformats.org/officeDocument/2006/relationships/image" Target="../media/image201.png"/><Relationship Id="rId4" Type="http://schemas.openxmlformats.org/officeDocument/2006/relationships/image" Target="../media/image231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3" Type="http://schemas.openxmlformats.org/officeDocument/2006/relationships/image" Target="../media/image581.png"/><Relationship Id="rId7" Type="http://schemas.openxmlformats.org/officeDocument/2006/relationships/image" Target="../media/image621.png"/><Relationship Id="rId2" Type="http://schemas.openxmlformats.org/officeDocument/2006/relationships/image" Target="../media/image571.png"/><Relationship Id="rId1" Type="http://schemas.openxmlformats.org/officeDocument/2006/relationships/image" Target="../media/image561.png"/><Relationship Id="rId6" Type="http://schemas.openxmlformats.org/officeDocument/2006/relationships/image" Target="../media/image611.png"/><Relationship Id="rId11" Type="http://schemas.openxmlformats.org/officeDocument/2006/relationships/image" Target="../media/image651.png"/><Relationship Id="rId5" Type="http://schemas.openxmlformats.org/officeDocument/2006/relationships/image" Target="../media/image601.png"/><Relationship Id="rId10" Type="http://schemas.openxmlformats.org/officeDocument/2006/relationships/image" Target="../media/image641.png"/><Relationship Id="rId4" Type="http://schemas.openxmlformats.org/officeDocument/2006/relationships/image" Target="../media/image591.png"/><Relationship Id="rId9" Type="http://schemas.openxmlformats.org/officeDocument/2006/relationships/image" Target="../media/image6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>
        <a:xfrm>
          <a:off x="116" y="0"/>
          <a:ext cx="1153998" cy="920789"/>
        </a:xfrm>
        <a:prstGeom prst="round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AA046201-5C4D-445E-BF0B-5C6D2B0A1945}">
      <dgm:prSet phldrT="[Text]" custT="1"/>
      <dgm:spPr>
        <a:xfrm>
          <a:off x="116" y="968224"/>
          <a:ext cx="1153998" cy="920789"/>
        </a:xfrm>
        <a:prstGeom prst="roundRect">
          <a:avLst/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C59269D0-92A5-481C-BA64-727AFB0DD545}">
      <dgm:prSet phldrT="[Text]" custT="1"/>
      <dgm:spPr>
        <a:xfrm rot="5400000">
          <a:off x="3449043" y="-1234624"/>
          <a:ext cx="736631" cy="5326487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Выкуп готовых зданий</a:t>
          </a:r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+mn-cs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D1776C8F-2B10-4075-8DF7-7F65AB725ED5}">
      <dgm:prSet phldrT="[Text]" custT="1"/>
      <dgm:spPr>
        <a:xfrm>
          <a:off x="116" y="1935053"/>
          <a:ext cx="1153998" cy="920789"/>
        </a:xfrm>
        <a:prstGeom prst="round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6BE4E373-0656-4EDC-821E-BE09C952B1F6}">
      <dgm:prSet phldrT="[Text]" custT="1"/>
      <dgm:spPr>
        <a:xfrm rot="5400000">
          <a:off x="3449043" y="-267795"/>
          <a:ext cx="736631" cy="5326487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Строительство новых школ по типовым проектам</a:t>
          </a:r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+mn-cs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1E4D3931-0DBD-4211-A24A-6AF364284B1E}">
      <dgm:prSet phldrT="[Text]" custT="1"/>
      <dgm:spPr>
        <a:xfrm rot="5400000">
          <a:off x="3449043" y="-2201453"/>
          <a:ext cx="736631" cy="5326487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280988" indent="-280988" algn="l"/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Реконструкция помещений</a:t>
          </a:r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+mn-cs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2400" b="0">
            <a:latin typeface="Calibri" panose="020F0502020204030204" pitchFamily="34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7E78488-2066-455F-9F5D-4C82CCC3D5E1}" type="presOf" srcId="{1E4D3931-0DBD-4211-A24A-6AF364284B1E}" destId="{D54B1729-BC98-42C1-9C6C-D65DCBA4358F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2B194682-18E5-46EF-934D-B19A416B34C3}" type="presOf" srcId="{C59269D0-92A5-481C-BA64-727AFB0DD545}" destId="{B37A5355-225B-4C6F-AED7-6C620F99EECC}" srcOrd="0" destOrd="0" presId="urn:microsoft.com/office/officeart/2005/8/layout/vList5"/>
    <dgm:cxn modelId="{8DD7218E-6680-43AF-8557-1C477C2668A7}" type="presOf" srcId="{AA046201-5C4D-445E-BF0B-5C6D2B0A1945}" destId="{C04276DC-EE64-470A-B8BC-09067B8045FA}" srcOrd="0" destOrd="0" presId="urn:microsoft.com/office/officeart/2005/8/layout/vList5"/>
    <dgm:cxn modelId="{FAD5D8A6-70E5-49D2-9367-35B5D9C047AC}" type="presOf" srcId="{6BE4E373-0656-4EDC-821E-BE09C952B1F6}" destId="{C7C3E6FD-D83F-4BDA-907E-B5EE041DA931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250E58E-5879-48F8-9A12-BE211F0F1BEF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9FA7F3E5-05C7-486B-8CE3-0725CF72BFE9}" type="presOf" srcId="{74EE5CD8-078F-4590-BF9C-A341A294A016}" destId="{7E429971-BC57-430F-BB25-C0574E5E39E3}" srcOrd="0" destOrd="0" presId="urn:microsoft.com/office/officeart/2005/8/layout/vList5"/>
    <dgm:cxn modelId="{DD247728-1B44-4905-B7B6-2DA1205F0CAE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BADAB5B3-880D-4123-92ED-AD04582F621B}" type="presParOf" srcId="{AAE7A1E6-6847-453D-B55B-8A82BF138C1D}" destId="{C4407577-18A2-46E0-8805-2838042EB67A}" srcOrd="0" destOrd="0" presId="urn:microsoft.com/office/officeart/2005/8/layout/vList5"/>
    <dgm:cxn modelId="{27B92847-6F5D-4989-B4E2-737774210561}" type="presParOf" srcId="{C4407577-18A2-46E0-8805-2838042EB67A}" destId="{7E429971-BC57-430F-BB25-C0574E5E39E3}" srcOrd="0" destOrd="0" presId="urn:microsoft.com/office/officeart/2005/8/layout/vList5"/>
    <dgm:cxn modelId="{75C67E82-9955-4193-9D1E-CCC5F12991FF}" type="presParOf" srcId="{C4407577-18A2-46E0-8805-2838042EB67A}" destId="{D54B1729-BC98-42C1-9C6C-D65DCBA4358F}" srcOrd="1" destOrd="0" presId="urn:microsoft.com/office/officeart/2005/8/layout/vList5"/>
    <dgm:cxn modelId="{98768912-B296-4B35-9C1C-99F8E105641D}" type="presParOf" srcId="{AAE7A1E6-6847-453D-B55B-8A82BF138C1D}" destId="{AB8574CC-D4F2-4555-AEE3-F4EE58B11D03}" srcOrd="1" destOrd="0" presId="urn:microsoft.com/office/officeart/2005/8/layout/vList5"/>
    <dgm:cxn modelId="{BEE65CC2-ADEC-447E-B407-B7F148BC39F6}" type="presParOf" srcId="{AAE7A1E6-6847-453D-B55B-8A82BF138C1D}" destId="{85B8F607-FDD8-476A-ADBE-E1250824F294}" srcOrd="2" destOrd="0" presId="urn:microsoft.com/office/officeart/2005/8/layout/vList5"/>
    <dgm:cxn modelId="{6BDA5A4B-4A22-4FC6-81C7-08B4CC3E9EE0}" type="presParOf" srcId="{85B8F607-FDD8-476A-ADBE-E1250824F294}" destId="{C04276DC-EE64-470A-B8BC-09067B8045FA}" srcOrd="0" destOrd="0" presId="urn:microsoft.com/office/officeart/2005/8/layout/vList5"/>
    <dgm:cxn modelId="{27034B85-2D40-4E3B-8859-B36C0EED8F8C}" type="presParOf" srcId="{85B8F607-FDD8-476A-ADBE-E1250824F294}" destId="{B37A5355-225B-4C6F-AED7-6C620F99EECC}" srcOrd="1" destOrd="0" presId="urn:microsoft.com/office/officeart/2005/8/layout/vList5"/>
    <dgm:cxn modelId="{AD2F43E4-3A1E-4DC8-9A60-EDC0817C243C}" type="presParOf" srcId="{AAE7A1E6-6847-453D-B55B-8A82BF138C1D}" destId="{5ACAA866-A8A8-4183-97B5-CEEAB1525C60}" srcOrd="3" destOrd="0" presId="urn:microsoft.com/office/officeart/2005/8/layout/vList5"/>
    <dgm:cxn modelId="{EAE4A03C-2426-4DAC-A1C8-CD8C6D074144}" type="presParOf" srcId="{AAE7A1E6-6847-453D-B55B-8A82BF138C1D}" destId="{477213BE-9E91-4950-8451-7F60796F47F4}" srcOrd="4" destOrd="0" presId="urn:microsoft.com/office/officeart/2005/8/layout/vList5"/>
    <dgm:cxn modelId="{C7C7F16C-A4DC-4DA9-A6CF-03BAC1EC57C3}" type="presParOf" srcId="{477213BE-9E91-4950-8451-7F60796F47F4}" destId="{F5034101-5B7D-4FE7-B47A-5A48CF39606B}" srcOrd="0" destOrd="0" presId="urn:microsoft.com/office/officeart/2005/8/layout/vList5"/>
    <dgm:cxn modelId="{9F71C5AA-7196-4252-A30C-F9A8066AD052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951D8-694F-422C-BA1B-C1BD75EAF108}" type="doc">
      <dgm:prSet loTypeId="urn:microsoft.com/office/officeart/2005/8/layout/lProcess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46DB3F7-1D0D-4DA8-9CD2-86F8219A71CF}">
      <dgm:prSet phldrT="[Текст]" custT="1"/>
      <dgm:spPr>
        <a:xfrm>
          <a:off x="2941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Times New Roman"/>
            </a:rPr>
            <a:t>Великий Новгород</a:t>
          </a:r>
          <a:endParaRPr lang="ru-RU" sz="1400" b="1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838C5BFA-25B3-4459-91DC-8BBCC3DB0283}" type="parTrans" cxnId="{A0387B37-64F9-41CC-9C23-C1EDDB4E67B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3A8DC507-65A9-44C6-B30F-C83F6DA01D74}" type="sibTrans" cxnId="{A0387B37-64F9-41CC-9C23-C1EDDB4E67B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299AFF6E-9BD3-4EFE-98DA-C9946EB53F50}">
      <dgm:prSet phldrT="[Текст]" custT="1"/>
      <dgm:spPr>
        <a:xfrm>
          <a:off x="119144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9754E56F-B58C-43CB-9192-46D8E52217D0}" type="parTrans" cxnId="{D78FD34F-4CD2-40CE-8F34-65A7A8B4D951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5B9C25A5-ED91-461F-BC63-489CC437D904}" type="sibTrans" cxnId="{D78FD34F-4CD2-40CE-8F34-65A7A8B4D951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F62615FD-5B61-40F6-AF0B-C91E1BAE509B}">
      <dgm:prSet phldrT="[Текст]" custT="1"/>
      <dgm:spPr>
        <a:xfrm>
          <a:off x="119144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</a:t>
          </a:r>
          <a: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1350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FE5CA24-5374-47A2-9ED5-75FC0C5A3689}" type="parTrans" cxnId="{2DA18891-995B-4C5C-9107-8987D473EBE7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D578A058-68D9-429F-8CB1-BD924A577A27}" type="sibTrans" cxnId="{2DA18891-995B-4C5C-9107-8987D473EBE7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FBD3D2BA-6198-49F9-B40F-270B46DA3DEB}">
      <dgm:prSet phldrT="[Текст]" custT="1"/>
      <dgm:spPr>
        <a:xfrm>
          <a:off x="1252127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Times New Roman"/>
            </a:rPr>
            <a:t>Вологда</a:t>
          </a:r>
          <a:endParaRPr lang="ru-RU" sz="1400" b="1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76CAF615-EF99-4B87-848B-873611794F0E}" type="parTrans" cxnId="{D55FCC42-15CC-491D-8705-CC424629AA6A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9BD929FA-7E00-405E-AF2D-B4EE0F9D169E}" type="sibTrans" cxnId="{D55FCC42-15CC-491D-8705-CC424629AA6A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A66A4C3E-681B-4FF0-BB15-C51D561AD736}">
      <dgm:prSet phldrT="[Текст]" custT="1"/>
      <dgm:spPr>
        <a:xfrm>
          <a:off x="1368330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7C168FD-2264-4D47-A980-614F344B148E}" type="parTrans" cxnId="{1A5F86AE-ACC7-4D11-9B4D-F54B4D4CD17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EE814031-DB6C-4B6A-8AC7-8D6EF9430D87}" type="sibTrans" cxnId="{1A5F86AE-ACC7-4D11-9B4D-F54B4D4CD17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0B1BB9B5-F026-4ED2-AA78-25B50D11BEAE}">
      <dgm:prSet phldrT="[Текст]" custT="1"/>
      <dgm:spPr>
        <a:xfrm>
          <a:off x="1368330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F58B7AE-C184-4C14-9F49-6D8B9EC9DE26}" type="parTrans" cxnId="{2F8D7498-E96A-42F8-ABA6-5B781E3D68CA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BA0900E5-EB3B-481F-9179-F1F762FCA04E}" type="sibTrans" cxnId="{2F8D7498-E96A-42F8-ABA6-5B781E3D68CA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C52A29AC-2ACB-49F2-B5E9-2FE80ACCB68C}">
      <dgm:prSet phldrT="[Текст]" custT="1"/>
      <dgm:spPr>
        <a:xfrm>
          <a:off x="2501313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spc="-50" baseline="0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Times New Roman"/>
            </a:rPr>
            <a:t>Калининград</a:t>
          </a:r>
          <a:endParaRPr lang="ru-RU" sz="1400" b="1" spc="-50" baseline="0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DEA68EBB-E3A6-42A7-A334-8A7A23BE7473}" type="parTrans" cxnId="{A80EF0B0-67E2-48E8-980E-076874038E20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4B4B55E4-E9CA-4BF4-8867-7ADC74B079A4}" type="sibTrans" cxnId="{A80EF0B0-67E2-48E8-980E-076874038E20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3D7AC166-4C27-4F2A-9C89-BB96379C13C1}">
      <dgm:prSet phldrT="[Текст]" custT="1"/>
      <dgm:spPr>
        <a:xfrm>
          <a:off x="2617517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</a:t>
          </a:r>
          <a: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endParaRPr lang="ru-RU" sz="1600" b="1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BD651C20-DEFC-4AA1-8706-7FCFFB21D187}" type="parTrans" cxnId="{1167085F-ED66-4825-B328-5FA5CC0FCCFC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6B494631-A8E8-45AE-9536-B17FA4AF5D85}" type="sibTrans" cxnId="{1167085F-ED66-4825-B328-5FA5CC0FCCFC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0DC300D7-7408-4E8D-8357-0013E753987A}">
      <dgm:prSet phldrT="[Текст]" custT="1"/>
      <dgm:spPr>
        <a:xfrm>
          <a:off x="2617517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518C72C-E067-4F7E-8A17-9098B46C8AA4}" type="parTrans" cxnId="{1669CCBD-9971-448C-8779-0748BE876110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577CF842-FE08-4442-8570-1554CE65F97C}" type="sibTrans" cxnId="{1669CCBD-9971-448C-8779-0748BE876110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654BE7DB-1A07-4A6B-BB0D-A1F280D10900}">
      <dgm:prSet phldrT="[Текст]" custT="1"/>
      <dgm:spPr>
        <a:xfrm>
          <a:off x="3750500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+mn-cs"/>
            </a:rPr>
            <a:t>Псков</a:t>
          </a:r>
          <a:endParaRPr lang="ru-RU" sz="1400" b="1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0111C2CA-5301-4E7F-BBEC-C778BF6D92F2}" type="parTrans" cxnId="{8C8FEF31-CE18-4B5A-A792-D82BC3FC2E3C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169D4686-9213-4902-8C0A-F3C945DBDEDA}" type="sibTrans" cxnId="{8C8FEF31-CE18-4B5A-A792-D82BC3FC2E3C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2B5456B0-2025-4BB3-8014-B61CB71E49C8}">
      <dgm:prSet phldrT="[Текст]" custT="1"/>
      <dgm:spPr>
        <a:xfrm>
          <a:off x="4999686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+mn-cs"/>
            </a:rPr>
            <a:t>Смоленск</a:t>
          </a:r>
          <a:endParaRPr lang="ru-RU" sz="1400" b="1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1CFBCF8-6839-44BF-A4A9-4C59495068D0}" type="parTrans" cxnId="{ED79BCAC-F01C-4A91-AB74-FCF90F1348FE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6D77EC72-C4E8-4EDB-9D37-BB097FABBA4F}" type="sibTrans" cxnId="{ED79BCAC-F01C-4A91-AB74-FCF90F1348FE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74193519-F845-440B-8CFD-92624A74FE64}">
      <dgm:prSet phldrT="[Текст]" custT="1"/>
      <dgm:spPr>
        <a:xfrm>
          <a:off x="6248872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+mn-cs"/>
            </a:rPr>
            <a:t>Тверь</a:t>
          </a:r>
          <a:endParaRPr lang="ru-RU" sz="1400" b="1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4FD1F7C-1132-4ED3-9C92-423403D7EB57}" type="parTrans" cxnId="{DB971FEA-F4DD-4628-8C05-0ACA198615F4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72C46423-960E-4566-95EE-BFCA384C8DAB}" type="sibTrans" cxnId="{DB971FEA-F4DD-4628-8C05-0ACA198615F4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E2DB798D-C55D-412A-82BF-49C11FA37E29}">
      <dgm:prSet phldrT="[Текст]" custT="1"/>
      <dgm:spPr>
        <a:xfrm>
          <a:off x="3866703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0AA8FF6D-9F30-4566-B70B-BAB630E359AE}" type="parTrans" cxnId="{27C31D38-BC7A-446D-B51B-354A0AC6CFC7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A23B6220-1E70-49C5-A726-2E74C9A1EAB1}" type="sibTrans" cxnId="{27C31D38-BC7A-446D-B51B-354A0AC6CFC7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F08CBAA6-A286-4E37-B4DD-7B8737A96FA8}">
      <dgm:prSet phldrT="[Текст]" custT="1"/>
      <dgm:spPr>
        <a:xfrm>
          <a:off x="3866703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– </a:t>
          </a:r>
          <a: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b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1350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F5E6FC7E-CA8C-4C2D-BE0A-6A79FD995F3F}" type="parTrans" cxnId="{ACF08E71-41F0-48B4-BE21-EEE51CD00634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44FAAF3A-3E21-47E2-B849-DB97DC78348A}" type="sibTrans" cxnId="{ACF08E71-41F0-48B4-BE21-EEE51CD00634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86F9A185-8855-416F-95AA-C4BDE6F4F4BB}">
      <dgm:prSet phldrT="[Текст]" custT="1"/>
      <dgm:spPr>
        <a:xfrm>
          <a:off x="3866703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B70A702-7AF5-4A07-A734-230C69A12378}" type="parTrans" cxnId="{E8C2AFF1-8818-4B6B-B632-20B8119BB4CE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875BB49B-4C8B-4072-BF6A-F7042443D579}" type="sibTrans" cxnId="{E8C2AFF1-8818-4B6B-B632-20B8119BB4CE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392AD9FA-0C7C-4624-9472-85F89891A265}">
      <dgm:prSet phldrT="[Текст]" custT="1"/>
      <dgm:spPr>
        <a:xfrm>
          <a:off x="5115889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F27FC35-6C8D-4AD8-B5A4-BD84F3CE2EDF}" type="parTrans" cxnId="{6B400E62-7186-4F98-AF27-5019E1D0692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642A045F-844A-436E-B61B-463472A0FBAC}" type="sibTrans" cxnId="{6B400E62-7186-4F98-AF27-5019E1D0692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1ECC210C-E6E9-49A9-8CBD-DE96B6F72EFD}">
      <dgm:prSet phldrT="[Текст]" custT="1"/>
      <dgm:spPr>
        <a:xfrm>
          <a:off x="5115889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4162FFA3-5612-4B6C-A803-443D7B135F51}" type="parTrans" cxnId="{1ED52EFC-5294-46DB-99B9-A638FC8C54CF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520561D9-AB00-474E-BAE6-C90858DAF485}" type="sibTrans" cxnId="{1ED52EFC-5294-46DB-99B9-A638FC8C54CF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F71CE927-BF79-4BD1-91F9-186BA3EF49E6}">
      <dgm:prSet phldrT="[Текст]" custT="1"/>
      <dgm:spPr>
        <a:xfrm>
          <a:off x="5115889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b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1100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D5FBB68-5960-4279-A8BE-278FFF9CD6AA}" type="parTrans" cxnId="{B58362BF-AA81-4F7B-A010-64F7F20138C0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5CB87175-3EB1-4FAE-A9EB-BC5F34D69665}" type="sibTrans" cxnId="{B58362BF-AA81-4F7B-A010-64F7F20138C0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036E97E6-6E08-4878-A7A2-5E8C9072DA6B}">
      <dgm:prSet phldrT="[Текст]" custT="1"/>
      <dgm:spPr>
        <a:xfrm>
          <a:off x="6365076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28525897-E29D-4F69-86A9-757F04FF4B31}" type="parTrans" cxnId="{C1D11902-C3AA-431F-8C42-BCEA5675F80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24D8C281-321C-460F-BCA0-36FC94DE7E19}" type="sibTrans" cxnId="{C1D11902-C3AA-431F-8C42-BCEA5675F803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2066A764-C6AD-4980-BA25-AA5FE58F390F}">
      <dgm:prSet phldrT="[Текст]" custT="1"/>
      <dgm:spPr>
        <a:xfrm>
          <a:off x="6365076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9C6116B-07F1-4585-81E6-8824DF3B2D14}" type="parTrans" cxnId="{D9AC896A-6944-47C7-AF13-A92AF7EF8904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C0DD1746-341A-4285-908D-0F338D577B40}" type="sibTrans" cxnId="{D9AC896A-6944-47C7-AF13-A92AF7EF8904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1D885A30-DD79-4D07-8D87-3B8EF9F5E7FA}">
      <dgm:prSet phldrT="[Текст]" custT="1"/>
      <dgm:spPr>
        <a:xfrm>
          <a:off x="6365076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endParaRPr lang="ru-RU" sz="1600" b="1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109E024B-DF56-4F20-A63E-91ABC64AF3FB}" type="parTrans" cxnId="{579C2C33-EA05-431F-8359-0E601E2CFA5D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DDB26C90-CEEA-486B-A879-77B2FFA48EAF}" type="sibTrans" cxnId="{579C2C33-EA05-431F-8359-0E601E2CFA5D}">
      <dgm:prSet/>
      <dgm:spPr/>
      <dgm:t>
        <a:bodyPr/>
        <a:lstStyle/>
        <a:p>
          <a:endParaRPr lang="ru-RU" sz="1400">
            <a:latin typeface="Calibri" panose="020F0502020204030204" pitchFamily="34" charset="0"/>
          </a:endParaRPr>
        </a:p>
      </dgm:t>
    </dgm:pt>
    <dgm:pt modelId="{5481994B-5788-4D07-9C62-182088A740AF}">
      <dgm:prSet phldrT="[Текст]" custT="1"/>
      <dgm:spPr>
        <a:xfrm>
          <a:off x="119144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b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1350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AF8D0D20-191A-4D3A-8568-92CD6C847900}" type="parTrans" cxnId="{BFD84532-85FE-4D6E-9AD6-AEB03A763BE1}">
      <dgm:prSet/>
      <dgm:spPr/>
      <dgm:t>
        <a:bodyPr/>
        <a:lstStyle/>
        <a:p>
          <a:endParaRPr lang="ru-RU"/>
        </a:p>
      </dgm:t>
    </dgm:pt>
    <dgm:pt modelId="{62A22CE1-F17C-4E68-B17B-5B049EDA642B}" type="sibTrans" cxnId="{BFD84532-85FE-4D6E-9AD6-AEB03A763BE1}">
      <dgm:prSet/>
      <dgm:spPr/>
      <dgm:t>
        <a:bodyPr/>
        <a:lstStyle/>
        <a:p>
          <a:endParaRPr lang="ru-RU"/>
        </a:p>
      </dgm:t>
    </dgm:pt>
    <dgm:pt modelId="{6668D670-3DD3-44DE-875D-70771538ABD8}">
      <dgm:prSet phldrT="[Текст]" custT="1"/>
      <dgm:spPr>
        <a:xfrm>
          <a:off x="1368330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endParaRPr lang="ru-RU" sz="1600" b="1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CA156FE4-2A43-49D6-A69F-1E9595CD2D28}" type="parTrans" cxnId="{06A0DD91-E5C9-430A-9622-64ED90B683F6}">
      <dgm:prSet/>
      <dgm:spPr/>
      <dgm:t>
        <a:bodyPr/>
        <a:lstStyle/>
        <a:p>
          <a:endParaRPr lang="ru-RU"/>
        </a:p>
      </dgm:t>
    </dgm:pt>
    <dgm:pt modelId="{C50587D5-7C5A-487D-8157-7579C9B855F3}" type="sibTrans" cxnId="{06A0DD91-E5C9-430A-9622-64ED90B683F6}">
      <dgm:prSet/>
      <dgm:spPr/>
      <dgm:t>
        <a:bodyPr/>
        <a:lstStyle/>
        <a:p>
          <a:endParaRPr lang="ru-RU"/>
        </a:p>
      </dgm:t>
    </dgm:pt>
    <dgm:pt modelId="{3698060E-8EAD-4B48-BC5F-1780B98C63D5}">
      <dgm:prSet phldrT="[Текст]" custT="1"/>
      <dgm:spPr>
        <a:xfrm>
          <a:off x="2617517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en-US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5F3D2CD9-F933-42FE-9D23-D5379037F56E}" type="parTrans" cxnId="{D6806B40-CC18-4D5D-94E0-3C639BBD2DF9}">
      <dgm:prSet/>
      <dgm:spPr/>
      <dgm:t>
        <a:bodyPr/>
        <a:lstStyle/>
        <a:p>
          <a:endParaRPr lang="ru-RU"/>
        </a:p>
      </dgm:t>
    </dgm:pt>
    <dgm:pt modelId="{AF7D3E88-5DC4-41B8-B6D9-F55D96F68511}" type="sibTrans" cxnId="{D6806B40-CC18-4D5D-94E0-3C639BBD2DF9}">
      <dgm:prSet/>
      <dgm:spPr/>
      <dgm:t>
        <a:bodyPr/>
        <a:lstStyle/>
        <a:p>
          <a:endParaRPr lang="ru-RU"/>
        </a:p>
      </dgm:t>
    </dgm:pt>
    <dgm:pt modelId="{304AC471-EF5D-41E8-B905-CA5BF969F7BA}" type="pres">
      <dgm:prSet presAssocID="{51C951D8-694F-422C-BA1B-C1BD75EAF10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DAD54D-EA18-4F14-8FDB-7980E5B95574}" type="pres">
      <dgm:prSet presAssocID="{A46DB3F7-1D0D-4DA8-9CD2-86F8219A71CF}" presName="compNode" presStyleCnt="0"/>
      <dgm:spPr/>
    </dgm:pt>
    <dgm:pt modelId="{756B966D-EB42-458B-A94B-99387ED6A808}" type="pres">
      <dgm:prSet presAssocID="{A46DB3F7-1D0D-4DA8-9CD2-86F8219A71CF}" presName="aNode" presStyleLbl="bgShp" presStyleIdx="0" presStyleCnt="6"/>
      <dgm:spPr/>
      <dgm:t>
        <a:bodyPr/>
        <a:lstStyle/>
        <a:p>
          <a:endParaRPr lang="ru-RU"/>
        </a:p>
      </dgm:t>
    </dgm:pt>
    <dgm:pt modelId="{443B76C6-9238-48A9-8648-ED38CA7320EB}" type="pres">
      <dgm:prSet presAssocID="{A46DB3F7-1D0D-4DA8-9CD2-86F8219A71CF}" presName="textNode" presStyleLbl="bgShp" presStyleIdx="0" presStyleCnt="6"/>
      <dgm:spPr/>
      <dgm:t>
        <a:bodyPr/>
        <a:lstStyle/>
        <a:p>
          <a:endParaRPr lang="ru-RU"/>
        </a:p>
      </dgm:t>
    </dgm:pt>
    <dgm:pt modelId="{9692F86A-17E7-4C4C-A736-7F390A59B284}" type="pres">
      <dgm:prSet presAssocID="{A46DB3F7-1D0D-4DA8-9CD2-86F8219A71CF}" presName="compChildNode" presStyleCnt="0"/>
      <dgm:spPr/>
    </dgm:pt>
    <dgm:pt modelId="{16E16989-56B3-45A3-AFA9-2F630AA07172}" type="pres">
      <dgm:prSet presAssocID="{A46DB3F7-1D0D-4DA8-9CD2-86F8219A71CF}" presName="theInnerList" presStyleCnt="0"/>
      <dgm:spPr/>
    </dgm:pt>
    <dgm:pt modelId="{8BC3F1AC-28B6-41B5-8227-696FAF218079}" type="pres">
      <dgm:prSet presAssocID="{299AFF6E-9BD3-4EFE-98DA-C9946EB53F50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E65B6-FD86-4E64-9B8E-00102D3AD2DC}" type="pres">
      <dgm:prSet presAssocID="{299AFF6E-9BD3-4EFE-98DA-C9946EB53F50}" presName="aSpace2" presStyleCnt="0"/>
      <dgm:spPr/>
    </dgm:pt>
    <dgm:pt modelId="{91012A62-CEDA-47FB-A0F0-47AA0B32DC20}" type="pres">
      <dgm:prSet presAssocID="{F62615FD-5B61-40F6-AF0B-C91E1BAE509B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AC2C9-BEA9-4385-995C-9E62B5DD0D9F}" type="pres">
      <dgm:prSet presAssocID="{F62615FD-5B61-40F6-AF0B-C91E1BAE509B}" presName="aSpace2" presStyleCnt="0"/>
      <dgm:spPr/>
    </dgm:pt>
    <dgm:pt modelId="{7A9CFF2C-7980-41CB-9C64-D80F990CC576}" type="pres">
      <dgm:prSet presAssocID="{5481994B-5788-4D07-9C62-182088A740AF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DBE0F-13DF-4927-8114-0F54B61B12A1}" type="pres">
      <dgm:prSet presAssocID="{A46DB3F7-1D0D-4DA8-9CD2-86F8219A71CF}" presName="aSpace" presStyleCnt="0"/>
      <dgm:spPr/>
    </dgm:pt>
    <dgm:pt modelId="{2C568B31-392B-46B1-B12D-A96436DC3830}" type="pres">
      <dgm:prSet presAssocID="{FBD3D2BA-6198-49F9-B40F-270B46DA3DEB}" presName="compNode" presStyleCnt="0"/>
      <dgm:spPr/>
    </dgm:pt>
    <dgm:pt modelId="{8F1AC64F-3C86-486D-8F20-6E6495DF8657}" type="pres">
      <dgm:prSet presAssocID="{FBD3D2BA-6198-49F9-B40F-270B46DA3DEB}" presName="aNode" presStyleLbl="bgShp" presStyleIdx="1" presStyleCnt="6"/>
      <dgm:spPr/>
      <dgm:t>
        <a:bodyPr/>
        <a:lstStyle/>
        <a:p>
          <a:endParaRPr lang="ru-RU"/>
        </a:p>
      </dgm:t>
    </dgm:pt>
    <dgm:pt modelId="{4385DA05-E1A5-4293-9699-AC0AF8284243}" type="pres">
      <dgm:prSet presAssocID="{FBD3D2BA-6198-49F9-B40F-270B46DA3DEB}" presName="textNode" presStyleLbl="bgShp" presStyleIdx="1" presStyleCnt="6"/>
      <dgm:spPr/>
      <dgm:t>
        <a:bodyPr/>
        <a:lstStyle/>
        <a:p>
          <a:endParaRPr lang="ru-RU"/>
        </a:p>
      </dgm:t>
    </dgm:pt>
    <dgm:pt modelId="{237A1DB8-E2F7-4084-9B09-0A760FF96B58}" type="pres">
      <dgm:prSet presAssocID="{FBD3D2BA-6198-49F9-B40F-270B46DA3DEB}" presName="compChildNode" presStyleCnt="0"/>
      <dgm:spPr/>
    </dgm:pt>
    <dgm:pt modelId="{741E2A93-D470-4C5C-AEA4-EBA78CADC271}" type="pres">
      <dgm:prSet presAssocID="{FBD3D2BA-6198-49F9-B40F-270B46DA3DEB}" presName="theInnerList" presStyleCnt="0"/>
      <dgm:spPr/>
    </dgm:pt>
    <dgm:pt modelId="{9582FF2C-7299-4611-9BB8-90220154552E}" type="pres">
      <dgm:prSet presAssocID="{A66A4C3E-681B-4FF0-BB15-C51D561AD736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786F4-2429-4E64-AE4B-C7AAF202F778}" type="pres">
      <dgm:prSet presAssocID="{A66A4C3E-681B-4FF0-BB15-C51D561AD736}" presName="aSpace2" presStyleCnt="0"/>
      <dgm:spPr/>
    </dgm:pt>
    <dgm:pt modelId="{BEB24095-95DD-4C6A-963D-44984BF7554C}" type="pres">
      <dgm:prSet presAssocID="{0B1BB9B5-F026-4ED2-AA78-25B50D11BEAE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C11E7-1DED-48E7-9BFC-75E351A992AC}" type="pres">
      <dgm:prSet presAssocID="{0B1BB9B5-F026-4ED2-AA78-25B50D11BEAE}" presName="aSpace2" presStyleCnt="0"/>
      <dgm:spPr/>
    </dgm:pt>
    <dgm:pt modelId="{0740DD0E-8A47-491C-87BF-CB4C9747D4B4}" type="pres">
      <dgm:prSet presAssocID="{6668D670-3DD3-44DE-875D-70771538ABD8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BECB2-DBC4-43D4-89EB-20A0F5975952}" type="pres">
      <dgm:prSet presAssocID="{FBD3D2BA-6198-49F9-B40F-270B46DA3DEB}" presName="aSpace" presStyleCnt="0"/>
      <dgm:spPr/>
    </dgm:pt>
    <dgm:pt modelId="{02F80928-ED91-4992-88DB-0D3571219C71}" type="pres">
      <dgm:prSet presAssocID="{C52A29AC-2ACB-49F2-B5E9-2FE80ACCB68C}" presName="compNode" presStyleCnt="0"/>
      <dgm:spPr/>
    </dgm:pt>
    <dgm:pt modelId="{07277CB6-B464-4D94-B449-34E2B67C6E8E}" type="pres">
      <dgm:prSet presAssocID="{C52A29AC-2ACB-49F2-B5E9-2FE80ACCB68C}" presName="aNode" presStyleLbl="bgShp" presStyleIdx="2" presStyleCnt="6"/>
      <dgm:spPr/>
      <dgm:t>
        <a:bodyPr/>
        <a:lstStyle/>
        <a:p>
          <a:endParaRPr lang="ru-RU"/>
        </a:p>
      </dgm:t>
    </dgm:pt>
    <dgm:pt modelId="{653109E7-49A7-4FAD-B797-3A016A8A7862}" type="pres">
      <dgm:prSet presAssocID="{C52A29AC-2ACB-49F2-B5E9-2FE80ACCB68C}" presName="textNode" presStyleLbl="bgShp" presStyleIdx="2" presStyleCnt="6"/>
      <dgm:spPr/>
      <dgm:t>
        <a:bodyPr/>
        <a:lstStyle/>
        <a:p>
          <a:endParaRPr lang="ru-RU"/>
        </a:p>
      </dgm:t>
    </dgm:pt>
    <dgm:pt modelId="{62E4AB91-5966-4B20-8DCE-E82509EE7099}" type="pres">
      <dgm:prSet presAssocID="{C52A29AC-2ACB-49F2-B5E9-2FE80ACCB68C}" presName="compChildNode" presStyleCnt="0"/>
      <dgm:spPr/>
    </dgm:pt>
    <dgm:pt modelId="{E314B431-1503-4077-8CF6-A30F2AD70F43}" type="pres">
      <dgm:prSet presAssocID="{C52A29AC-2ACB-49F2-B5E9-2FE80ACCB68C}" presName="theInnerList" presStyleCnt="0"/>
      <dgm:spPr/>
    </dgm:pt>
    <dgm:pt modelId="{DA889F59-FB61-44C9-BBD1-A3914F896368}" type="pres">
      <dgm:prSet presAssocID="{3D7AC166-4C27-4F2A-9C89-BB96379C13C1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A035C-5730-4EF0-AAA6-9BCA2EEB00F4}" type="pres">
      <dgm:prSet presAssocID="{3D7AC166-4C27-4F2A-9C89-BB96379C13C1}" presName="aSpace2" presStyleCnt="0"/>
      <dgm:spPr/>
    </dgm:pt>
    <dgm:pt modelId="{1C7446EB-F7D7-40D7-B190-18237A8975AC}" type="pres">
      <dgm:prSet presAssocID="{0DC300D7-7408-4E8D-8357-0013E753987A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51B8-81FB-426C-8B71-2C91F39DC2FC}" type="pres">
      <dgm:prSet presAssocID="{0DC300D7-7408-4E8D-8357-0013E753987A}" presName="aSpace2" presStyleCnt="0"/>
      <dgm:spPr/>
    </dgm:pt>
    <dgm:pt modelId="{D7097F17-A5A6-4D64-8AE4-09AB0DC8F470}" type="pres">
      <dgm:prSet presAssocID="{3698060E-8EAD-4B48-BC5F-1780B98C63D5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4AC0E-98F0-4E7D-A54F-FA177A055075}" type="pres">
      <dgm:prSet presAssocID="{C52A29AC-2ACB-49F2-B5E9-2FE80ACCB68C}" presName="aSpace" presStyleCnt="0"/>
      <dgm:spPr/>
    </dgm:pt>
    <dgm:pt modelId="{5BDC806B-E61B-4038-ABBA-18377C78F75D}" type="pres">
      <dgm:prSet presAssocID="{654BE7DB-1A07-4A6B-BB0D-A1F280D10900}" presName="compNode" presStyleCnt="0"/>
      <dgm:spPr/>
    </dgm:pt>
    <dgm:pt modelId="{7B725962-5438-42FE-B169-3189C1F3F212}" type="pres">
      <dgm:prSet presAssocID="{654BE7DB-1A07-4A6B-BB0D-A1F280D10900}" presName="aNode" presStyleLbl="bgShp" presStyleIdx="3" presStyleCnt="6"/>
      <dgm:spPr/>
      <dgm:t>
        <a:bodyPr/>
        <a:lstStyle/>
        <a:p>
          <a:endParaRPr lang="ru-RU"/>
        </a:p>
      </dgm:t>
    </dgm:pt>
    <dgm:pt modelId="{5AAB8732-168E-41DE-B524-41DC4F5728D1}" type="pres">
      <dgm:prSet presAssocID="{654BE7DB-1A07-4A6B-BB0D-A1F280D10900}" presName="textNode" presStyleLbl="bgShp" presStyleIdx="3" presStyleCnt="6"/>
      <dgm:spPr/>
      <dgm:t>
        <a:bodyPr/>
        <a:lstStyle/>
        <a:p>
          <a:endParaRPr lang="ru-RU"/>
        </a:p>
      </dgm:t>
    </dgm:pt>
    <dgm:pt modelId="{0378C77F-ACFE-4832-AF0B-31A7512BA7BB}" type="pres">
      <dgm:prSet presAssocID="{654BE7DB-1A07-4A6B-BB0D-A1F280D10900}" presName="compChildNode" presStyleCnt="0"/>
      <dgm:spPr/>
    </dgm:pt>
    <dgm:pt modelId="{38A385D1-EF64-4AE7-BB82-BDFBCBD01479}" type="pres">
      <dgm:prSet presAssocID="{654BE7DB-1A07-4A6B-BB0D-A1F280D10900}" presName="theInnerList" presStyleCnt="0"/>
      <dgm:spPr/>
    </dgm:pt>
    <dgm:pt modelId="{C5DBB665-5863-4B38-977C-26E55A0F28D0}" type="pres">
      <dgm:prSet presAssocID="{E2DB798D-C55D-412A-82BF-49C11FA37E29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D1D21-DF3B-4D02-9AA2-77287160F099}" type="pres">
      <dgm:prSet presAssocID="{E2DB798D-C55D-412A-82BF-49C11FA37E29}" presName="aSpace2" presStyleCnt="0"/>
      <dgm:spPr/>
    </dgm:pt>
    <dgm:pt modelId="{33DEA9FE-C9D2-4CF8-A806-44E4AAB1EFEA}" type="pres">
      <dgm:prSet presAssocID="{F08CBAA6-A286-4E37-B4DD-7B8737A96FA8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78CD6-D302-4368-A0C3-341924B7D954}" type="pres">
      <dgm:prSet presAssocID="{F08CBAA6-A286-4E37-B4DD-7B8737A96FA8}" presName="aSpace2" presStyleCnt="0"/>
      <dgm:spPr/>
    </dgm:pt>
    <dgm:pt modelId="{BBDD1B7F-4B6F-474B-84D8-1F4E40CDC139}" type="pres">
      <dgm:prSet presAssocID="{86F9A185-8855-416F-95AA-C4BDE6F4F4BB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B2428-136E-4E6A-9081-EA8682D002C3}" type="pres">
      <dgm:prSet presAssocID="{654BE7DB-1A07-4A6B-BB0D-A1F280D10900}" presName="aSpace" presStyleCnt="0"/>
      <dgm:spPr/>
    </dgm:pt>
    <dgm:pt modelId="{9B7ACAD1-E565-4D06-B7FC-1B6898084CB6}" type="pres">
      <dgm:prSet presAssocID="{2B5456B0-2025-4BB3-8014-B61CB71E49C8}" presName="compNode" presStyleCnt="0"/>
      <dgm:spPr/>
    </dgm:pt>
    <dgm:pt modelId="{F98ADE07-157F-49CE-842E-A67B56554137}" type="pres">
      <dgm:prSet presAssocID="{2B5456B0-2025-4BB3-8014-B61CB71E49C8}" presName="aNode" presStyleLbl="bgShp" presStyleIdx="4" presStyleCnt="6"/>
      <dgm:spPr/>
      <dgm:t>
        <a:bodyPr/>
        <a:lstStyle/>
        <a:p>
          <a:endParaRPr lang="ru-RU"/>
        </a:p>
      </dgm:t>
    </dgm:pt>
    <dgm:pt modelId="{C757AE5E-6718-409C-945F-CCC217D7D88E}" type="pres">
      <dgm:prSet presAssocID="{2B5456B0-2025-4BB3-8014-B61CB71E49C8}" presName="textNode" presStyleLbl="bgShp" presStyleIdx="4" presStyleCnt="6"/>
      <dgm:spPr/>
      <dgm:t>
        <a:bodyPr/>
        <a:lstStyle/>
        <a:p>
          <a:endParaRPr lang="ru-RU"/>
        </a:p>
      </dgm:t>
    </dgm:pt>
    <dgm:pt modelId="{F778E06D-F7A6-414A-BC01-C486B35CC07F}" type="pres">
      <dgm:prSet presAssocID="{2B5456B0-2025-4BB3-8014-B61CB71E49C8}" presName="compChildNode" presStyleCnt="0"/>
      <dgm:spPr/>
    </dgm:pt>
    <dgm:pt modelId="{D5B078FC-AC23-4B32-8173-B67742736885}" type="pres">
      <dgm:prSet presAssocID="{2B5456B0-2025-4BB3-8014-B61CB71E49C8}" presName="theInnerList" presStyleCnt="0"/>
      <dgm:spPr/>
    </dgm:pt>
    <dgm:pt modelId="{34741C07-A6DD-4617-961C-9C1D30BAC803}" type="pres">
      <dgm:prSet presAssocID="{392AD9FA-0C7C-4624-9472-85F89891A265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CD3A-BE76-47E5-A6CC-D135EC14F0C6}" type="pres">
      <dgm:prSet presAssocID="{392AD9FA-0C7C-4624-9472-85F89891A265}" presName="aSpace2" presStyleCnt="0"/>
      <dgm:spPr/>
    </dgm:pt>
    <dgm:pt modelId="{F25463BC-5136-411F-836B-E4114567C92D}" type="pres">
      <dgm:prSet presAssocID="{1ECC210C-E6E9-49A9-8CBD-DE96B6F72EFD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47544-0E05-4A64-9EAD-AF99DE279634}" type="pres">
      <dgm:prSet presAssocID="{1ECC210C-E6E9-49A9-8CBD-DE96B6F72EFD}" presName="aSpace2" presStyleCnt="0"/>
      <dgm:spPr/>
    </dgm:pt>
    <dgm:pt modelId="{5E43BEBE-8711-467F-B004-DA80B124D662}" type="pres">
      <dgm:prSet presAssocID="{F71CE927-BF79-4BD1-91F9-186BA3EF49E6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4731B-AB11-4A16-BC1C-F471E94DD474}" type="pres">
      <dgm:prSet presAssocID="{2B5456B0-2025-4BB3-8014-B61CB71E49C8}" presName="aSpace" presStyleCnt="0"/>
      <dgm:spPr/>
    </dgm:pt>
    <dgm:pt modelId="{568C86FD-6BDD-4494-8B24-3C4D491448E2}" type="pres">
      <dgm:prSet presAssocID="{74193519-F845-440B-8CFD-92624A74FE64}" presName="compNode" presStyleCnt="0"/>
      <dgm:spPr/>
    </dgm:pt>
    <dgm:pt modelId="{724405D2-2117-4C8B-83E3-82378FA5092A}" type="pres">
      <dgm:prSet presAssocID="{74193519-F845-440B-8CFD-92624A74FE64}" presName="aNode" presStyleLbl="bgShp" presStyleIdx="5" presStyleCnt="6"/>
      <dgm:spPr/>
      <dgm:t>
        <a:bodyPr/>
        <a:lstStyle/>
        <a:p>
          <a:endParaRPr lang="ru-RU"/>
        </a:p>
      </dgm:t>
    </dgm:pt>
    <dgm:pt modelId="{DE9FBE10-2E70-4EC7-B9C5-8534F83480C1}" type="pres">
      <dgm:prSet presAssocID="{74193519-F845-440B-8CFD-92624A74FE64}" presName="textNode" presStyleLbl="bgShp" presStyleIdx="5" presStyleCnt="6"/>
      <dgm:spPr/>
      <dgm:t>
        <a:bodyPr/>
        <a:lstStyle/>
        <a:p>
          <a:endParaRPr lang="ru-RU"/>
        </a:p>
      </dgm:t>
    </dgm:pt>
    <dgm:pt modelId="{3CFCD7CC-01B7-4345-B576-939125C9BF80}" type="pres">
      <dgm:prSet presAssocID="{74193519-F845-440B-8CFD-92624A74FE64}" presName="compChildNode" presStyleCnt="0"/>
      <dgm:spPr/>
    </dgm:pt>
    <dgm:pt modelId="{95344146-4CA2-4D6F-A6A5-209767CD7511}" type="pres">
      <dgm:prSet presAssocID="{74193519-F845-440B-8CFD-92624A74FE64}" presName="theInnerList" presStyleCnt="0"/>
      <dgm:spPr/>
    </dgm:pt>
    <dgm:pt modelId="{05D079A6-8BE7-453F-9BF4-9A444213C01C}" type="pres">
      <dgm:prSet presAssocID="{036E97E6-6E08-4878-A7A2-5E8C9072DA6B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D76230-74DB-4014-B0DF-AE42F66BE207}" type="pres">
      <dgm:prSet presAssocID="{036E97E6-6E08-4878-A7A2-5E8C9072DA6B}" presName="aSpace2" presStyleCnt="0"/>
      <dgm:spPr/>
    </dgm:pt>
    <dgm:pt modelId="{660E310B-8717-40DA-AB11-0A2443265304}" type="pres">
      <dgm:prSet presAssocID="{2066A764-C6AD-4980-BA25-AA5FE58F390F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7F4B8-8741-4EDD-92FE-7333F503D99C}" type="pres">
      <dgm:prSet presAssocID="{2066A764-C6AD-4980-BA25-AA5FE58F390F}" presName="aSpace2" presStyleCnt="0"/>
      <dgm:spPr/>
    </dgm:pt>
    <dgm:pt modelId="{434E96ED-6FF5-49D5-8626-10E5951F9EC1}" type="pres">
      <dgm:prSet presAssocID="{1D885A30-DD79-4D07-8D87-3B8EF9F5E7FA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C896A-6944-47C7-AF13-A92AF7EF8904}" srcId="{74193519-F845-440B-8CFD-92624A74FE64}" destId="{2066A764-C6AD-4980-BA25-AA5FE58F390F}" srcOrd="1" destOrd="0" parTransId="{19C6116B-07F1-4585-81E6-8824DF3B2D14}" sibTransId="{C0DD1746-341A-4285-908D-0F338D577B40}"/>
    <dgm:cxn modelId="{766D8D8D-8BE7-4F98-AFFE-ADCB66A54BFE}" type="presOf" srcId="{C52A29AC-2ACB-49F2-B5E9-2FE80ACCB68C}" destId="{07277CB6-B464-4D94-B449-34E2B67C6E8E}" srcOrd="0" destOrd="0" presId="urn:microsoft.com/office/officeart/2005/8/layout/lProcess2"/>
    <dgm:cxn modelId="{FAD53E4B-374E-43D6-82F4-186DFADA88C1}" type="presOf" srcId="{F71CE927-BF79-4BD1-91F9-186BA3EF49E6}" destId="{5E43BEBE-8711-467F-B004-DA80B124D662}" srcOrd="0" destOrd="0" presId="urn:microsoft.com/office/officeart/2005/8/layout/lProcess2"/>
    <dgm:cxn modelId="{D55FCC42-15CC-491D-8705-CC424629AA6A}" srcId="{51C951D8-694F-422C-BA1B-C1BD75EAF108}" destId="{FBD3D2BA-6198-49F9-B40F-270B46DA3DEB}" srcOrd="1" destOrd="0" parTransId="{76CAF615-EF99-4B87-848B-873611794F0E}" sibTransId="{9BD929FA-7E00-405E-AF2D-B4EE0F9D169E}"/>
    <dgm:cxn modelId="{06A0DD91-E5C9-430A-9622-64ED90B683F6}" srcId="{FBD3D2BA-6198-49F9-B40F-270B46DA3DEB}" destId="{6668D670-3DD3-44DE-875D-70771538ABD8}" srcOrd="2" destOrd="0" parTransId="{CA156FE4-2A43-49D6-A69F-1E9595CD2D28}" sibTransId="{C50587D5-7C5A-487D-8157-7579C9B855F3}"/>
    <dgm:cxn modelId="{C1D11902-C3AA-431F-8C42-BCEA5675F803}" srcId="{74193519-F845-440B-8CFD-92624A74FE64}" destId="{036E97E6-6E08-4878-A7A2-5E8C9072DA6B}" srcOrd="0" destOrd="0" parTransId="{28525897-E29D-4F69-86A9-757F04FF4B31}" sibTransId="{24D8C281-321C-460F-BCA0-36FC94DE7E19}"/>
    <dgm:cxn modelId="{4B00902D-7DF5-4DAE-9D71-DD848BF26B57}" type="presOf" srcId="{654BE7DB-1A07-4A6B-BB0D-A1F280D10900}" destId="{5AAB8732-168E-41DE-B524-41DC4F5728D1}" srcOrd="1" destOrd="0" presId="urn:microsoft.com/office/officeart/2005/8/layout/lProcess2"/>
    <dgm:cxn modelId="{2F8D7498-E96A-42F8-ABA6-5B781E3D68CA}" srcId="{FBD3D2BA-6198-49F9-B40F-270B46DA3DEB}" destId="{0B1BB9B5-F026-4ED2-AA78-25B50D11BEAE}" srcOrd="1" destOrd="0" parTransId="{4F58B7AE-C184-4C14-9F49-6D8B9EC9DE26}" sibTransId="{BA0900E5-EB3B-481F-9179-F1F762FCA04E}"/>
    <dgm:cxn modelId="{ED79BCAC-F01C-4A91-AB74-FCF90F1348FE}" srcId="{51C951D8-694F-422C-BA1B-C1BD75EAF108}" destId="{2B5456B0-2025-4BB3-8014-B61CB71E49C8}" srcOrd="4" destOrd="0" parTransId="{31CFBCF8-6839-44BF-A4A9-4C59495068D0}" sibTransId="{6D77EC72-C4E8-4EDB-9D37-BB097FABBA4F}"/>
    <dgm:cxn modelId="{A80EF0B0-67E2-48E8-980E-076874038E20}" srcId="{51C951D8-694F-422C-BA1B-C1BD75EAF108}" destId="{C52A29AC-2ACB-49F2-B5E9-2FE80ACCB68C}" srcOrd="2" destOrd="0" parTransId="{DEA68EBB-E3A6-42A7-A334-8A7A23BE7473}" sibTransId="{4B4B55E4-E9CA-4BF4-8867-7ADC74B079A4}"/>
    <dgm:cxn modelId="{A2986CC8-0EAA-4E13-A73D-40E8FEE05EAA}" type="presOf" srcId="{FBD3D2BA-6198-49F9-B40F-270B46DA3DEB}" destId="{8F1AC64F-3C86-486D-8F20-6E6495DF8657}" srcOrd="0" destOrd="0" presId="urn:microsoft.com/office/officeart/2005/8/layout/lProcess2"/>
    <dgm:cxn modelId="{6B400E62-7186-4F98-AF27-5019E1D06923}" srcId="{2B5456B0-2025-4BB3-8014-B61CB71E49C8}" destId="{392AD9FA-0C7C-4624-9472-85F89891A265}" srcOrd="0" destOrd="0" parTransId="{AF27FC35-6C8D-4AD8-B5A4-BD84F3CE2EDF}" sibTransId="{642A045F-844A-436E-B61B-463472A0FBAC}"/>
    <dgm:cxn modelId="{BFD5CD07-750A-4314-9205-A742D6BB6B91}" type="presOf" srcId="{A66A4C3E-681B-4FF0-BB15-C51D561AD736}" destId="{9582FF2C-7299-4611-9BB8-90220154552E}" srcOrd="0" destOrd="0" presId="urn:microsoft.com/office/officeart/2005/8/layout/lProcess2"/>
    <dgm:cxn modelId="{B57297AB-FB49-4750-B240-F9985D2288ED}" type="presOf" srcId="{E2DB798D-C55D-412A-82BF-49C11FA37E29}" destId="{C5DBB665-5863-4B38-977C-26E55A0F28D0}" srcOrd="0" destOrd="0" presId="urn:microsoft.com/office/officeart/2005/8/layout/lProcess2"/>
    <dgm:cxn modelId="{E9FC1D47-FE09-4BFB-A062-AEBF04B41A96}" type="presOf" srcId="{F08CBAA6-A286-4E37-B4DD-7B8737A96FA8}" destId="{33DEA9FE-C9D2-4CF8-A806-44E4AAB1EFEA}" srcOrd="0" destOrd="0" presId="urn:microsoft.com/office/officeart/2005/8/layout/lProcess2"/>
    <dgm:cxn modelId="{6F58AF13-41A2-4F35-A34A-F23296603B06}" type="presOf" srcId="{3698060E-8EAD-4B48-BC5F-1780B98C63D5}" destId="{D7097F17-A5A6-4D64-8AE4-09AB0DC8F470}" srcOrd="0" destOrd="0" presId="urn:microsoft.com/office/officeart/2005/8/layout/lProcess2"/>
    <dgm:cxn modelId="{2F9DB80D-C100-46AF-BB17-9FE32D8A5835}" type="presOf" srcId="{2B5456B0-2025-4BB3-8014-B61CB71E49C8}" destId="{C757AE5E-6718-409C-945F-CCC217D7D88E}" srcOrd="1" destOrd="0" presId="urn:microsoft.com/office/officeart/2005/8/layout/lProcess2"/>
    <dgm:cxn modelId="{66B24D10-E746-4E3F-A400-9D07C2A33E55}" type="presOf" srcId="{654BE7DB-1A07-4A6B-BB0D-A1F280D10900}" destId="{7B725962-5438-42FE-B169-3189C1F3F212}" srcOrd="0" destOrd="0" presId="urn:microsoft.com/office/officeart/2005/8/layout/lProcess2"/>
    <dgm:cxn modelId="{DD58D08E-7B42-420D-BDE9-34799DACDC21}" type="presOf" srcId="{392AD9FA-0C7C-4624-9472-85F89891A265}" destId="{34741C07-A6DD-4617-961C-9C1D30BAC803}" srcOrd="0" destOrd="0" presId="urn:microsoft.com/office/officeart/2005/8/layout/lProcess2"/>
    <dgm:cxn modelId="{A0387B37-64F9-41CC-9C23-C1EDDB4E67B3}" srcId="{51C951D8-694F-422C-BA1B-C1BD75EAF108}" destId="{A46DB3F7-1D0D-4DA8-9CD2-86F8219A71CF}" srcOrd="0" destOrd="0" parTransId="{838C5BFA-25B3-4459-91DC-8BBCC3DB0283}" sibTransId="{3A8DC507-65A9-44C6-B30F-C83F6DA01D74}"/>
    <dgm:cxn modelId="{22FB454F-A51D-4544-B539-2FCEDFE49DB6}" type="presOf" srcId="{5481994B-5788-4D07-9C62-182088A740AF}" destId="{7A9CFF2C-7980-41CB-9C64-D80F990CC576}" srcOrd="0" destOrd="0" presId="urn:microsoft.com/office/officeart/2005/8/layout/lProcess2"/>
    <dgm:cxn modelId="{2A3EC031-94CD-449F-9E11-12242B5BE612}" type="presOf" srcId="{FBD3D2BA-6198-49F9-B40F-270B46DA3DEB}" destId="{4385DA05-E1A5-4293-9699-AC0AF8284243}" srcOrd="1" destOrd="0" presId="urn:microsoft.com/office/officeart/2005/8/layout/lProcess2"/>
    <dgm:cxn modelId="{4EFD30DA-6516-4A3D-AD36-7CA834D202FE}" type="presOf" srcId="{51C951D8-694F-422C-BA1B-C1BD75EAF108}" destId="{304AC471-EF5D-41E8-B905-CA5BF969F7BA}" srcOrd="0" destOrd="0" presId="urn:microsoft.com/office/officeart/2005/8/layout/lProcess2"/>
    <dgm:cxn modelId="{27C31D38-BC7A-446D-B51B-354A0AC6CFC7}" srcId="{654BE7DB-1A07-4A6B-BB0D-A1F280D10900}" destId="{E2DB798D-C55D-412A-82BF-49C11FA37E29}" srcOrd="0" destOrd="0" parTransId="{0AA8FF6D-9F30-4566-B70B-BAB630E359AE}" sibTransId="{A23B6220-1E70-49C5-A726-2E74C9A1EAB1}"/>
    <dgm:cxn modelId="{B1E61BA7-E2A0-4808-AB82-4717E955BBD4}" type="presOf" srcId="{C52A29AC-2ACB-49F2-B5E9-2FE80ACCB68C}" destId="{653109E7-49A7-4FAD-B797-3A016A8A7862}" srcOrd="1" destOrd="0" presId="urn:microsoft.com/office/officeart/2005/8/layout/lProcess2"/>
    <dgm:cxn modelId="{A7C00417-C19E-436E-9220-DB9F24870950}" type="presOf" srcId="{2B5456B0-2025-4BB3-8014-B61CB71E49C8}" destId="{F98ADE07-157F-49CE-842E-A67B56554137}" srcOrd="0" destOrd="0" presId="urn:microsoft.com/office/officeart/2005/8/layout/lProcess2"/>
    <dgm:cxn modelId="{760F1984-03AE-4E47-9E94-2FD5E0839F6B}" type="presOf" srcId="{6668D670-3DD3-44DE-875D-70771538ABD8}" destId="{0740DD0E-8A47-491C-87BF-CB4C9747D4B4}" srcOrd="0" destOrd="0" presId="urn:microsoft.com/office/officeart/2005/8/layout/lProcess2"/>
    <dgm:cxn modelId="{1A5F86AE-ACC7-4D11-9B4D-F54B4D4CD173}" srcId="{FBD3D2BA-6198-49F9-B40F-270B46DA3DEB}" destId="{A66A4C3E-681B-4FF0-BB15-C51D561AD736}" srcOrd="0" destOrd="0" parTransId="{47C168FD-2264-4D47-A980-614F344B148E}" sibTransId="{EE814031-DB6C-4B6A-8AC7-8D6EF9430D87}"/>
    <dgm:cxn modelId="{0CDA9077-51B6-469D-9A68-2EE6BBD9B1B7}" type="presOf" srcId="{A46DB3F7-1D0D-4DA8-9CD2-86F8219A71CF}" destId="{443B76C6-9238-48A9-8648-ED38CA7320EB}" srcOrd="1" destOrd="0" presId="urn:microsoft.com/office/officeart/2005/8/layout/lProcess2"/>
    <dgm:cxn modelId="{2DBB548F-34A0-4F82-B10E-EE27154A7D1A}" type="presOf" srcId="{F62615FD-5B61-40F6-AF0B-C91E1BAE509B}" destId="{91012A62-CEDA-47FB-A0F0-47AA0B32DC20}" srcOrd="0" destOrd="0" presId="urn:microsoft.com/office/officeart/2005/8/layout/lProcess2"/>
    <dgm:cxn modelId="{12E54B56-9339-45B2-AC6A-81F3743E1881}" type="presOf" srcId="{1ECC210C-E6E9-49A9-8CBD-DE96B6F72EFD}" destId="{F25463BC-5136-411F-836B-E4114567C92D}" srcOrd="0" destOrd="0" presId="urn:microsoft.com/office/officeart/2005/8/layout/lProcess2"/>
    <dgm:cxn modelId="{53AAD3AA-63E2-44E9-B91D-556C4348F8CC}" type="presOf" srcId="{299AFF6E-9BD3-4EFE-98DA-C9946EB53F50}" destId="{8BC3F1AC-28B6-41B5-8227-696FAF218079}" srcOrd="0" destOrd="0" presId="urn:microsoft.com/office/officeart/2005/8/layout/lProcess2"/>
    <dgm:cxn modelId="{B58362BF-AA81-4F7B-A010-64F7F20138C0}" srcId="{2B5456B0-2025-4BB3-8014-B61CB71E49C8}" destId="{F71CE927-BF79-4BD1-91F9-186BA3EF49E6}" srcOrd="2" destOrd="0" parTransId="{6D5FBB68-5960-4279-A8BE-278FFF9CD6AA}" sibTransId="{5CB87175-3EB1-4FAE-A9EB-BC5F34D69665}"/>
    <dgm:cxn modelId="{4611DDBD-2FC1-4B05-BE34-33D99D7032F6}" type="presOf" srcId="{A46DB3F7-1D0D-4DA8-9CD2-86F8219A71CF}" destId="{756B966D-EB42-458B-A94B-99387ED6A808}" srcOrd="0" destOrd="0" presId="urn:microsoft.com/office/officeart/2005/8/layout/lProcess2"/>
    <dgm:cxn modelId="{E8C2AFF1-8818-4B6B-B632-20B8119BB4CE}" srcId="{654BE7DB-1A07-4A6B-BB0D-A1F280D10900}" destId="{86F9A185-8855-416F-95AA-C4BDE6F4F4BB}" srcOrd="2" destOrd="0" parTransId="{5B70A702-7AF5-4A07-A734-230C69A12378}" sibTransId="{875BB49B-4C8B-4072-BF6A-F7042443D579}"/>
    <dgm:cxn modelId="{3C6BD3EE-694F-4C87-8120-387F03B17C20}" type="presOf" srcId="{036E97E6-6E08-4878-A7A2-5E8C9072DA6B}" destId="{05D079A6-8BE7-453F-9BF4-9A444213C01C}" srcOrd="0" destOrd="0" presId="urn:microsoft.com/office/officeart/2005/8/layout/lProcess2"/>
    <dgm:cxn modelId="{1167085F-ED66-4825-B328-5FA5CC0FCCFC}" srcId="{C52A29AC-2ACB-49F2-B5E9-2FE80ACCB68C}" destId="{3D7AC166-4C27-4F2A-9C89-BB96379C13C1}" srcOrd="0" destOrd="0" parTransId="{BD651C20-DEFC-4AA1-8706-7FCFFB21D187}" sibTransId="{6B494631-A8E8-45AE-9536-B17FA4AF5D85}"/>
    <dgm:cxn modelId="{BFD84532-85FE-4D6E-9AD6-AEB03A763BE1}" srcId="{A46DB3F7-1D0D-4DA8-9CD2-86F8219A71CF}" destId="{5481994B-5788-4D07-9C62-182088A740AF}" srcOrd="2" destOrd="0" parTransId="{AF8D0D20-191A-4D3A-8568-92CD6C847900}" sibTransId="{62A22CE1-F17C-4E68-B17B-5B049EDA642B}"/>
    <dgm:cxn modelId="{1669CCBD-9971-448C-8779-0748BE876110}" srcId="{C52A29AC-2ACB-49F2-B5E9-2FE80ACCB68C}" destId="{0DC300D7-7408-4E8D-8357-0013E753987A}" srcOrd="1" destOrd="0" parTransId="{6518C72C-E067-4F7E-8A17-9098B46C8AA4}" sibTransId="{577CF842-FE08-4442-8570-1554CE65F97C}"/>
    <dgm:cxn modelId="{ACF08E71-41F0-48B4-BE21-EEE51CD00634}" srcId="{654BE7DB-1A07-4A6B-BB0D-A1F280D10900}" destId="{F08CBAA6-A286-4E37-B4DD-7B8737A96FA8}" srcOrd="1" destOrd="0" parTransId="{F5E6FC7E-CA8C-4C2D-BE0A-6A79FD995F3F}" sibTransId="{44FAAF3A-3E21-47E2-B849-DB97DC78348A}"/>
    <dgm:cxn modelId="{7A660176-8663-4037-8C28-7AD03DB62554}" type="presOf" srcId="{1D885A30-DD79-4D07-8D87-3B8EF9F5E7FA}" destId="{434E96ED-6FF5-49D5-8626-10E5951F9EC1}" srcOrd="0" destOrd="0" presId="urn:microsoft.com/office/officeart/2005/8/layout/lProcess2"/>
    <dgm:cxn modelId="{D78FD34F-4CD2-40CE-8F34-65A7A8B4D951}" srcId="{A46DB3F7-1D0D-4DA8-9CD2-86F8219A71CF}" destId="{299AFF6E-9BD3-4EFE-98DA-C9946EB53F50}" srcOrd="0" destOrd="0" parTransId="{9754E56F-B58C-43CB-9192-46D8E52217D0}" sibTransId="{5B9C25A5-ED91-461F-BC63-489CC437D904}"/>
    <dgm:cxn modelId="{2E04A1F5-96F9-47E9-82B9-63BCF5250557}" type="presOf" srcId="{3D7AC166-4C27-4F2A-9C89-BB96379C13C1}" destId="{DA889F59-FB61-44C9-BBD1-A3914F896368}" srcOrd="0" destOrd="0" presId="urn:microsoft.com/office/officeart/2005/8/layout/lProcess2"/>
    <dgm:cxn modelId="{DB971FEA-F4DD-4628-8C05-0ACA198615F4}" srcId="{51C951D8-694F-422C-BA1B-C1BD75EAF108}" destId="{74193519-F845-440B-8CFD-92624A74FE64}" srcOrd="5" destOrd="0" parTransId="{A4FD1F7C-1132-4ED3-9C92-423403D7EB57}" sibTransId="{72C46423-960E-4566-95EE-BFCA384C8DAB}"/>
    <dgm:cxn modelId="{4412FED1-A5A6-4420-AC12-7C0414A5FB2A}" type="presOf" srcId="{0B1BB9B5-F026-4ED2-AA78-25B50D11BEAE}" destId="{BEB24095-95DD-4C6A-963D-44984BF7554C}" srcOrd="0" destOrd="0" presId="urn:microsoft.com/office/officeart/2005/8/layout/lProcess2"/>
    <dgm:cxn modelId="{579C2C33-EA05-431F-8359-0E601E2CFA5D}" srcId="{74193519-F845-440B-8CFD-92624A74FE64}" destId="{1D885A30-DD79-4D07-8D87-3B8EF9F5E7FA}" srcOrd="2" destOrd="0" parTransId="{109E024B-DF56-4F20-A63E-91ABC64AF3FB}" sibTransId="{DDB26C90-CEEA-486B-A879-77B2FFA48EAF}"/>
    <dgm:cxn modelId="{CC828E00-E7C2-46A5-AB3A-2104CF1245E1}" type="presOf" srcId="{0DC300D7-7408-4E8D-8357-0013E753987A}" destId="{1C7446EB-F7D7-40D7-B190-18237A8975AC}" srcOrd="0" destOrd="0" presId="urn:microsoft.com/office/officeart/2005/8/layout/lProcess2"/>
    <dgm:cxn modelId="{D867AF5E-C433-4FA1-986B-7CA5395B60BA}" type="presOf" srcId="{74193519-F845-440B-8CFD-92624A74FE64}" destId="{DE9FBE10-2E70-4EC7-B9C5-8534F83480C1}" srcOrd="1" destOrd="0" presId="urn:microsoft.com/office/officeart/2005/8/layout/lProcess2"/>
    <dgm:cxn modelId="{6EB7A750-AC28-444D-A62F-6DE61933B590}" type="presOf" srcId="{86F9A185-8855-416F-95AA-C4BDE6F4F4BB}" destId="{BBDD1B7F-4B6F-474B-84D8-1F4E40CDC139}" srcOrd="0" destOrd="0" presId="urn:microsoft.com/office/officeart/2005/8/layout/lProcess2"/>
    <dgm:cxn modelId="{8C8FEF31-CE18-4B5A-A792-D82BC3FC2E3C}" srcId="{51C951D8-694F-422C-BA1B-C1BD75EAF108}" destId="{654BE7DB-1A07-4A6B-BB0D-A1F280D10900}" srcOrd="3" destOrd="0" parTransId="{0111C2CA-5301-4E7F-BBEC-C778BF6D92F2}" sibTransId="{169D4686-9213-4902-8C0A-F3C945DBDEDA}"/>
    <dgm:cxn modelId="{1ED52EFC-5294-46DB-99B9-A638FC8C54CF}" srcId="{2B5456B0-2025-4BB3-8014-B61CB71E49C8}" destId="{1ECC210C-E6E9-49A9-8CBD-DE96B6F72EFD}" srcOrd="1" destOrd="0" parTransId="{4162FFA3-5612-4B6C-A803-443D7B135F51}" sibTransId="{520561D9-AB00-474E-BAE6-C90858DAF485}"/>
    <dgm:cxn modelId="{D6806B40-CC18-4D5D-94E0-3C639BBD2DF9}" srcId="{C52A29AC-2ACB-49F2-B5E9-2FE80ACCB68C}" destId="{3698060E-8EAD-4B48-BC5F-1780B98C63D5}" srcOrd="2" destOrd="0" parTransId="{5F3D2CD9-F933-42FE-9D23-D5379037F56E}" sibTransId="{AF7D3E88-5DC4-41B8-B6D9-F55D96F68511}"/>
    <dgm:cxn modelId="{22F79701-7D3B-400D-B606-5B8B946E230D}" type="presOf" srcId="{74193519-F845-440B-8CFD-92624A74FE64}" destId="{724405D2-2117-4C8B-83E3-82378FA5092A}" srcOrd="0" destOrd="0" presId="urn:microsoft.com/office/officeart/2005/8/layout/lProcess2"/>
    <dgm:cxn modelId="{2DA18891-995B-4C5C-9107-8987D473EBE7}" srcId="{A46DB3F7-1D0D-4DA8-9CD2-86F8219A71CF}" destId="{F62615FD-5B61-40F6-AF0B-C91E1BAE509B}" srcOrd="1" destOrd="0" parTransId="{CFE5CA24-5374-47A2-9ED5-75FC0C5A3689}" sibTransId="{D578A058-68D9-429F-8CB1-BD924A577A27}"/>
    <dgm:cxn modelId="{D4334D8A-AA29-42EC-9289-EBD0647EEA58}" type="presOf" srcId="{2066A764-C6AD-4980-BA25-AA5FE58F390F}" destId="{660E310B-8717-40DA-AB11-0A2443265304}" srcOrd="0" destOrd="0" presId="urn:microsoft.com/office/officeart/2005/8/layout/lProcess2"/>
    <dgm:cxn modelId="{340B6A17-BA7C-48BA-98B0-172B3031A045}" type="presParOf" srcId="{304AC471-EF5D-41E8-B905-CA5BF969F7BA}" destId="{F4DAD54D-EA18-4F14-8FDB-7980E5B95574}" srcOrd="0" destOrd="0" presId="urn:microsoft.com/office/officeart/2005/8/layout/lProcess2"/>
    <dgm:cxn modelId="{14E35494-3DB7-4438-B2C0-C177D8F3D391}" type="presParOf" srcId="{F4DAD54D-EA18-4F14-8FDB-7980E5B95574}" destId="{756B966D-EB42-458B-A94B-99387ED6A808}" srcOrd="0" destOrd="0" presId="urn:microsoft.com/office/officeart/2005/8/layout/lProcess2"/>
    <dgm:cxn modelId="{F98A2466-23AD-40CC-A30C-711A4AD7F11F}" type="presParOf" srcId="{F4DAD54D-EA18-4F14-8FDB-7980E5B95574}" destId="{443B76C6-9238-48A9-8648-ED38CA7320EB}" srcOrd="1" destOrd="0" presId="urn:microsoft.com/office/officeart/2005/8/layout/lProcess2"/>
    <dgm:cxn modelId="{070E10A2-B6E6-4FB7-A34B-87B0C1637F15}" type="presParOf" srcId="{F4DAD54D-EA18-4F14-8FDB-7980E5B95574}" destId="{9692F86A-17E7-4C4C-A736-7F390A59B284}" srcOrd="2" destOrd="0" presId="urn:microsoft.com/office/officeart/2005/8/layout/lProcess2"/>
    <dgm:cxn modelId="{86606126-CADA-43EB-878B-EA9F45C4418C}" type="presParOf" srcId="{9692F86A-17E7-4C4C-A736-7F390A59B284}" destId="{16E16989-56B3-45A3-AFA9-2F630AA07172}" srcOrd="0" destOrd="0" presId="urn:microsoft.com/office/officeart/2005/8/layout/lProcess2"/>
    <dgm:cxn modelId="{08A78AD5-04F1-4580-AC4E-4DA5284353E8}" type="presParOf" srcId="{16E16989-56B3-45A3-AFA9-2F630AA07172}" destId="{8BC3F1AC-28B6-41B5-8227-696FAF218079}" srcOrd="0" destOrd="0" presId="urn:microsoft.com/office/officeart/2005/8/layout/lProcess2"/>
    <dgm:cxn modelId="{74C25638-0D75-497D-ADC4-6580FDCBB925}" type="presParOf" srcId="{16E16989-56B3-45A3-AFA9-2F630AA07172}" destId="{CE0E65B6-FD86-4E64-9B8E-00102D3AD2DC}" srcOrd="1" destOrd="0" presId="urn:microsoft.com/office/officeart/2005/8/layout/lProcess2"/>
    <dgm:cxn modelId="{D72E776E-BC3C-45B0-9F1C-B121E3559BAF}" type="presParOf" srcId="{16E16989-56B3-45A3-AFA9-2F630AA07172}" destId="{91012A62-CEDA-47FB-A0F0-47AA0B32DC20}" srcOrd="2" destOrd="0" presId="urn:microsoft.com/office/officeart/2005/8/layout/lProcess2"/>
    <dgm:cxn modelId="{59C02F7D-86B3-4E90-BDCA-ED0FC8AAF2E9}" type="presParOf" srcId="{16E16989-56B3-45A3-AFA9-2F630AA07172}" destId="{ED7AC2C9-BEA9-4385-995C-9E62B5DD0D9F}" srcOrd="3" destOrd="0" presId="urn:microsoft.com/office/officeart/2005/8/layout/lProcess2"/>
    <dgm:cxn modelId="{D217283D-192F-4B8E-82EB-A5278D02C580}" type="presParOf" srcId="{16E16989-56B3-45A3-AFA9-2F630AA07172}" destId="{7A9CFF2C-7980-41CB-9C64-D80F990CC576}" srcOrd="4" destOrd="0" presId="urn:microsoft.com/office/officeart/2005/8/layout/lProcess2"/>
    <dgm:cxn modelId="{D90E1771-1EC9-4A5A-BCEC-09D2334273F9}" type="presParOf" srcId="{304AC471-EF5D-41E8-B905-CA5BF969F7BA}" destId="{E32DBE0F-13DF-4927-8114-0F54B61B12A1}" srcOrd="1" destOrd="0" presId="urn:microsoft.com/office/officeart/2005/8/layout/lProcess2"/>
    <dgm:cxn modelId="{90E84A67-C6F0-407E-8DA0-532B60F4F7CC}" type="presParOf" srcId="{304AC471-EF5D-41E8-B905-CA5BF969F7BA}" destId="{2C568B31-392B-46B1-B12D-A96436DC3830}" srcOrd="2" destOrd="0" presId="urn:microsoft.com/office/officeart/2005/8/layout/lProcess2"/>
    <dgm:cxn modelId="{9EDBF9FD-BF7A-4825-8E99-8CA3B968ABB7}" type="presParOf" srcId="{2C568B31-392B-46B1-B12D-A96436DC3830}" destId="{8F1AC64F-3C86-486D-8F20-6E6495DF8657}" srcOrd="0" destOrd="0" presId="urn:microsoft.com/office/officeart/2005/8/layout/lProcess2"/>
    <dgm:cxn modelId="{EA01A23F-0088-4AF7-90B7-F6E8B09EA845}" type="presParOf" srcId="{2C568B31-392B-46B1-B12D-A96436DC3830}" destId="{4385DA05-E1A5-4293-9699-AC0AF8284243}" srcOrd="1" destOrd="0" presId="urn:microsoft.com/office/officeart/2005/8/layout/lProcess2"/>
    <dgm:cxn modelId="{CF44FB3E-8675-43C4-B928-0FB0ADE25A79}" type="presParOf" srcId="{2C568B31-392B-46B1-B12D-A96436DC3830}" destId="{237A1DB8-E2F7-4084-9B09-0A760FF96B58}" srcOrd="2" destOrd="0" presId="urn:microsoft.com/office/officeart/2005/8/layout/lProcess2"/>
    <dgm:cxn modelId="{2A58FC37-B59E-4204-A832-CFC01F701363}" type="presParOf" srcId="{237A1DB8-E2F7-4084-9B09-0A760FF96B58}" destId="{741E2A93-D470-4C5C-AEA4-EBA78CADC271}" srcOrd="0" destOrd="0" presId="urn:microsoft.com/office/officeart/2005/8/layout/lProcess2"/>
    <dgm:cxn modelId="{61CC987F-ECFD-433D-B7E4-EDD04A588C3C}" type="presParOf" srcId="{741E2A93-D470-4C5C-AEA4-EBA78CADC271}" destId="{9582FF2C-7299-4611-9BB8-90220154552E}" srcOrd="0" destOrd="0" presId="urn:microsoft.com/office/officeart/2005/8/layout/lProcess2"/>
    <dgm:cxn modelId="{518524D1-5A89-4DC4-8F56-ED62B55E13C9}" type="presParOf" srcId="{741E2A93-D470-4C5C-AEA4-EBA78CADC271}" destId="{6CD786F4-2429-4E64-AE4B-C7AAF202F778}" srcOrd="1" destOrd="0" presId="urn:microsoft.com/office/officeart/2005/8/layout/lProcess2"/>
    <dgm:cxn modelId="{4C2A48E4-1363-4E56-A7D7-F1144BDCFD9C}" type="presParOf" srcId="{741E2A93-D470-4C5C-AEA4-EBA78CADC271}" destId="{BEB24095-95DD-4C6A-963D-44984BF7554C}" srcOrd="2" destOrd="0" presId="urn:microsoft.com/office/officeart/2005/8/layout/lProcess2"/>
    <dgm:cxn modelId="{EC29C7D4-FBD9-47E2-B1B5-F245967D6750}" type="presParOf" srcId="{741E2A93-D470-4C5C-AEA4-EBA78CADC271}" destId="{633C11E7-1DED-48E7-9BFC-75E351A992AC}" srcOrd="3" destOrd="0" presId="urn:microsoft.com/office/officeart/2005/8/layout/lProcess2"/>
    <dgm:cxn modelId="{167FC018-C736-477C-8B6D-B7A5EA838444}" type="presParOf" srcId="{741E2A93-D470-4C5C-AEA4-EBA78CADC271}" destId="{0740DD0E-8A47-491C-87BF-CB4C9747D4B4}" srcOrd="4" destOrd="0" presId="urn:microsoft.com/office/officeart/2005/8/layout/lProcess2"/>
    <dgm:cxn modelId="{0ED32AE6-4A4E-4F10-A2F9-2D42E228DB76}" type="presParOf" srcId="{304AC471-EF5D-41E8-B905-CA5BF969F7BA}" destId="{123BECB2-DBC4-43D4-89EB-20A0F5975952}" srcOrd="3" destOrd="0" presId="urn:microsoft.com/office/officeart/2005/8/layout/lProcess2"/>
    <dgm:cxn modelId="{94C4DC3C-7AB4-4BB2-BAAC-4E6B06AB2E21}" type="presParOf" srcId="{304AC471-EF5D-41E8-B905-CA5BF969F7BA}" destId="{02F80928-ED91-4992-88DB-0D3571219C71}" srcOrd="4" destOrd="0" presId="urn:microsoft.com/office/officeart/2005/8/layout/lProcess2"/>
    <dgm:cxn modelId="{F38F1C09-9D6B-4CDD-B683-693D505F24F0}" type="presParOf" srcId="{02F80928-ED91-4992-88DB-0D3571219C71}" destId="{07277CB6-B464-4D94-B449-34E2B67C6E8E}" srcOrd="0" destOrd="0" presId="urn:microsoft.com/office/officeart/2005/8/layout/lProcess2"/>
    <dgm:cxn modelId="{6CF811B8-E12E-4300-801E-4A76AF3E9C68}" type="presParOf" srcId="{02F80928-ED91-4992-88DB-0D3571219C71}" destId="{653109E7-49A7-4FAD-B797-3A016A8A7862}" srcOrd="1" destOrd="0" presId="urn:microsoft.com/office/officeart/2005/8/layout/lProcess2"/>
    <dgm:cxn modelId="{956FD673-ED7A-42BD-9594-FF14603371A9}" type="presParOf" srcId="{02F80928-ED91-4992-88DB-0D3571219C71}" destId="{62E4AB91-5966-4B20-8DCE-E82509EE7099}" srcOrd="2" destOrd="0" presId="urn:microsoft.com/office/officeart/2005/8/layout/lProcess2"/>
    <dgm:cxn modelId="{51AF23ED-00A2-46B5-8814-DFD2A872CC62}" type="presParOf" srcId="{62E4AB91-5966-4B20-8DCE-E82509EE7099}" destId="{E314B431-1503-4077-8CF6-A30F2AD70F43}" srcOrd="0" destOrd="0" presId="urn:microsoft.com/office/officeart/2005/8/layout/lProcess2"/>
    <dgm:cxn modelId="{1D5CB80D-3C78-402F-AF82-CB0EF11636FC}" type="presParOf" srcId="{E314B431-1503-4077-8CF6-A30F2AD70F43}" destId="{DA889F59-FB61-44C9-BBD1-A3914F896368}" srcOrd="0" destOrd="0" presId="urn:microsoft.com/office/officeart/2005/8/layout/lProcess2"/>
    <dgm:cxn modelId="{B373744C-58A5-49DE-8398-F8A64AADBD6E}" type="presParOf" srcId="{E314B431-1503-4077-8CF6-A30F2AD70F43}" destId="{3F6A035C-5730-4EF0-AAA6-9BCA2EEB00F4}" srcOrd="1" destOrd="0" presId="urn:microsoft.com/office/officeart/2005/8/layout/lProcess2"/>
    <dgm:cxn modelId="{B2F44EAD-BB22-404E-89AF-1E8F0A971A24}" type="presParOf" srcId="{E314B431-1503-4077-8CF6-A30F2AD70F43}" destId="{1C7446EB-F7D7-40D7-B190-18237A8975AC}" srcOrd="2" destOrd="0" presId="urn:microsoft.com/office/officeart/2005/8/layout/lProcess2"/>
    <dgm:cxn modelId="{FFE2BDF7-5368-4234-9050-DB917491A17B}" type="presParOf" srcId="{E314B431-1503-4077-8CF6-A30F2AD70F43}" destId="{A87B51B8-81FB-426C-8B71-2C91F39DC2FC}" srcOrd="3" destOrd="0" presId="urn:microsoft.com/office/officeart/2005/8/layout/lProcess2"/>
    <dgm:cxn modelId="{B70FE57E-E6E7-4210-B7B7-ED7E1012DB66}" type="presParOf" srcId="{E314B431-1503-4077-8CF6-A30F2AD70F43}" destId="{D7097F17-A5A6-4D64-8AE4-09AB0DC8F470}" srcOrd="4" destOrd="0" presId="urn:microsoft.com/office/officeart/2005/8/layout/lProcess2"/>
    <dgm:cxn modelId="{5FFA901D-EC86-41D1-8A4F-ADF2AD3AA99D}" type="presParOf" srcId="{304AC471-EF5D-41E8-B905-CA5BF969F7BA}" destId="{4E54AC0E-98F0-4E7D-A54F-FA177A055075}" srcOrd="5" destOrd="0" presId="urn:microsoft.com/office/officeart/2005/8/layout/lProcess2"/>
    <dgm:cxn modelId="{6E65BDFB-92AB-4AE0-BB97-6B9E0F2D0E30}" type="presParOf" srcId="{304AC471-EF5D-41E8-B905-CA5BF969F7BA}" destId="{5BDC806B-E61B-4038-ABBA-18377C78F75D}" srcOrd="6" destOrd="0" presId="urn:microsoft.com/office/officeart/2005/8/layout/lProcess2"/>
    <dgm:cxn modelId="{99FE1064-B17E-4B10-9510-8E4F09067527}" type="presParOf" srcId="{5BDC806B-E61B-4038-ABBA-18377C78F75D}" destId="{7B725962-5438-42FE-B169-3189C1F3F212}" srcOrd="0" destOrd="0" presId="urn:microsoft.com/office/officeart/2005/8/layout/lProcess2"/>
    <dgm:cxn modelId="{BAD637CF-558F-46AE-9919-6BAD03FDCDEC}" type="presParOf" srcId="{5BDC806B-E61B-4038-ABBA-18377C78F75D}" destId="{5AAB8732-168E-41DE-B524-41DC4F5728D1}" srcOrd="1" destOrd="0" presId="urn:microsoft.com/office/officeart/2005/8/layout/lProcess2"/>
    <dgm:cxn modelId="{5C75B357-0970-4965-8DC1-414BE11A829B}" type="presParOf" srcId="{5BDC806B-E61B-4038-ABBA-18377C78F75D}" destId="{0378C77F-ACFE-4832-AF0B-31A7512BA7BB}" srcOrd="2" destOrd="0" presId="urn:microsoft.com/office/officeart/2005/8/layout/lProcess2"/>
    <dgm:cxn modelId="{E54C220B-4356-4A3D-8448-846114F29A8A}" type="presParOf" srcId="{0378C77F-ACFE-4832-AF0B-31A7512BA7BB}" destId="{38A385D1-EF64-4AE7-BB82-BDFBCBD01479}" srcOrd="0" destOrd="0" presId="urn:microsoft.com/office/officeart/2005/8/layout/lProcess2"/>
    <dgm:cxn modelId="{0E0E6814-4832-4FD3-A5BA-A42824CFFC64}" type="presParOf" srcId="{38A385D1-EF64-4AE7-BB82-BDFBCBD01479}" destId="{C5DBB665-5863-4B38-977C-26E55A0F28D0}" srcOrd="0" destOrd="0" presId="urn:microsoft.com/office/officeart/2005/8/layout/lProcess2"/>
    <dgm:cxn modelId="{3BA261C8-1668-4BD1-96CA-4519DC98080D}" type="presParOf" srcId="{38A385D1-EF64-4AE7-BB82-BDFBCBD01479}" destId="{2C5D1D21-DF3B-4D02-9AA2-77287160F099}" srcOrd="1" destOrd="0" presId="urn:microsoft.com/office/officeart/2005/8/layout/lProcess2"/>
    <dgm:cxn modelId="{BF26A582-B6B7-48D7-86D9-698ED71350BE}" type="presParOf" srcId="{38A385D1-EF64-4AE7-BB82-BDFBCBD01479}" destId="{33DEA9FE-C9D2-4CF8-A806-44E4AAB1EFEA}" srcOrd="2" destOrd="0" presId="urn:microsoft.com/office/officeart/2005/8/layout/lProcess2"/>
    <dgm:cxn modelId="{FFA7F478-7E06-48F3-8C6F-66663C0A28ED}" type="presParOf" srcId="{38A385D1-EF64-4AE7-BB82-BDFBCBD01479}" destId="{D6878CD6-D302-4368-A0C3-341924B7D954}" srcOrd="3" destOrd="0" presId="urn:microsoft.com/office/officeart/2005/8/layout/lProcess2"/>
    <dgm:cxn modelId="{8276C350-1769-4083-9EA9-63F2F3D724C7}" type="presParOf" srcId="{38A385D1-EF64-4AE7-BB82-BDFBCBD01479}" destId="{BBDD1B7F-4B6F-474B-84D8-1F4E40CDC139}" srcOrd="4" destOrd="0" presId="urn:microsoft.com/office/officeart/2005/8/layout/lProcess2"/>
    <dgm:cxn modelId="{EE59867C-EBC1-46BF-B4B6-A1C928323AD7}" type="presParOf" srcId="{304AC471-EF5D-41E8-B905-CA5BF969F7BA}" destId="{4EDB2428-136E-4E6A-9081-EA8682D002C3}" srcOrd="7" destOrd="0" presId="urn:microsoft.com/office/officeart/2005/8/layout/lProcess2"/>
    <dgm:cxn modelId="{3E4872F4-7AD7-40CF-9A68-89CA2DACF89F}" type="presParOf" srcId="{304AC471-EF5D-41E8-B905-CA5BF969F7BA}" destId="{9B7ACAD1-E565-4D06-B7FC-1B6898084CB6}" srcOrd="8" destOrd="0" presId="urn:microsoft.com/office/officeart/2005/8/layout/lProcess2"/>
    <dgm:cxn modelId="{04021A28-A099-49F8-976C-C6E59C826B8D}" type="presParOf" srcId="{9B7ACAD1-E565-4D06-B7FC-1B6898084CB6}" destId="{F98ADE07-157F-49CE-842E-A67B56554137}" srcOrd="0" destOrd="0" presId="urn:microsoft.com/office/officeart/2005/8/layout/lProcess2"/>
    <dgm:cxn modelId="{7DB6B26F-4F8A-49D3-9359-42F44078F2F8}" type="presParOf" srcId="{9B7ACAD1-E565-4D06-B7FC-1B6898084CB6}" destId="{C757AE5E-6718-409C-945F-CCC217D7D88E}" srcOrd="1" destOrd="0" presId="urn:microsoft.com/office/officeart/2005/8/layout/lProcess2"/>
    <dgm:cxn modelId="{8B84F0D3-F7F0-4CFC-9E7A-306106C7D82C}" type="presParOf" srcId="{9B7ACAD1-E565-4D06-B7FC-1B6898084CB6}" destId="{F778E06D-F7A6-414A-BC01-C486B35CC07F}" srcOrd="2" destOrd="0" presId="urn:microsoft.com/office/officeart/2005/8/layout/lProcess2"/>
    <dgm:cxn modelId="{E3B1CECD-C39D-4059-B74B-6FD9B7579F91}" type="presParOf" srcId="{F778E06D-F7A6-414A-BC01-C486B35CC07F}" destId="{D5B078FC-AC23-4B32-8173-B67742736885}" srcOrd="0" destOrd="0" presId="urn:microsoft.com/office/officeart/2005/8/layout/lProcess2"/>
    <dgm:cxn modelId="{347D4A3D-9C2E-46AE-AACE-F4D1291C552D}" type="presParOf" srcId="{D5B078FC-AC23-4B32-8173-B67742736885}" destId="{34741C07-A6DD-4617-961C-9C1D30BAC803}" srcOrd="0" destOrd="0" presId="urn:microsoft.com/office/officeart/2005/8/layout/lProcess2"/>
    <dgm:cxn modelId="{14687F13-AEE0-4FCE-A41F-5E6F9B6A02B7}" type="presParOf" srcId="{D5B078FC-AC23-4B32-8173-B67742736885}" destId="{DEC3CD3A-BE76-47E5-A6CC-D135EC14F0C6}" srcOrd="1" destOrd="0" presId="urn:microsoft.com/office/officeart/2005/8/layout/lProcess2"/>
    <dgm:cxn modelId="{DB615A35-6825-4A7D-BE6A-FB6258514440}" type="presParOf" srcId="{D5B078FC-AC23-4B32-8173-B67742736885}" destId="{F25463BC-5136-411F-836B-E4114567C92D}" srcOrd="2" destOrd="0" presId="urn:microsoft.com/office/officeart/2005/8/layout/lProcess2"/>
    <dgm:cxn modelId="{9B706856-5919-4F99-86F2-73ECCB3EF3CA}" type="presParOf" srcId="{D5B078FC-AC23-4B32-8173-B67742736885}" destId="{F4747544-0E05-4A64-9EAD-AF99DE279634}" srcOrd="3" destOrd="0" presId="urn:microsoft.com/office/officeart/2005/8/layout/lProcess2"/>
    <dgm:cxn modelId="{3EA1C52E-6406-4558-A15E-DED63FD17705}" type="presParOf" srcId="{D5B078FC-AC23-4B32-8173-B67742736885}" destId="{5E43BEBE-8711-467F-B004-DA80B124D662}" srcOrd="4" destOrd="0" presId="urn:microsoft.com/office/officeart/2005/8/layout/lProcess2"/>
    <dgm:cxn modelId="{018C22E4-DAAD-4EEE-AD8A-6BBA8B1DADE4}" type="presParOf" srcId="{304AC471-EF5D-41E8-B905-CA5BF969F7BA}" destId="{0B44731B-AB11-4A16-BC1C-F471E94DD474}" srcOrd="9" destOrd="0" presId="urn:microsoft.com/office/officeart/2005/8/layout/lProcess2"/>
    <dgm:cxn modelId="{6AFC0FCC-0864-4448-8B75-93B665D6177A}" type="presParOf" srcId="{304AC471-EF5D-41E8-B905-CA5BF969F7BA}" destId="{568C86FD-6BDD-4494-8B24-3C4D491448E2}" srcOrd="10" destOrd="0" presId="urn:microsoft.com/office/officeart/2005/8/layout/lProcess2"/>
    <dgm:cxn modelId="{99ED73DD-0D97-4989-BA52-ECD9F51B5C99}" type="presParOf" srcId="{568C86FD-6BDD-4494-8B24-3C4D491448E2}" destId="{724405D2-2117-4C8B-83E3-82378FA5092A}" srcOrd="0" destOrd="0" presId="urn:microsoft.com/office/officeart/2005/8/layout/lProcess2"/>
    <dgm:cxn modelId="{717019B1-8B9A-40E5-B491-D6FD982DF6FE}" type="presParOf" srcId="{568C86FD-6BDD-4494-8B24-3C4D491448E2}" destId="{DE9FBE10-2E70-4EC7-B9C5-8534F83480C1}" srcOrd="1" destOrd="0" presId="urn:microsoft.com/office/officeart/2005/8/layout/lProcess2"/>
    <dgm:cxn modelId="{6710845E-790B-48FA-AA22-CB88D86AE409}" type="presParOf" srcId="{568C86FD-6BDD-4494-8B24-3C4D491448E2}" destId="{3CFCD7CC-01B7-4345-B576-939125C9BF80}" srcOrd="2" destOrd="0" presId="urn:microsoft.com/office/officeart/2005/8/layout/lProcess2"/>
    <dgm:cxn modelId="{F5B9ED97-5ACB-4362-96C7-645573C5D138}" type="presParOf" srcId="{3CFCD7CC-01B7-4345-B576-939125C9BF80}" destId="{95344146-4CA2-4D6F-A6A5-209767CD7511}" srcOrd="0" destOrd="0" presId="urn:microsoft.com/office/officeart/2005/8/layout/lProcess2"/>
    <dgm:cxn modelId="{158D01B4-9141-47DA-83CF-2772DDDED29D}" type="presParOf" srcId="{95344146-4CA2-4D6F-A6A5-209767CD7511}" destId="{05D079A6-8BE7-453F-9BF4-9A444213C01C}" srcOrd="0" destOrd="0" presId="urn:microsoft.com/office/officeart/2005/8/layout/lProcess2"/>
    <dgm:cxn modelId="{972326E8-AC44-404C-A1E3-72345B724D6A}" type="presParOf" srcId="{95344146-4CA2-4D6F-A6A5-209767CD7511}" destId="{CBD76230-74DB-4014-B0DF-AE42F66BE207}" srcOrd="1" destOrd="0" presId="urn:microsoft.com/office/officeart/2005/8/layout/lProcess2"/>
    <dgm:cxn modelId="{A2038B5A-916B-44B6-956E-A0ABF927572E}" type="presParOf" srcId="{95344146-4CA2-4D6F-A6A5-209767CD7511}" destId="{660E310B-8717-40DA-AB11-0A2443265304}" srcOrd="2" destOrd="0" presId="urn:microsoft.com/office/officeart/2005/8/layout/lProcess2"/>
    <dgm:cxn modelId="{F3AFF882-F498-4591-B190-EE4411EEF706}" type="presParOf" srcId="{95344146-4CA2-4D6F-A6A5-209767CD7511}" destId="{C337F4B8-8741-4EDD-92FE-7333F503D99C}" srcOrd="3" destOrd="0" presId="urn:microsoft.com/office/officeart/2005/8/layout/lProcess2"/>
    <dgm:cxn modelId="{33DC700F-0D28-4F9C-95C2-A9F4C50A6868}" type="presParOf" srcId="{95344146-4CA2-4D6F-A6A5-209767CD7511}" destId="{434E96ED-6FF5-49D5-8626-10E5951F9EC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4AFF8-BF42-4AFA-B474-C65F6221150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F3DFB23-6FEF-4902-9F96-7DF4CA92BCE8}">
      <dgm:prSet phldrT="[Текст]" custT="1"/>
      <dgm:spPr>
        <a:xfrm rot="5400000">
          <a:off x="3210348" y="120357"/>
          <a:ext cx="1850292" cy="1609754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90000"/>
          </a:solidFill>
          <a:prstDash val="solid"/>
        </a:ln>
        <a:effectLst/>
      </dgm:spPr>
      <dgm:t>
        <a:bodyPr lIns="0" tIns="0" rIns="0" bIns="0"/>
        <a:lstStyle/>
        <a:p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17 500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5EBFA36-F1FF-4019-B4F3-F160D64E7B81}" type="parTrans" cxnId="{C46231DD-2118-4EFE-B48C-421D99FE748A}">
      <dgm:prSet/>
      <dgm:spPr/>
      <dgm:t>
        <a:bodyPr/>
        <a:lstStyle/>
        <a:p>
          <a:endParaRPr lang="ru-RU"/>
        </a:p>
      </dgm:t>
    </dgm:pt>
    <dgm:pt modelId="{08C04E5F-674D-4BA0-8D74-B28BBD61B889}" type="sibTrans" cxnId="{C46231DD-2118-4EFE-B48C-421D99FE748A}">
      <dgm:prSet custT="1"/>
      <dgm:spPr>
        <a:xfrm rot="5400000">
          <a:off x="1471813" y="120357"/>
          <a:ext cx="1850292" cy="1609754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8000"/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1350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53A375D-AC3D-4E65-9030-6AD41B67A82F}">
      <dgm:prSet phldrT="[Текст]" custT="1"/>
      <dgm:spPr>
        <a:xfrm>
          <a:off x="4982140" y="370146"/>
          <a:ext cx="2421125" cy="11101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Площадь</a:t>
          </a:r>
          <a:b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помещений, м</a:t>
          </a:r>
          <a:r>
            <a:rPr lang="ru-RU" sz="1600" b="1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endParaRPr lang="ru-RU" sz="1600" b="1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4667869-AB3C-4496-83B5-F56D52F1E0AF}" type="parTrans" cxnId="{8BB7DB3A-480D-4654-BB21-B9992740910B}">
      <dgm:prSet/>
      <dgm:spPr/>
      <dgm:t>
        <a:bodyPr/>
        <a:lstStyle/>
        <a:p>
          <a:endParaRPr lang="ru-RU"/>
        </a:p>
      </dgm:t>
    </dgm:pt>
    <dgm:pt modelId="{433C3288-2C02-4CDD-82DD-6F196F3D42F2}" type="sibTrans" cxnId="{8BB7DB3A-480D-4654-BB21-B9992740910B}">
      <dgm:prSet/>
      <dgm:spPr/>
      <dgm:t>
        <a:bodyPr/>
        <a:lstStyle/>
        <a:p>
          <a:endParaRPr lang="ru-RU"/>
        </a:p>
      </dgm:t>
    </dgm:pt>
    <dgm:pt modelId="{CA9CD9ED-BA36-41E6-8747-4FEEDC6E3388}">
      <dgm:prSet phldrT="[Текст]" custT="1"/>
      <dgm:spPr>
        <a:xfrm rot="5400000">
          <a:off x="2363616" y="1690885"/>
          <a:ext cx="1850292" cy="1609754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D435DE6-26D5-4637-A52E-F94A7ABD04FA}" type="parTrans" cxnId="{F86C20EC-5D5C-4C13-8B83-9501680EEB95}">
      <dgm:prSet/>
      <dgm:spPr/>
      <dgm:t>
        <a:bodyPr/>
        <a:lstStyle/>
        <a:p>
          <a:endParaRPr lang="ru-RU"/>
        </a:p>
      </dgm:t>
    </dgm:pt>
    <dgm:pt modelId="{ECDC2011-8F7F-403F-940B-F442416097FA}" type="sibTrans" cxnId="{F86C20EC-5D5C-4C13-8B83-9501680EEB95}">
      <dgm:prSet custT="1"/>
      <dgm:spPr>
        <a:xfrm rot="5400000">
          <a:off x="4052748" y="1690885"/>
          <a:ext cx="1850292" cy="1609754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3,9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1BC0488-0692-41D6-9E54-72CB3316A25F}">
      <dgm:prSet phldrT="[Текст]" custT="1"/>
      <dgm:spPr>
        <a:xfrm>
          <a:off x="402101" y="1940674"/>
          <a:ext cx="2027031" cy="1110175"/>
        </a:xfrm>
        <a:prstGeom prst="rect">
          <a:avLst/>
        </a:prstGeom>
        <a:noFill/>
        <a:ln>
          <a:noFill/>
        </a:ln>
        <a:effectLst/>
      </dgm:spPr>
      <dgm:t>
        <a:bodyPr lIns="0" tIns="0" rIns="0" bIns="0"/>
        <a:lstStyle/>
        <a:p>
          <a:r>
            <a:rPr lang="ru-RU" sz="16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Специализиро</a:t>
          </a: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-ванные </a:t>
          </a:r>
          <a:r>
            <a:rPr lang="ru-RU" sz="16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лабо</a:t>
          </a: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</a:t>
          </a:r>
          <a:b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ратории</a:t>
          </a: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ед.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0CECFC4-3320-4B50-9CAD-58F3C1E49FA8}" type="parTrans" cxnId="{CD73A911-80AF-4956-92F5-9AE7B6ED4CE8}">
      <dgm:prSet/>
      <dgm:spPr/>
      <dgm:t>
        <a:bodyPr/>
        <a:lstStyle/>
        <a:p>
          <a:endParaRPr lang="ru-RU"/>
        </a:p>
      </dgm:t>
    </dgm:pt>
    <dgm:pt modelId="{E0055537-901A-4076-A67A-09FCBA6947CB}" type="sibTrans" cxnId="{CD73A911-80AF-4956-92F5-9AE7B6ED4CE8}">
      <dgm:prSet/>
      <dgm:spPr/>
      <dgm:t>
        <a:bodyPr/>
        <a:lstStyle/>
        <a:p>
          <a:endParaRPr lang="ru-RU"/>
        </a:p>
      </dgm:t>
    </dgm:pt>
    <dgm:pt modelId="{91C520F0-B26C-4465-BF8E-5D4E22756154}">
      <dgm:prSet phldrT="[Текст]" custT="1"/>
      <dgm:spPr>
        <a:xfrm rot="5400000">
          <a:off x="3230371" y="3261413"/>
          <a:ext cx="1850292" cy="1609754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26900"/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489E36F-DABB-4507-8A83-8AFEE88D4F17}" type="parTrans" cxnId="{9EDA8205-7B57-44FB-A934-87CA690F7F92}">
      <dgm:prSet/>
      <dgm:spPr/>
      <dgm:t>
        <a:bodyPr/>
        <a:lstStyle/>
        <a:p>
          <a:endParaRPr lang="ru-RU"/>
        </a:p>
      </dgm:t>
    </dgm:pt>
    <dgm:pt modelId="{494E154F-3B79-4449-8480-E3FE466ECCDE}" type="sibTrans" cxnId="{9EDA8205-7B57-44FB-A934-87CA690F7F92}">
      <dgm:prSet custT="1"/>
      <dgm:spPr>
        <a:xfrm rot="5400000">
          <a:off x="1491837" y="3261413"/>
          <a:ext cx="1850292" cy="1609754"/>
        </a:xfrm>
        <a:prstGeom prst="hexagon">
          <a:avLst>
            <a:gd name="adj" fmla="val 25000"/>
            <a:gd name="vf" fmla="val 115470"/>
          </a:avLst>
        </a:prstGeom>
        <a:solidFill>
          <a:srgbClr val="D26099"/>
        </a:solidFill>
        <a:ln w="25400" cap="flat" cmpd="sng" algn="ctr">
          <a:solidFill>
            <a:srgbClr val="CC00CC"/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</a:t>
          </a:r>
          <a:endParaRPr lang="ru-RU" sz="2400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99C57A5-5E40-471D-9747-456000654C1E}">
      <dgm:prSet phldrT="[Текст]" custT="1"/>
      <dgm:spPr>
        <a:xfrm>
          <a:off x="5035735" y="3511202"/>
          <a:ext cx="2064926" cy="111017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Количество</a:t>
          </a:r>
          <a:b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этажей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E656EB-1E82-4227-BEA9-F65289362CD9}" type="parTrans" cxnId="{F2862664-49BD-4FDA-A870-8CED28B8CFE9}">
      <dgm:prSet/>
      <dgm:spPr/>
      <dgm:t>
        <a:bodyPr/>
        <a:lstStyle/>
        <a:p>
          <a:endParaRPr lang="ru-RU"/>
        </a:p>
      </dgm:t>
    </dgm:pt>
    <dgm:pt modelId="{6F35CC73-C8E1-4CB5-94F8-A77D4C6DECBE}" type="sibTrans" cxnId="{F2862664-49BD-4FDA-A870-8CED28B8CFE9}">
      <dgm:prSet/>
      <dgm:spPr/>
      <dgm:t>
        <a:bodyPr/>
        <a:lstStyle/>
        <a:p>
          <a:endParaRPr lang="ru-RU"/>
        </a:p>
      </dgm:t>
    </dgm:pt>
    <dgm:pt modelId="{F9C62C06-46EB-46C7-9B10-7817A4CCC88B}" type="pres">
      <dgm:prSet presAssocID="{CCD4AFF8-BF42-4AFA-B474-C65F6221150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FF7C47E-4F3C-416C-BA61-BBA1D5774EC9}" type="pres">
      <dgm:prSet presAssocID="{4F3DFB23-6FEF-4902-9F96-7DF4CA92BCE8}" presName="composite" presStyleCnt="0"/>
      <dgm:spPr/>
    </dgm:pt>
    <dgm:pt modelId="{CFE932AB-0FF1-4A6F-8217-ED4CB7366FED}" type="pres">
      <dgm:prSet presAssocID="{4F3DFB23-6FEF-4902-9F96-7DF4CA92BCE8}" presName="Parent1" presStyleLbl="node1" presStyleIdx="0" presStyleCnt="6" custLinFactNeighborX="129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53AC9-04A8-4450-8E6C-0AA883540D05}" type="pres">
      <dgm:prSet presAssocID="{4F3DFB23-6FEF-4902-9F96-7DF4CA92BCE8}" presName="Childtext1" presStyleLbl="revTx" presStyleIdx="0" presStyleCnt="3" custScaleX="117250" custLinFactNeighborX="193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5833F-0E22-49CA-B596-57E2FDC85CFD}" type="pres">
      <dgm:prSet presAssocID="{4F3DFB23-6FEF-4902-9F96-7DF4CA92BCE8}" presName="BalanceSpacing" presStyleCnt="0"/>
      <dgm:spPr/>
    </dgm:pt>
    <dgm:pt modelId="{EE531D7B-A70A-4980-AA54-89D08CB22F1C}" type="pres">
      <dgm:prSet presAssocID="{4F3DFB23-6FEF-4902-9F96-7DF4CA92BCE8}" presName="BalanceSpacing1" presStyleCnt="0"/>
      <dgm:spPr/>
    </dgm:pt>
    <dgm:pt modelId="{CEE550FC-B496-40D8-A43B-2FB3931F158E}" type="pres">
      <dgm:prSet presAssocID="{08C04E5F-674D-4BA0-8D74-B28BBD61B889}" presName="Accent1Text" presStyleLbl="node1" presStyleIdx="1" presStyleCnt="6" custLinFactNeighborX="12198"/>
      <dgm:spPr/>
      <dgm:t>
        <a:bodyPr/>
        <a:lstStyle/>
        <a:p>
          <a:endParaRPr lang="ru-RU"/>
        </a:p>
      </dgm:t>
    </dgm:pt>
    <dgm:pt modelId="{18C02069-8AB5-494D-986A-6DDDD59E7825}" type="pres">
      <dgm:prSet presAssocID="{08C04E5F-674D-4BA0-8D74-B28BBD61B889}" presName="spaceBetweenRectangles" presStyleCnt="0"/>
      <dgm:spPr/>
    </dgm:pt>
    <dgm:pt modelId="{8D83E81D-16A7-470E-8E26-877E4AD92401}" type="pres">
      <dgm:prSet presAssocID="{CA9CD9ED-BA36-41E6-8747-4FEEDC6E3388}" presName="composite" presStyleCnt="0"/>
      <dgm:spPr/>
    </dgm:pt>
    <dgm:pt modelId="{B8F0F2E8-9A7F-4134-A98E-D30BE7C675B6}" type="pres">
      <dgm:prSet presAssocID="{CA9CD9ED-BA36-41E6-8747-4FEEDC6E3388}" presName="Parent1" presStyleLbl="node1" presStyleIdx="2" presStyleCnt="6" custLinFactX="-1014" custLinFactNeighborX="-100000" custLinFactNeighborY="-12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B1C42-D10A-41C7-9595-4A4D48AEF838}" type="pres">
      <dgm:prSet presAssocID="{CA9CD9ED-BA36-41E6-8747-4FEEDC6E3388}" presName="Childtext1" presStyleLbl="revTx" presStyleIdx="1" presStyleCnt="3" custScaleX="86345" custLinFactNeighborX="-76525" custLinFactNeighborY="-3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96D4F-ED8A-4977-929B-068A9B081DA3}" type="pres">
      <dgm:prSet presAssocID="{CA9CD9ED-BA36-41E6-8747-4FEEDC6E3388}" presName="BalanceSpacing" presStyleCnt="0"/>
      <dgm:spPr/>
    </dgm:pt>
    <dgm:pt modelId="{2FD425DB-7F15-4B99-B9B2-43DA35691A39}" type="pres">
      <dgm:prSet presAssocID="{CA9CD9ED-BA36-41E6-8747-4FEEDC6E3388}" presName="BalanceSpacing1" presStyleCnt="0"/>
      <dgm:spPr/>
    </dgm:pt>
    <dgm:pt modelId="{A361E05C-2BA8-482D-9CDA-EDBE780A9D15}" type="pres">
      <dgm:prSet presAssocID="{ECDC2011-8F7F-403F-940B-F442416097FA}" presName="Accent1Text" presStyleLbl="node1" presStyleIdx="3" presStyleCnt="6" custLinFactNeighborX="5638"/>
      <dgm:spPr/>
      <dgm:t>
        <a:bodyPr/>
        <a:lstStyle/>
        <a:p>
          <a:endParaRPr lang="ru-RU"/>
        </a:p>
      </dgm:t>
    </dgm:pt>
    <dgm:pt modelId="{552776FE-7A00-42AE-8C6D-AA4F778EEFBF}" type="pres">
      <dgm:prSet presAssocID="{ECDC2011-8F7F-403F-940B-F442416097FA}" presName="spaceBetweenRectangles" presStyleCnt="0"/>
      <dgm:spPr/>
    </dgm:pt>
    <dgm:pt modelId="{EEE330D8-9F2F-43C4-B1D0-6D3885CCE21D}" type="pres">
      <dgm:prSet presAssocID="{91C520F0-B26C-4465-BF8E-5D4E22756154}" presName="composite" presStyleCnt="0"/>
      <dgm:spPr/>
    </dgm:pt>
    <dgm:pt modelId="{866D90EB-0578-4EFA-BF1E-CA6AA0121BF8}" type="pres">
      <dgm:prSet presAssocID="{91C520F0-B26C-4465-BF8E-5D4E22756154}" presName="Parent1" presStyleLbl="node1" presStyleIdx="4" presStyleCnt="6" custLinFactNeighborX="57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FB750-B1D2-4068-905A-3B669D0338F8}" type="pres">
      <dgm:prSet presAssocID="{91C520F0-B26C-4465-BF8E-5D4E22756154}" presName="Childtext1" presStyleLbl="revTx" presStyleIdx="2" presStyleCnt="3" custLinFactNeighborX="7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C4C08-92F5-4003-BA43-4DE0041FFF4F}" type="pres">
      <dgm:prSet presAssocID="{91C520F0-B26C-4465-BF8E-5D4E22756154}" presName="BalanceSpacing" presStyleCnt="0"/>
      <dgm:spPr/>
    </dgm:pt>
    <dgm:pt modelId="{0DAB1805-A7E6-413F-8C62-F26EE74D783B}" type="pres">
      <dgm:prSet presAssocID="{91C520F0-B26C-4465-BF8E-5D4E22756154}" presName="BalanceSpacing1" presStyleCnt="0"/>
      <dgm:spPr/>
    </dgm:pt>
    <dgm:pt modelId="{2307FD39-71A5-4A70-BD48-DFDFE60D7DB0}" type="pres">
      <dgm:prSet presAssocID="{494E154F-3B79-4449-8480-E3FE466ECCDE}" presName="Accent1Text" presStyleLbl="node1" presStyleIdx="5" presStyleCnt="6" custLinFactNeighborX="4746"/>
      <dgm:spPr/>
      <dgm:t>
        <a:bodyPr/>
        <a:lstStyle/>
        <a:p>
          <a:endParaRPr lang="ru-RU"/>
        </a:p>
      </dgm:t>
    </dgm:pt>
  </dgm:ptLst>
  <dgm:cxnLst>
    <dgm:cxn modelId="{CD73A911-80AF-4956-92F5-9AE7B6ED4CE8}" srcId="{CA9CD9ED-BA36-41E6-8747-4FEEDC6E3388}" destId="{41BC0488-0692-41D6-9E54-72CB3316A25F}" srcOrd="0" destOrd="0" parTransId="{A0CECFC4-3320-4B50-9CAD-58F3C1E49FA8}" sibTransId="{E0055537-901A-4076-A67A-09FCBA6947CB}"/>
    <dgm:cxn modelId="{DBE04354-C5E8-430D-BD7D-9450ED524D58}" type="presOf" srcId="{08C04E5F-674D-4BA0-8D74-B28BBD61B889}" destId="{CEE550FC-B496-40D8-A43B-2FB3931F158E}" srcOrd="0" destOrd="0" presId="urn:microsoft.com/office/officeart/2008/layout/AlternatingHexagons"/>
    <dgm:cxn modelId="{9EDA8205-7B57-44FB-A934-87CA690F7F92}" srcId="{CCD4AFF8-BF42-4AFA-B474-C65F62211506}" destId="{91C520F0-B26C-4465-BF8E-5D4E22756154}" srcOrd="2" destOrd="0" parTransId="{7489E36F-DABB-4507-8A83-8AFEE88D4F17}" sibTransId="{494E154F-3B79-4449-8480-E3FE466ECCDE}"/>
    <dgm:cxn modelId="{DC24AA7F-53B0-434C-9A8D-3710AD21FDCA}" type="presOf" srcId="{CA9CD9ED-BA36-41E6-8747-4FEEDC6E3388}" destId="{B8F0F2E8-9A7F-4134-A98E-D30BE7C675B6}" srcOrd="0" destOrd="0" presId="urn:microsoft.com/office/officeart/2008/layout/AlternatingHexagons"/>
    <dgm:cxn modelId="{090320BC-67AA-42CE-998A-0C291A304FAC}" type="presOf" srcId="{799C57A5-5E40-471D-9747-456000654C1E}" destId="{EF8FB750-B1D2-4068-905A-3B669D0338F8}" srcOrd="0" destOrd="0" presId="urn:microsoft.com/office/officeart/2008/layout/AlternatingHexagons"/>
    <dgm:cxn modelId="{8EEAD8B6-947B-4CF0-959D-2D70B0EA5D1A}" type="presOf" srcId="{494E154F-3B79-4449-8480-E3FE466ECCDE}" destId="{2307FD39-71A5-4A70-BD48-DFDFE60D7DB0}" srcOrd="0" destOrd="0" presId="urn:microsoft.com/office/officeart/2008/layout/AlternatingHexagons"/>
    <dgm:cxn modelId="{A7AC45ED-297A-4887-8F46-4B39147A476D}" type="presOf" srcId="{ECDC2011-8F7F-403F-940B-F442416097FA}" destId="{A361E05C-2BA8-482D-9CDA-EDBE780A9D15}" srcOrd="0" destOrd="0" presId="urn:microsoft.com/office/officeart/2008/layout/AlternatingHexagons"/>
    <dgm:cxn modelId="{8BB7DB3A-480D-4654-BB21-B9992740910B}" srcId="{4F3DFB23-6FEF-4902-9F96-7DF4CA92BCE8}" destId="{B53A375D-AC3D-4E65-9030-6AD41B67A82F}" srcOrd="0" destOrd="0" parTransId="{14667869-AB3C-4496-83B5-F56D52F1E0AF}" sibTransId="{433C3288-2C02-4CDD-82DD-6F196F3D42F2}"/>
    <dgm:cxn modelId="{B8FE4A07-7B2C-47EC-8D10-708C19D05C19}" type="presOf" srcId="{41BC0488-0692-41D6-9E54-72CB3316A25F}" destId="{F00B1C42-D10A-41C7-9595-4A4D48AEF838}" srcOrd="0" destOrd="0" presId="urn:microsoft.com/office/officeart/2008/layout/AlternatingHexagons"/>
    <dgm:cxn modelId="{EBF4DC7F-D2E8-48E5-B0AC-17CC73E3C130}" type="presOf" srcId="{91C520F0-B26C-4465-BF8E-5D4E22756154}" destId="{866D90EB-0578-4EFA-BF1E-CA6AA0121BF8}" srcOrd="0" destOrd="0" presId="urn:microsoft.com/office/officeart/2008/layout/AlternatingHexagons"/>
    <dgm:cxn modelId="{E42DD14D-FC3C-4903-ACF1-E26659846381}" type="presOf" srcId="{B53A375D-AC3D-4E65-9030-6AD41B67A82F}" destId="{1A953AC9-04A8-4450-8E6C-0AA883540D05}" srcOrd="0" destOrd="0" presId="urn:microsoft.com/office/officeart/2008/layout/AlternatingHexagons"/>
    <dgm:cxn modelId="{32A0338E-4DE0-452A-9F3F-62FBA19861E7}" type="presOf" srcId="{CCD4AFF8-BF42-4AFA-B474-C65F62211506}" destId="{F9C62C06-46EB-46C7-9B10-7817A4CCC88B}" srcOrd="0" destOrd="0" presId="urn:microsoft.com/office/officeart/2008/layout/AlternatingHexagons"/>
    <dgm:cxn modelId="{4BAD034A-5560-44D9-8059-AACA16D31E7A}" type="presOf" srcId="{4F3DFB23-6FEF-4902-9F96-7DF4CA92BCE8}" destId="{CFE932AB-0FF1-4A6F-8217-ED4CB7366FED}" srcOrd="0" destOrd="0" presId="urn:microsoft.com/office/officeart/2008/layout/AlternatingHexagons"/>
    <dgm:cxn modelId="{F86C20EC-5D5C-4C13-8B83-9501680EEB95}" srcId="{CCD4AFF8-BF42-4AFA-B474-C65F62211506}" destId="{CA9CD9ED-BA36-41E6-8747-4FEEDC6E3388}" srcOrd="1" destOrd="0" parTransId="{4D435DE6-26D5-4637-A52E-F94A7ABD04FA}" sibTransId="{ECDC2011-8F7F-403F-940B-F442416097FA}"/>
    <dgm:cxn modelId="{C46231DD-2118-4EFE-B48C-421D99FE748A}" srcId="{CCD4AFF8-BF42-4AFA-B474-C65F62211506}" destId="{4F3DFB23-6FEF-4902-9F96-7DF4CA92BCE8}" srcOrd="0" destOrd="0" parTransId="{D5EBFA36-F1FF-4019-B4F3-F160D64E7B81}" sibTransId="{08C04E5F-674D-4BA0-8D74-B28BBD61B889}"/>
    <dgm:cxn modelId="{F2862664-49BD-4FDA-A870-8CED28B8CFE9}" srcId="{91C520F0-B26C-4465-BF8E-5D4E22756154}" destId="{799C57A5-5E40-471D-9747-456000654C1E}" srcOrd="0" destOrd="0" parTransId="{07E656EB-1E82-4227-BEA9-F65289362CD9}" sibTransId="{6F35CC73-C8E1-4CB5-94F8-A77D4C6DECBE}"/>
    <dgm:cxn modelId="{5CD9C7F9-71FC-4EB2-9C22-A6DCF07474DA}" type="presParOf" srcId="{F9C62C06-46EB-46C7-9B10-7817A4CCC88B}" destId="{FFF7C47E-4F3C-416C-BA61-BBA1D5774EC9}" srcOrd="0" destOrd="0" presId="urn:microsoft.com/office/officeart/2008/layout/AlternatingHexagons"/>
    <dgm:cxn modelId="{D043C6C5-72D8-4D13-89BB-14DD879470DF}" type="presParOf" srcId="{FFF7C47E-4F3C-416C-BA61-BBA1D5774EC9}" destId="{CFE932AB-0FF1-4A6F-8217-ED4CB7366FED}" srcOrd="0" destOrd="0" presId="urn:microsoft.com/office/officeart/2008/layout/AlternatingHexagons"/>
    <dgm:cxn modelId="{3D016104-8EF6-4E90-9E73-D41521AE3F33}" type="presParOf" srcId="{FFF7C47E-4F3C-416C-BA61-BBA1D5774EC9}" destId="{1A953AC9-04A8-4450-8E6C-0AA883540D05}" srcOrd="1" destOrd="0" presId="urn:microsoft.com/office/officeart/2008/layout/AlternatingHexagons"/>
    <dgm:cxn modelId="{0DE3FB85-C829-4349-BC8E-2227B2D3F3F2}" type="presParOf" srcId="{FFF7C47E-4F3C-416C-BA61-BBA1D5774EC9}" destId="{2F75833F-0E22-49CA-B596-57E2FDC85CFD}" srcOrd="2" destOrd="0" presId="urn:microsoft.com/office/officeart/2008/layout/AlternatingHexagons"/>
    <dgm:cxn modelId="{78092FB9-E8D5-40C9-BC32-C941EB74098B}" type="presParOf" srcId="{FFF7C47E-4F3C-416C-BA61-BBA1D5774EC9}" destId="{EE531D7B-A70A-4980-AA54-89D08CB22F1C}" srcOrd="3" destOrd="0" presId="urn:microsoft.com/office/officeart/2008/layout/AlternatingHexagons"/>
    <dgm:cxn modelId="{2150F374-6970-4955-8250-C391C55379FD}" type="presParOf" srcId="{FFF7C47E-4F3C-416C-BA61-BBA1D5774EC9}" destId="{CEE550FC-B496-40D8-A43B-2FB3931F158E}" srcOrd="4" destOrd="0" presId="urn:microsoft.com/office/officeart/2008/layout/AlternatingHexagons"/>
    <dgm:cxn modelId="{33BFF731-14E5-4EE0-8FF7-4B556C729BB7}" type="presParOf" srcId="{F9C62C06-46EB-46C7-9B10-7817A4CCC88B}" destId="{18C02069-8AB5-494D-986A-6DDDD59E7825}" srcOrd="1" destOrd="0" presId="urn:microsoft.com/office/officeart/2008/layout/AlternatingHexagons"/>
    <dgm:cxn modelId="{465F1F1E-4913-43B9-A177-72BF40A085D6}" type="presParOf" srcId="{F9C62C06-46EB-46C7-9B10-7817A4CCC88B}" destId="{8D83E81D-16A7-470E-8E26-877E4AD92401}" srcOrd="2" destOrd="0" presId="urn:microsoft.com/office/officeart/2008/layout/AlternatingHexagons"/>
    <dgm:cxn modelId="{DBF6A488-6383-4157-8D41-D6CC1F9BBD7F}" type="presParOf" srcId="{8D83E81D-16A7-470E-8E26-877E4AD92401}" destId="{B8F0F2E8-9A7F-4134-A98E-D30BE7C675B6}" srcOrd="0" destOrd="0" presId="urn:microsoft.com/office/officeart/2008/layout/AlternatingHexagons"/>
    <dgm:cxn modelId="{02EB5459-B3A6-4FC7-8E2C-3EBEF8B1F13E}" type="presParOf" srcId="{8D83E81D-16A7-470E-8E26-877E4AD92401}" destId="{F00B1C42-D10A-41C7-9595-4A4D48AEF838}" srcOrd="1" destOrd="0" presId="urn:microsoft.com/office/officeart/2008/layout/AlternatingHexagons"/>
    <dgm:cxn modelId="{03EF7045-D52C-48D7-8536-08BDB4C94B48}" type="presParOf" srcId="{8D83E81D-16A7-470E-8E26-877E4AD92401}" destId="{F9A96D4F-ED8A-4977-929B-068A9B081DA3}" srcOrd="2" destOrd="0" presId="urn:microsoft.com/office/officeart/2008/layout/AlternatingHexagons"/>
    <dgm:cxn modelId="{7029AD8E-5895-4762-93B0-DE9D6E06FEA3}" type="presParOf" srcId="{8D83E81D-16A7-470E-8E26-877E4AD92401}" destId="{2FD425DB-7F15-4B99-B9B2-43DA35691A39}" srcOrd="3" destOrd="0" presId="urn:microsoft.com/office/officeart/2008/layout/AlternatingHexagons"/>
    <dgm:cxn modelId="{64654FF4-2E55-4CD7-A232-E5729AFB66E7}" type="presParOf" srcId="{8D83E81D-16A7-470E-8E26-877E4AD92401}" destId="{A361E05C-2BA8-482D-9CDA-EDBE780A9D15}" srcOrd="4" destOrd="0" presId="urn:microsoft.com/office/officeart/2008/layout/AlternatingHexagons"/>
    <dgm:cxn modelId="{AA0AA20E-A54B-4CDC-9B2F-B0637AB2E1B6}" type="presParOf" srcId="{F9C62C06-46EB-46C7-9B10-7817A4CCC88B}" destId="{552776FE-7A00-42AE-8C6D-AA4F778EEFBF}" srcOrd="3" destOrd="0" presId="urn:microsoft.com/office/officeart/2008/layout/AlternatingHexagons"/>
    <dgm:cxn modelId="{F9A36961-79E9-4AA8-B066-9F55E9A8FB07}" type="presParOf" srcId="{F9C62C06-46EB-46C7-9B10-7817A4CCC88B}" destId="{EEE330D8-9F2F-43C4-B1D0-6D3885CCE21D}" srcOrd="4" destOrd="0" presId="urn:microsoft.com/office/officeart/2008/layout/AlternatingHexagons"/>
    <dgm:cxn modelId="{20E3E5F7-965B-4CC2-91AD-CFD59FB60BA4}" type="presParOf" srcId="{EEE330D8-9F2F-43C4-B1D0-6D3885CCE21D}" destId="{866D90EB-0578-4EFA-BF1E-CA6AA0121BF8}" srcOrd="0" destOrd="0" presId="urn:microsoft.com/office/officeart/2008/layout/AlternatingHexagons"/>
    <dgm:cxn modelId="{A27B53BA-6BF4-40C8-9E12-EC4E502196B6}" type="presParOf" srcId="{EEE330D8-9F2F-43C4-B1D0-6D3885CCE21D}" destId="{EF8FB750-B1D2-4068-905A-3B669D0338F8}" srcOrd="1" destOrd="0" presId="urn:microsoft.com/office/officeart/2008/layout/AlternatingHexagons"/>
    <dgm:cxn modelId="{82852DF3-E67F-44ED-805B-07C58377D827}" type="presParOf" srcId="{EEE330D8-9F2F-43C4-B1D0-6D3885CCE21D}" destId="{2E9C4C08-92F5-4003-BA43-4DE0041FFF4F}" srcOrd="2" destOrd="0" presId="urn:microsoft.com/office/officeart/2008/layout/AlternatingHexagons"/>
    <dgm:cxn modelId="{D0DD13C2-020B-4818-97F1-8ACEF780D998}" type="presParOf" srcId="{EEE330D8-9F2F-43C4-B1D0-6D3885CCE21D}" destId="{0DAB1805-A7E6-413F-8C62-F26EE74D783B}" srcOrd="3" destOrd="0" presId="urn:microsoft.com/office/officeart/2008/layout/AlternatingHexagons"/>
    <dgm:cxn modelId="{82B6FE6F-59B0-4515-AB0B-F37978E2EA46}" type="presParOf" srcId="{EEE330D8-9F2F-43C4-B1D0-6D3885CCE21D}" destId="{2307FD39-71A5-4A70-BD48-DFDFE60D7D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D01E9-13D2-41FD-B516-942126AF18C2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0AE4CD-EA61-4E80-9ED2-AF526D2636A5}">
      <dgm:prSet phldrT="[Текст]" custT="1"/>
      <dgm:spPr>
        <a:xfrm>
          <a:off x="322033" y="1496179"/>
          <a:ext cx="2434208" cy="24343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/>
          </a:r>
          <a:br>
            <a:rPr lang="ru-RU" sz="20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</a:br>
          <a:endParaRPr lang="ru-RU" sz="2000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6FB30DA8-D4AE-48DE-B449-34CF580FD921}" type="parTrans" cxnId="{AF8B81A8-5C7F-48C4-8FAD-E263FD6C3E04}">
      <dgm:prSet/>
      <dgm:spPr/>
      <dgm:t>
        <a:bodyPr/>
        <a:lstStyle/>
        <a:p>
          <a:endParaRPr lang="ru-RU" sz="1400"/>
        </a:p>
      </dgm:t>
    </dgm:pt>
    <dgm:pt modelId="{0C595EC6-E796-4610-A1A9-85D001D678A0}" type="sibTrans" cxnId="{AF8B81A8-5C7F-48C4-8FAD-E263FD6C3E04}">
      <dgm:prSet/>
      <dgm:spPr/>
      <dgm:t>
        <a:bodyPr/>
        <a:lstStyle/>
        <a:p>
          <a:endParaRPr lang="ru-RU" sz="1400"/>
        </a:p>
      </dgm:t>
    </dgm:pt>
    <dgm:pt modelId="{B70413A9-2FA8-4358-A385-A2E82CEE94ED}">
      <dgm:prSet phldrT="[Текст]" custT="1"/>
      <dgm:spPr>
        <a:xfrm>
          <a:off x="4111792" y="576068"/>
          <a:ext cx="2368922" cy="12624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организовано</a:t>
          </a:r>
          <a:b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 </a:t>
          </a:r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смену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41BE536-95E1-4602-A194-DD2569976DD2}" type="parTrans" cxnId="{3EB5F032-8292-49C3-B800-F4F79E7D30BC}">
      <dgm:prSet/>
      <dgm:spPr/>
      <dgm:t>
        <a:bodyPr/>
        <a:lstStyle/>
        <a:p>
          <a:endParaRPr lang="ru-RU" sz="1400"/>
        </a:p>
      </dgm:t>
    </dgm:pt>
    <dgm:pt modelId="{776C0866-2F6C-4E36-9CEE-680E2E2E4F58}" type="sibTrans" cxnId="{3EB5F032-8292-49C3-B800-F4F79E7D30BC}">
      <dgm:prSet/>
      <dgm:spPr/>
      <dgm:t>
        <a:bodyPr/>
        <a:lstStyle/>
        <a:p>
          <a:endParaRPr lang="ru-RU" sz="1400"/>
        </a:p>
      </dgm:t>
    </dgm:pt>
    <dgm:pt modelId="{8852AD7F-4D2D-46F5-84C0-7F51B913EC65}">
      <dgm:prSet phldrT="[Текст]" custT="1"/>
      <dgm:spPr>
        <a:xfrm>
          <a:off x="4617197" y="2076244"/>
          <a:ext cx="1559004" cy="12624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Пятидневная</a:t>
          </a:r>
          <a:b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учебная неделя</a:t>
          </a:r>
          <a:endParaRPr lang="ru-RU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54502B3-DDC1-48D7-ACE2-9337F04FD99E}" type="parTrans" cxnId="{FA1C7915-3FE1-441B-A0AA-CD1BF6DE7244}">
      <dgm:prSet/>
      <dgm:spPr/>
      <dgm:t>
        <a:bodyPr/>
        <a:lstStyle/>
        <a:p>
          <a:endParaRPr lang="ru-RU" sz="1400"/>
        </a:p>
      </dgm:t>
    </dgm:pt>
    <dgm:pt modelId="{CD8EA2DD-32C1-4EF6-AFA7-2EBF371641D5}" type="sibTrans" cxnId="{FA1C7915-3FE1-441B-A0AA-CD1BF6DE7244}">
      <dgm:prSet/>
      <dgm:spPr/>
      <dgm:t>
        <a:bodyPr/>
        <a:lstStyle/>
        <a:p>
          <a:endParaRPr lang="ru-RU" sz="1400"/>
        </a:p>
      </dgm:t>
    </dgm:pt>
    <dgm:pt modelId="{1FAABDC1-9A9A-4059-A8BA-D0D35FB73016}">
      <dgm:prSet phldrT="[Текст]" custT="1"/>
      <dgm:spPr>
        <a:xfrm>
          <a:off x="4052376" y="3589323"/>
          <a:ext cx="2932396" cy="126243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Ежедневно действует центр дополнительного образования детей</a:t>
          </a:r>
          <a:b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 дней в неделю</a:t>
          </a:r>
          <a:r>
            <a:rPr lang="ru-RU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ru-RU" sz="16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FEEB030-FD3C-4A6B-B477-404AD092943F}" type="parTrans" cxnId="{82287E03-9880-48DA-92ED-F874413B513D}">
      <dgm:prSet/>
      <dgm:spPr/>
      <dgm:t>
        <a:bodyPr/>
        <a:lstStyle/>
        <a:p>
          <a:endParaRPr lang="ru-RU" sz="1400"/>
        </a:p>
      </dgm:t>
    </dgm:pt>
    <dgm:pt modelId="{D75B2153-4B3A-47F4-8692-23D0FA74E433}" type="sibTrans" cxnId="{82287E03-9880-48DA-92ED-F874413B513D}">
      <dgm:prSet/>
      <dgm:spPr/>
      <dgm:t>
        <a:bodyPr/>
        <a:lstStyle/>
        <a:p>
          <a:endParaRPr lang="ru-RU" sz="1400"/>
        </a:p>
      </dgm:t>
    </dgm:pt>
    <dgm:pt modelId="{4D2DB044-084F-448D-A291-D94BBD74E146}" type="pres">
      <dgm:prSet presAssocID="{9EAD01E9-13D2-41FD-B516-942126AF18C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476F9C3-0393-496E-8A61-CF64BB3696EC}" type="pres">
      <dgm:prSet presAssocID="{CA0AE4CD-EA61-4E80-9ED2-AF526D2636A5}" presName="Parent" presStyleLbl="node1" presStyleIdx="0" presStyleCnt="2" custLinFactNeighborX="-36651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C9C055C6-D4F7-48E8-AABE-84AB75803F03}" type="pres">
      <dgm:prSet presAssocID="{B70413A9-2FA8-4358-A385-A2E82CEE94ED}" presName="Accent" presStyleLbl="node1" presStyleIdx="1" presStyleCnt="2" custLinFactNeighborX="-18180"/>
      <dgm:spPr>
        <a:xfrm>
          <a:off x="-933177" y="142694"/>
          <a:ext cx="4906963" cy="5115211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7A3FBB4A-5E49-477C-AED4-964E6F4B2F3A}" type="pres">
      <dgm:prSet presAssocID="{B70413A9-2FA8-4358-A385-A2E82CEE94ED}" presName="Image1" presStyleLbl="fgImgPlace1" presStyleIdx="0" presStyleCnt="3" custLinFactNeighborX="-68416"/>
      <dgm:spPr>
        <a:xfrm>
          <a:off x="2679885" y="573906"/>
          <a:ext cx="1304014" cy="13043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948E7A0-6398-41F8-847F-48873A645B2F}" type="pres">
      <dgm:prSet presAssocID="{B70413A9-2FA8-4358-A385-A2E82CEE94ED}" presName="Child1" presStyleLbl="revTx" presStyleIdx="0" presStyleCnt="3" custScaleX="135718" custLinFactNeighborX="-31593" custLinFactNeighborY="-1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B3699-0ECF-420A-8F12-7BAF51A341F8}" type="pres">
      <dgm:prSet presAssocID="{8852AD7F-4D2D-46F5-84C0-7F51B913EC65}" presName="Image2" presStyleCnt="0"/>
      <dgm:spPr/>
    </dgm:pt>
    <dgm:pt modelId="{4CEE47A6-9366-48EF-835C-5B746690A9DD}" type="pres">
      <dgm:prSet presAssocID="{8852AD7F-4D2D-46F5-84C0-7F51B913EC65}" presName="Image" presStyleLbl="fgImgPlace1" presStyleIdx="1" presStyleCnt="3" custLinFactNeighborX="-68416"/>
      <dgm:spPr>
        <a:xfrm>
          <a:off x="3183890" y="2057829"/>
          <a:ext cx="1304014" cy="13043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C3C8CBC0-4F21-41A9-9E26-27A2094AD628}" type="pres">
      <dgm:prSet presAssocID="{8852AD7F-4D2D-46F5-84C0-7F51B913EC65}" presName="Child2" presStyleLbl="revTx" presStyleIdx="1" presStyleCnt="3" custScaleX="102121" custLinFactNeighborX="-551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871DD-4A8E-4993-8DD7-8DF7E415A26B}" type="pres">
      <dgm:prSet presAssocID="{1FAABDC1-9A9A-4059-A8BA-D0D35FB73016}" presName="Image3" presStyleCnt="0"/>
      <dgm:spPr/>
    </dgm:pt>
    <dgm:pt modelId="{5226341B-C156-4F1F-9D16-717BA79FEB30}" type="pres">
      <dgm:prSet presAssocID="{1FAABDC1-9A9A-4059-A8BA-D0D35FB73016}" presName="Image" presStyleLbl="fgImgPlace1" presStyleIdx="2" presStyleCnt="3" custLinFactNeighborX="-68416"/>
      <dgm:spPr>
        <a:xfrm>
          <a:off x="2679885" y="3562724"/>
          <a:ext cx="1304014" cy="13043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B7C434D-7F2D-4B42-AEE5-CF5364A879A8}" type="pres">
      <dgm:prSet presAssocID="{1FAABDC1-9A9A-4059-A8BA-D0D35FB73016}" presName="Child3" presStyleLbl="revTx" presStyleIdx="2" presStyleCnt="3" custScaleX="168000" custLinFactNeighborX="-188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5F032-8292-49C3-B800-F4F79E7D30BC}" srcId="{CA0AE4CD-EA61-4E80-9ED2-AF526D2636A5}" destId="{B70413A9-2FA8-4358-A385-A2E82CEE94ED}" srcOrd="0" destOrd="0" parTransId="{341BE536-95E1-4602-A194-DD2569976DD2}" sibTransId="{776C0866-2F6C-4E36-9CEE-680E2E2E4F58}"/>
    <dgm:cxn modelId="{FA1C7915-3FE1-441B-A0AA-CD1BF6DE7244}" srcId="{CA0AE4CD-EA61-4E80-9ED2-AF526D2636A5}" destId="{8852AD7F-4D2D-46F5-84C0-7F51B913EC65}" srcOrd="1" destOrd="0" parTransId="{154502B3-DDC1-48D7-ACE2-9337F04FD99E}" sibTransId="{CD8EA2DD-32C1-4EF6-AFA7-2EBF371641D5}"/>
    <dgm:cxn modelId="{8EA0F4AA-DF77-4137-AF45-3E44572797F2}" type="presOf" srcId="{1FAABDC1-9A9A-4059-A8BA-D0D35FB73016}" destId="{BB7C434D-7F2D-4B42-AEE5-CF5364A879A8}" srcOrd="0" destOrd="0" presId="urn:microsoft.com/office/officeart/2011/layout/RadialPictureList"/>
    <dgm:cxn modelId="{6ADD11AE-7FE1-4838-A9D9-A351E19F7293}" type="presOf" srcId="{8852AD7F-4D2D-46F5-84C0-7F51B913EC65}" destId="{C3C8CBC0-4F21-41A9-9E26-27A2094AD628}" srcOrd="0" destOrd="0" presId="urn:microsoft.com/office/officeart/2011/layout/RadialPictureList"/>
    <dgm:cxn modelId="{EB7A6C46-3722-44FB-8A72-904CE8DED426}" type="presOf" srcId="{CA0AE4CD-EA61-4E80-9ED2-AF526D2636A5}" destId="{6476F9C3-0393-496E-8A61-CF64BB3696EC}" srcOrd="0" destOrd="0" presId="urn:microsoft.com/office/officeart/2011/layout/RadialPictureList"/>
    <dgm:cxn modelId="{16E60E75-B7EC-4834-B5F1-587928CE0658}" type="presOf" srcId="{B70413A9-2FA8-4358-A385-A2E82CEE94ED}" destId="{B948E7A0-6398-41F8-847F-48873A645B2F}" srcOrd="0" destOrd="0" presId="urn:microsoft.com/office/officeart/2011/layout/RadialPictureList"/>
    <dgm:cxn modelId="{44B268B2-9A91-4A69-B47D-4566B72ADA84}" type="presOf" srcId="{9EAD01E9-13D2-41FD-B516-942126AF18C2}" destId="{4D2DB044-084F-448D-A291-D94BBD74E146}" srcOrd="0" destOrd="0" presId="urn:microsoft.com/office/officeart/2011/layout/RadialPictureList"/>
    <dgm:cxn modelId="{82287E03-9880-48DA-92ED-F874413B513D}" srcId="{CA0AE4CD-EA61-4E80-9ED2-AF526D2636A5}" destId="{1FAABDC1-9A9A-4059-A8BA-D0D35FB73016}" srcOrd="2" destOrd="0" parTransId="{6FEEB030-FD3C-4A6B-B477-404AD092943F}" sibTransId="{D75B2153-4B3A-47F4-8692-23D0FA74E433}"/>
    <dgm:cxn modelId="{AF8B81A8-5C7F-48C4-8FAD-E263FD6C3E04}" srcId="{9EAD01E9-13D2-41FD-B516-942126AF18C2}" destId="{CA0AE4CD-EA61-4E80-9ED2-AF526D2636A5}" srcOrd="0" destOrd="0" parTransId="{6FB30DA8-D4AE-48DE-B449-34CF580FD921}" sibTransId="{0C595EC6-E796-4610-A1A9-85D001D678A0}"/>
    <dgm:cxn modelId="{4F0C3AC4-121A-4251-A7B7-AD2566ED3479}" type="presParOf" srcId="{4D2DB044-084F-448D-A291-D94BBD74E146}" destId="{6476F9C3-0393-496E-8A61-CF64BB3696EC}" srcOrd="0" destOrd="0" presId="urn:microsoft.com/office/officeart/2011/layout/RadialPictureList"/>
    <dgm:cxn modelId="{916098BC-1D0E-4FA7-8FE5-C6B1F1D245FC}" type="presParOf" srcId="{4D2DB044-084F-448D-A291-D94BBD74E146}" destId="{C9C055C6-D4F7-48E8-AABE-84AB75803F03}" srcOrd="1" destOrd="0" presId="urn:microsoft.com/office/officeart/2011/layout/RadialPictureList"/>
    <dgm:cxn modelId="{3BF4E118-1932-4F15-8CF0-9C445B52CFD2}" type="presParOf" srcId="{4D2DB044-084F-448D-A291-D94BBD74E146}" destId="{7A3FBB4A-5E49-477C-AED4-964E6F4B2F3A}" srcOrd="2" destOrd="0" presId="urn:microsoft.com/office/officeart/2011/layout/RadialPictureList"/>
    <dgm:cxn modelId="{355FD6D2-CC31-4773-A29C-347FD3E3E187}" type="presParOf" srcId="{4D2DB044-084F-448D-A291-D94BBD74E146}" destId="{B948E7A0-6398-41F8-847F-48873A645B2F}" srcOrd="3" destOrd="0" presId="urn:microsoft.com/office/officeart/2011/layout/RadialPictureList"/>
    <dgm:cxn modelId="{168763CC-F65D-4908-ACD7-ED06608A11FA}" type="presParOf" srcId="{4D2DB044-084F-448D-A291-D94BBD74E146}" destId="{0B1B3699-0ECF-420A-8F12-7BAF51A341F8}" srcOrd="4" destOrd="0" presId="urn:microsoft.com/office/officeart/2011/layout/RadialPictureList"/>
    <dgm:cxn modelId="{E50E4833-8582-4235-A559-3C32DB7EC39A}" type="presParOf" srcId="{0B1B3699-0ECF-420A-8F12-7BAF51A341F8}" destId="{4CEE47A6-9366-48EF-835C-5B746690A9DD}" srcOrd="0" destOrd="0" presId="urn:microsoft.com/office/officeart/2011/layout/RadialPictureList"/>
    <dgm:cxn modelId="{053BAA77-23C3-42CD-B6E5-DA73BEA90249}" type="presParOf" srcId="{4D2DB044-084F-448D-A291-D94BBD74E146}" destId="{C3C8CBC0-4F21-41A9-9E26-27A2094AD628}" srcOrd="5" destOrd="0" presId="urn:microsoft.com/office/officeart/2011/layout/RadialPictureList"/>
    <dgm:cxn modelId="{E42FB6BA-E852-4F83-9360-25433F45B0CC}" type="presParOf" srcId="{4D2DB044-084F-448D-A291-D94BBD74E146}" destId="{FF1871DD-4A8E-4993-8DD7-8DF7E415A26B}" srcOrd="6" destOrd="0" presId="urn:microsoft.com/office/officeart/2011/layout/RadialPictureList"/>
    <dgm:cxn modelId="{9DC19C3E-4040-4B1F-BA59-37E26CD3AD9C}" type="presParOf" srcId="{FF1871DD-4A8E-4993-8DD7-8DF7E415A26B}" destId="{5226341B-C156-4F1F-9D16-717BA79FEB30}" srcOrd="0" destOrd="0" presId="urn:microsoft.com/office/officeart/2011/layout/RadialPictureList"/>
    <dgm:cxn modelId="{9CD01917-E562-4DCD-B5E2-88825FAEA920}" type="presParOf" srcId="{4D2DB044-084F-448D-A291-D94BBD74E146}" destId="{BB7C434D-7F2D-4B42-AEE5-CF5364A879A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AB3AF4-8910-47BB-BA21-2F24EE63907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AF526CD-4B53-4CA6-A7DC-35CD8192588E}">
      <dgm:prSet phldrT="[Текст]" custT="1"/>
      <dgm:spPr>
        <a:solidFill>
          <a:srgbClr val="FF6161"/>
        </a:solidFill>
        <a:ln w="31750">
          <a:solidFill>
            <a:srgbClr val="C00000"/>
          </a:solidFill>
        </a:ln>
      </dgm:spPr>
      <dgm:t>
        <a:bodyPr/>
        <a:lstStyle/>
        <a:p>
          <a:r>
            <a:rPr lang="ru-RU" sz="18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</a:rPr>
            <a:t>ИС «Цифровая школа»</a:t>
          </a:r>
          <a:endParaRPr lang="ru-RU" sz="18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62B71216-148F-45A8-B2CC-EDF2175F8227}" type="parTrans" cxnId="{46CB5A97-2C68-473B-AD04-A63E0DB2FBDC}">
      <dgm:prSet/>
      <dgm:spPr/>
      <dgm:t>
        <a:bodyPr/>
        <a:lstStyle/>
        <a:p>
          <a:endParaRPr lang="ru-RU"/>
        </a:p>
      </dgm:t>
    </dgm:pt>
    <dgm:pt modelId="{E0107E48-4B45-469B-BA61-18D3FFCD16D2}" type="sibTrans" cxnId="{46CB5A97-2C68-473B-AD04-A63E0DB2FBDC}">
      <dgm:prSet/>
      <dgm:spPr/>
      <dgm:t>
        <a:bodyPr/>
        <a:lstStyle/>
        <a:p>
          <a:endParaRPr lang="ru-RU"/>
        </a:p>
      </dgm:t>
    </dgm:pt>
    <dgm:pt modelId="{32049E7A-34AA-4FDE-8BBE-496F2CE493D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8AA66C1C-8223-4C46-B012-708DE712938B}" type="parTrans" cxnId="{71811D45-C0FA-425A-8043-E72EEAD56EB0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84321C3-0EBF-4B21-8B06-A147268207D1}" type="sibTrans" cxnId="{71811D45-C0FA-425A-8043-E72EEAD56EB0}">
      <dgm:prSet/>
      <dgm:spPr/>
      <dgm:t>
        <a:bodyPr/>
        <a:lstStyle/>
        <a:p>
          <a:endParaRPr lang="ru-RU"/>
        </a:p>
      </dgm:t>
    </dgm:pt>
    <dgm:pt modelId="{2A115D8E-DCC2-4555-B26F-3C038D66D6AE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9E90D5A1-91C1-4467-8D84-58BBA207A498}" type="parTrans" cxnId="{8CF87BF1-F2B1-4727-B7F7-4FBD8370D8DB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F5F5BB6-FD7C-40AF-9DC2-0EC904E5E5B8}" type="sibTrans" cxnId="{8CF87BF1-F2B1-4727-B7F7-4FBD8370D8DB}">
      <dgm:prSet/>
      <dgm:spPr/>
      <dgm:t>
        <a:bodyPr/>
        <a:lstStyle/>
        <a:p>
          <a:endParaRPr lang="ru-RU"/>
        </a:p>
      </dgm:t>
    </dgm:pt>
    <dgm:pt modelId="{31686166-B977-446B-B812-1E6512C0E9A3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B18B50ED-5A3E-4665-9BE3-383721DB359E}" type="parTrans" cxnId="{0992171D-7243-4842-A247-2D576AD5D279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03AC792-ED89-47EB-BA1B-CD214140C6CD}" type="sibTrans" cxnId="{0992171D-7243-4842-A247-2D576AD5D279}">
      <dgm:prSet/>
      <dgm:spPr/>
      <dgm:t>
        <a:bodyPr/>
        <a:lstStyle/>
        <a:p>
          <a:endParaRPr lang="ru-RU"/>
        </a:p>
      </dgm:t>
    </dgm:pt>
    <dgm:pt modelId="{74A6B20F-29F5-4B5C-B67C-14340AF8734F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4AB1F0AE-01D5-4ABE-8FAE-6F24410C6F02}" type="parTrans" cxnId="{DD0E162C-847A-42A2-8BA5-C5BA62DFEFB7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9FDF2734-F70B-4338-A482-CBC2BC18BF10}" type="sibTrans" cxnId="{DD0E162C-847A-42A2-8BA5-C5BA62DFEFB7}">
      <dgm:prSet/>
      <dgm:spPr/>
      <dgm:t>
        <a:bodyPr/>
        <a:lstStyle/>
        <a:p>
          <a:endParaRPr lang="ru-RU"/>
        </a:p>
      </dgm:t>
    </dgm:pt>
    <dgm:pt modelId="{852DED6B-8CE8-49C0-86B1-25166D68BBEB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E9CC276D-9C82-408D-8A98-F5969CA38F90}" type="parTrans" cxnId="{F69C7142-0761-4483-A640-A66E6EA91CB3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>
            <a:ln w="38100">
              <a:solidFill>
                <a:schemeClr val="tx1"/>
              </a:solidFill>
            </a:ln>
          </a:endParaRPr>
        </a:p>
      </dgm:t>
    </dgm:pt>
    <dgm:pt modelId="{1AD727F9-0F02-42BF-A36C-E86EC3943DEF}" type="sibTrans" cxnId="{F69C7142-0761-4483-A640-A66E6EA91CB3}">
      <dgm:prSet/>
      <dgm:spPr/>
      <dgm:t>
        <a:bodyPr/>
        <a:lstStyle/>
        <a:p>
          <a:endParaRPr lang="ru-RU"/>
        </a:p>
      </dgm:t>
    </dgm:pt>
    <dgm:pt modelId="{28D9CA36-6A42-4B6D-9B72-C54C27EC5385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BB64BA38-4499-4AE5-8153-557D8D2184CA}" type="parTrans" cxnId="{D7CEB8AB-698B-4A74-8070-E0800922AEC2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>
            <a:ln w="38100">
              <a:solidFill>
                <a:schemeClr val="tx1"/>
              </a:solidFill>
            </a:ln>
          </a:endParaRPr>
        </a:p>
      </dgm:t>
    </dgm:pt>
    <dgm:pt modelId="{B035FFDD-6FEB-4C8A-98E6-F5F1F624AAAA}" type="sibTrans" cxnId="{D7CEB8AB-698B-4A74-8070-E0800922AEC2}">
      <dgm:prSet/>
      <dgm:spPr/>
      <dgm:t>
        <a:bodyPr/>
        <a:lstStyle/>
        <a:p>
          <a:endParaRPr lang="ru-RU"/>
        </a:p>
      </dgm:t>
    </dgm:pt>
    <dgm:pt modelId="{F0BB3D23-A0AE-4807-B0C0-FC3ED78B334B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85798A41-EEED-4A01-94AC-4003D6B80A53}" type="parTrans" cxnId="{9D854A4E-B160-4FE1-9C9B-82ABE63CB3A7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A195A47-C7D6-4FD4-A67E-7FAAAC86E8F0}" type="sibTrans" cxnId="{9D854A4E-B160-4FE1-9C9B-82ABE63CB3A7}">
      <dgm:prSet/>
      <dgm:spPr/>
      <dgm:t>
        <a:bodyPr/>
        <a:lstStyle/>
        <a:p>
          <a:endParaRPr lang="ru-RU"/>
        </a:p>
      </dgm:t>
    </dgm:pt>
    <dgm:pt modelId="{4C792E54-E7DC-4591-975B-ECC8B6EA7C3E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D076E0F4-9708-4EAC-80AE-5470CCCE467A}" type="parTrans" cxnId="{A143790A-3F6C-4FCF-AEC0-0D0D1A64DC78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D9C34F8-A0C7-4E7E-8141-E89643A3A874}" type="sibTrans" cxnId="{A143790A-3F6C-4FCF-AEC0-0D0D1A64DC78}">
      <dgm:prSet/>
      <dgm:spPr/>
      <dgm:t>
        <a:bodyPr/>
        <a:lstStyle/>
        <a:p>
          <a:endParaRPr lang="ru-RU"/>
        </a:p>
      </dgm:t>
    </dgm:pt>
    <dgm:pt modelId="{CA4B5E49-0921-4783-A62B-EF56A8830133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5078C807-AF6E-441F-8764-AB2E80F8F73E}" type="parTrans" cxnId="{AE2956CB-49A7-4A7A-B759-888C408149C2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046624D-4CA6-46B7-83F9-5376F588E28E}" type="sibTrans" cxnId="{AE2956CB-49A7-4A7A-B759-888C408149C2}">
      <dgm:prSet/>
      <dgm:spPr/>
      <dgm:t>
        <a:bodyPr/>
        <a:lstStyle/>
        <a:p>
          <a:endParaRPr lang="ru-RU"/>
        </a:p>
      </dgm:t>
    </dgm:pt>
    <dgm:pt modelId="{9D3732BC-D897-40F4-9A24-FBEF6E9E9D19}">
      <dgm:prSet phldrT="[Текст]"/>
      <dgm:spPr>
        <a:blipFill rotWithShape="0">
          <a:blip xmlns:r="http://schemas.openxmlformats.org/officeDocument/2006/relationships" r:embed="rId10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FCFCCD54-49E0-498F-A0D5-AC2ED15E40F5}" type="parTrans" cxnId="{DFB9DD65-4155-40DA-AF95-67B207995275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>
            <a:ln w="38100">
              <a:solidFill>
                <a:schemeClr val="tx1"/>
              </a:solidFill>
            </a:ln>
          </a:endParaRPr>
        </a:p>
      </dgm:t>
    </dgm:pt>
    <dgm:pt modelId="{8D7DB05B-9BCF-4FB1-9E39-5A5E6A03F6D9}" type="sibTrans" cxnId="{DFB9DD65-4155-40DA-AF95-67B207995275}">
      <dgm:prSet/>
      <dgm:spPr/>
      <dgm:t>
        <a:bodyPr/>
        <a:lstStyle/>
        <a:p>
          <a:endParaRPr lang="ru-RU"/>
        </a:p>
      </dgm:t>
    </dgm:pt>
    <dgm:pt modelId="{BFA4E091-3284-4B66-B760-8E8F0561647C}">
      <dgm:prSet phldrT="[Текст]"/>
      <dgm:spPr>
        <a:blipFill rotWithShape="0">
          <a:blip xmlns:r="http://schemas.openxmlformats.org/officeDocument/2006/relationships" r:embed="rId11"/>
          <a:stretch>
            <a:fillRect/>
          </a:stretch>
        </a:blipFill>
        <a:ln>
          <a:solidFill>
            <a:srgbClr val="D26900"/>
          </a:solidFill>
        </a:ln>
      </dgm:spPr>
      <dgm:t>
        <a:bodyPr/>
        <a:lstStyle/>
        <a:p>
          <a:endParaRPr lang="ru-RU" dirty="0"/>
        </a:p>
      </dgm:t>
    </dgm:pt>
    <dgm:pt modelId="{0390E118-03FD-4042-AC23-293858B330FE}" type="parTrans" cxnId="{392104CA-58B0-474F-AC63-15EF4F33DA0F}">
      <dgm:prSet/>
      <dgm:spPr>
        <a:ln w="381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5FA1BC3-7D25-4EC1-855E-9669475AF137}" type="sibTrans" cxnId="{392104CA-58B0-474F-AC63-15EF4F33DA0F}">
      <dgm:prSet/>
      <dgm:spPr/>
      <dgm:t>
        <a:bodyPr/>
        <a:lstStyle/>
        <a:p>
          <a:endParaRPr lang="ru-RU"/>
        </a:p>
      </dgm:t>
    </dgm:pt>
    <dgm:pt modelId="{673D090A-FD6A-43EE-AC4B-91CB2522A5BF}" type="pres">
      <dgm:prSet presAssocID="{38AB3AF4-8910-47BB-BA21-2F24EE63907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6749E-79E5-49A9-9229-0D6DF911BCBF}" type="pres">
      <dgm:prSet presAssocID="{6AF526CD-4B53-4CA6-A7DC-35CD8192588E}" presName="centerShape" presStyleLbl="node0" presStyleIdx="0" presStyleCnt="1" custScaleX="197612" custScaleY="197612"/>
      <dgm:spPr/>
      <dgm:t>
        <a:bodyPr/>
        <a:lstStyle/>
        <a:p>
          <a:endParaRPr lang="ru-RU"/>
        </a:p>
      </dgm:t>
    </dgm:pt>
    <dgm:pt modelId="{42488D88-7E10-44A2-810E-3C1B1F3CBEA4}" type="pres">
      <dgm:prSet presAssocID="{8AA66C1C-8223-4C46-B012-708DE712938B}" presName="Name9" presStyleLbl="parChTrans1D2" presStyleIdx="0" presStyleCnt="11"/>
      <dgm:spPr/>
      <dgm:t>
        <a:bodyPr/>
        <a:lstStyle/>
        <a:p>
          <a:endParaRPr lang="ru-RU"/>
        </a:p>
      </dgm:t>
    </dgm:pt>
    <dgm:pt modelId="{238EC060-F594-41E0-8D89-342521A26D65}" type="pres">
      <dgm:prSet presAssocID="{8AA66C1C-8223-4C46-B012-708DE712938B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22A3F701-0AD9-4DB1-B4C2-962410AD065E}" type="pres">
      <dgm:prSet presAssocID="{32049E7A-34AA-4FDE-8BBE-496F2CE493DB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9F18-6414-4A2E-B344-113BB02C0AF9}" type="pres">
      <dgm:prSet presAssocID="{9E90D5A1-91C1-4467-8D84-58BBA207A498}" presName="Name9" presStyleLbl="parChTrans1D2" presStyleIdx="1" presStyleCnt="11"/>
      <dgm:spPr/>
      <dgm:t>
        <a:bodyPr/>
        <a:lstStyle/>
        <a:p>
          <a:endParaRPr lang="ru-RU"/>
        </a:p>
      </dgm:t>
    </dgm:pt>
    <dgm:pt modelId="{153D65EF-BE52-49D2-9496-1DF9C509875E}" type="pres">
      <dgm:prSet presAssocID="{9E90D5A1-91C1-4467-8D84-58BBA207A498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CD1D7768-163A-4D1B-900C-C1B51D7CFE37}" type="pres">
      <dgm:prSet presAssocID="{2A115D8E-DCC2-4555-B26F-3C038D66D6A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E5AFD-8735-4F25-A204-9E15695A0F49}" type="pres">
      <dgm:prSet presAssocID="{B18B50ED-5A3E-4665-9BE3-383721DB359E}" presName="Name9" presStyleLbl="parChTrans1D2" presStyleIdx="2" presStyleCnt="11"/>
      <dgm:spPr/>
      <dgm:t>
        <a:bodyPr/>
        <a:lstStyle/>
        <a:p>
          <a:endParaRPr lang="ru-RU"/>
        </a:p>
      </dgm:t>
    </dgm:pt>
    <dgm:pt modelId="{952C79C2-0749-460E-9A83-8EBEDA9F95E5}" type="pres">
      <dgm:prSet presAssocID="{B18B50ED-5A3E-4665-9BE3-383721DB359E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7ED7F081-F00D-4ACB-94CF-77858A8A819B}" type="pres">
      <dgm:prSet presAssocID="{31686166-B977-446B-B812-1E6512C0E9A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6599D-23BF-4EBE-9F66-D68735E47A1D}" type="pres">
      <dgm:prSet presAssocID="{4AB1F0AE-01D5-4ABE-8FAE-6F24410C6F02}" presName="Name9" presStyleLbl="parChTrans1D2" presStyleIdx="3" presStyleCnt="11"/>
      <dgm:spPr/>
      <dgm:t>
        <a:bodyPr/>
        <a:lstStyle/>
        <a:p>
          <a:endParaRPr lang="ru-RU"/>
        </a:p>
      </dgm:t>
    </dgm:pt>
    <dgm:pt modelId="{DE5EF41E-43A5-4584-8A10-47A2C86A67EE}" type="pres">
      <dgm:prSet presAssocID="{4AB1F0AE-01D5-4ABE-8FAE-6F24410C6F02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D8BE1823-BF9E-446C-B1BE-DBBB4DD431E2}" type="pres">
      <dgm:prSet presAssocID="{74A6B20F-29F5-4B5C-B67C-14340AF8734F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DFA38-AF09-4571-ABBF-FD366CB634D5}" type="pres">
      <dgm:prSet presAssocID="{E9CC276D-9C82-408D-8A98-F5969CA38F90}" presName="Name9" presStyleLbl="parChTrans1D2" presStyleIdx="4" presStyleCnt="11"/>
      <dgm:spPr/>
      <dgm:t>
        <a:bodyPr/>
        <a:lstStyle/>
        <a:p>
          <a:endParaRPr lang="ru-RU"/>
        </a:p>
      </dgm:t>
    </dgm:pt>
    <dgm:pt modelId="{99B1B3FF-43BB-4BAF-8418-61DB890B780A}" type="pres">
      <dgm:prSet presAssocID="{E9CC276D-9C82-408D-8A98-F5969CA38F90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6CF496C7-6947-4D4E-B91B-3C18CB17783F}" type="pres">
      <dgm:prSet presAssocID="{852DED6B-8CE8-49C0-86B1-25166D68BBEB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89678-D648-4919-AE74-30384178199F}" type="pres">
      <dgm:prSet presAssocID="{BB64BA38-4499-4AE5-8153-557D8D2184CA}" presName="Name9" presStyleLbl="parChTrans1D2" presStyleIdx="5" presStyleCnt="11"/>
      <dgm:spPr/>
      <dgm:t>
        <a:bodyPr/>
        <a:lstStyle/>
        <a:p>
          <a:endParaRPr lang="ru-RU"/>
        </a:p>
      </dgm:t>
    </dgm:pt>
    <dgm:pt modelId="{F31882F0-F81F-478D-852C-C3612C0FC3A2}" type="pres">
      <dgm:prSet presAssocID="{BB64BA38-4499-4AE5-8153-557D8D2184CA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69B13566-76C6-4543-B00B-AF156C21A82A}" type="pres">
      <dgm:prSet presAssocID="{28D9CA36-6A42-4B6D-9B72-C54C27EC5385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55044-5026-463A-A766-30EC59F551C4}" type="pres">
      <dgm:prSet presAssocID="{85798A41-EEED-4A01-94AC-4003D6B80A53}" presName="Name9" presStyleLbl="parChTrans1D2" presStyleIdx="6" presStyleCnt="11"/>
      <dgm:spPr/>
      <dgm:t>
        <a:bodyPr/>
        <a:lstStyle/>
        <a:p>
          <a:endParaRPr lang="ru-RU"/>
        </a:p>
      </dgm:t>
    </dgm:pt>
    <dgm:pt modelId="{1246132A-8910-4ECB-BD78-6AD5A5520B9E}" type="pres">
      <dgm:prSet presAssocID="{85798A41-EEED-4A01-94AC-4003D6B80A53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0D7316BD-95D5-4FFF-9F94-F9FE05223007}" type="pres">
      <dgm:prSet presAssocID="{F0BB3D23-A0AE-4807-B0C0-FC3ED78B334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F28E7-511B-442B-89AE-296A7FD87127}" type="pres">
      <dgm:prSet presAssocID="{0390E118-03FD-4042-AC23-293858B330FE}" presName="Name9" presStyleLbl="parChTrans1D2" presStyleIdx="7" presStyleCnt="11"/>
      <dgm:spPr/>
      <dgm:t>
        <a:bodyPr/>
        <a:lstStyle/>
        <a:p>
          <a:endParaRPr lang="ru-RU"/>
        </a:p>
      </dgm:t>
    </dgm:pt>
    <dgm:pt modelId="{2E8EDC56-6D63-45B5-97FA-244358130E77}" type="pres">
      <dgm:prSet presAssocID="{0390E118-03FD-4042-AC23-293858B330FE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08ACB005-3D56-4A0D-8954-8542B8FDBE79}" type="pres">
      <dgm:prSet presAssocID="{BFA4E091-3284-4B66-B760-8E8F0561647C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BC3B0-8EDC-4294-9973-A82A97719FB4}" type="pres">
      <dgm:prSet presAssocID="{D076E0F4-9708-4EAC-80AE-5470CCCE467A}" presName="Name9" presStyleLbl="parChTrans1D2" presStyleIdx="8" presStyleCnt="11"/>
      <dgm:spPr/>
      <dgm:t>
        <a:bodyPr/>
        <a:lstStyle/>
        <a:p>
          <a:endParaRPr lang="ru-RU"/>
        </a:p>
      </dgm:t>
    </dgm:pt>
    <dgm:pt modelId="{60AF6B57-FFA9-40A8-A03F-0A08AD755018}" type="pres">
      <dgm:prSet presAssocID="{D076E0F4-9708-4EAC-80AE-5470CCCE467A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BA79E6C0-E981-45B7-8D69-D45749C0B1EC}" type="pres">
      <dgm:prSet presAssocID="{4C792E54-E7DC-4591-975B-ECC8B6EA7C3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9EFBD-1917-4D4D-9A26-A9D041916F24}" type="pres">
      <dgm:prSet presAssocID="{5078C807-AF6E-441F-8764-AB2E80F8F73E}" presName="Name9" presStyleLbl="parChTrans1D2" presStyleIdx="9" presStyleCnt="11"/>
      <dgm:spPr/>
      <dgm:t>
        <a:bodyPr/>
        <a:lstStyle/>
        <a:p>
          <a:endParaRPr lang="ru-RU"/>
        </a:p>
      </dgm:t>
    </dgm:pt>
    <dgm:pt modelId="{98A26D53-1416-40B1-827B-AFCCA24D2C1D}" type="pres">
      <dgm:prSet presAssocID="{5078C807-AF6E-441F-8764-AB2E80F8F73E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D42E47B1-FFB8-4004-9588-105F0FBC90E8}" type="pres">
      <dgm:prSet presAssocID="{CA4B5E49-0921-4783-A62B-EF56A8830133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F4B63-5E9A-4CCF-B23F-6820D90D189D}" type="pres">
      <dgm:prSet presAssocID="{FCFCCD54-49E0-498F-A0D5-AC2ED15E40F5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C40F0B14-2CC2-45E7-A704-70CAF6C5D0A1}" type="pres">
      <dgm:prSet presAssocID="{FCFCCD54-49E0-498F-A0D5-AC2ED15E40F5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43B83D73-AE42-45F2-A180-7E5D60E0DC58}" type="pres">
      <dgm:prSet presAssocID="{9D3732BC-D897-40F4-9A24-FBEF6E9E9D19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D974A-DCB4-4F6E-A285-71BE83C62ED8}" type="presOf" srcId="{BB64BA38-4499-4AE5-8153-557D8D2184CA}" destId="{AEA89678-D648-4919-AE74-30384178199F}" srcOrd="0" destOrd="0" presId="urn:microsoft.com/office/officeart/2005/8/layout/radial1"/>
    <dgm:cxn modelId="{46CB5A97-2C68-473B-AD04-A63E0DB2FBDC}" srcId="{38AB3AF4-8910-47BB-BA21-2F24EE639073}" destId="{6AF526CD-4B53-4CA6-A7DC-35CD8192588E}" srcOrd="0" destOrd="0" parTransId="{62B71216-148F-45A8-B2CC-EDF2175F8227}" sibTransId="{E0107E48-4B45-469B-BA61-18D3FFCD16D2}"/>
    <dgm:cxn modelId="{2E91118E-11B2-43DC-A347-F1C045296AEF}" type="presOf" srcId="{85798A41-EEED-4A01-94AC-4003D6B80A53}" destId="{00855044-5026-463A-A766-30EC59F551C4}" srcOrd="0" destOrd="0" presId="urn:microsoft.com/office/officeart/2005/8/layout/radial1"/>
    <dgm:cxn modelId="{DD0E162C-847A-42A2-8BA5-C5BA62DFEFB7}" srcId="{6AF526CD-4B53-4CA6-A7DC-35CD8192588E}" destId="{74A6B20F-29F5-4B5C-B67C-14340AF8734F}" srcOrd="3" destOrd="0" parTransId="{4AB1F0AE-01D5-4ABE-8FAE-6F24410C6F02}" sibTransId="{9FDF2734-F70B-4338-A482-CBC2BC18BF10}"/>
    <dgm:cxn modelId="{AE2956CB-49A7-4A7A-B759-888C408149C2}" srcId="{6AF526CD-4B53-4CA6-A7DC-35CD8192588E}" destId="{CA4B5E49-0921-4783-A62B-EF56A8830133}" srcOrd="9" destOrd="0" parTransId="{5078C807-AF6E-441F-8764-AB2E80F8F73E}" sibTransId="{D046624D-4CA6-46B7-83F9-5376F588E28E}"/>
    <dgm:cxn modelId="{0BF293C7-E502-4E2B-BBBE-E87088034DBF}" type="presOf" srcId="{B18B50ED-5A3E-4665-9BE3-383721DB359E}" destId="{952C79C2-0749-460E-9A83-8EBEDA9F95E5}" srcOrd="1" destOrd="0" presId="urn:microsoft.com/office/officeart/2005/8/layout/radial1"/>
    <dgm:cxn modelId="{4C97D54B-3230-4F49-8877-79C3D22BF074}" type="presOf" srcId="{32049E7A-34AA-4FDE-8BBE-496F2CE493DB}" destId="{22A3F701-0AD9-4DB1-B4C2-962410AD065E}" srcOrd="0" destOrd="0" presId="urn:microsoft.com/office/officeart/2005/8/layout/radial1"/>
    <dgm:cxn modelId="{9D854A4E-B160-4FE1-9C9B-82ABE63CB3A7}" srcId="{6AF526CD-4B53-4CA6-A7DC-35CD8192588E}" destId="{F0BB3D23-A0AE-4807-B0C0-FC3ED78B334B}" srcOrd="6" destOrd="0" parTransId="{85798A41-EEED-4A01-94AC-4003D6B80A53}" sibTransId="{CA195A47-C7D6-4FD4-A67E-7FAAAC86E8F0}"/>
    <dgm:cxn modelId="{41E3B7CB-8848-4A77-B276-F9C60ABFF018}" type="presOf" srcId="{E9CC276D-9C82-408D-8A98-F5969CA38F90}" destId="{99B1B3FF-43BB-4BAF-8418-61DB890B780A}" srcOrd="1" destOrd="0" presId="urn:microsoft.com/office/officeart/2005/8/layout/radial1"/>
    <dgm:cxn modelId="{862DB10A-0929-4431-ACE1-404CC11F78DA}" type="presOf" srcId="{FCFCCD54-49E0-498F-A0D5-AC2ED15E40F5}" destId="{C40F0B14-2CC2-45E7-A704-70CAF6C5D0A1}" srcOrd="1" destOrd="0" presId="urn:microsoft.com/office/officeart/2005/8/layout/radial1"/>
    <dgm:cxn modelId="{121EBE65-7B93-4FC6-8F34-D2F1133ECEA4}" type="presOf" srcId="{B18B50ED-5A3E-4665-9BE3-383721DB359E}" destId="{D79E5AFD-8735-4F25-A204-9E15695A0F49}" srcOrd="0" destOrd="0" presId="urn:microsoft.com/office/officeart/2005/8/layout/radial1"/>
    <dgm:cxn modelId="{71811D45-C0FA-425A-8043-E72EEAD56EB0}" srcId="{6AF526CD-4B53-4CA6-A7DC-35CD8192588E}" destId="{32049E7A-34AA-4FDE-8BBE-496F2CE493DB}" srcOrd="0" destOrd="0" parTransId="{8AA66C1C-8223-4C46-B012-708DE712938B}" sibTransId="{A84321C3-0EBF-4B21-8B06-A147268207D1}"/>
    <dgm:cxn modelId="{A04C0C2B-5423-453E-AB06-312C693255C7}" type="presOf" srcId="{8AA66C1C-8223-4C46-B012-708DE712938B}" destId="{42488D88-7E10-44A2-810E-3C1B1F3CBEA4}" srcOrd="0" destOrd="0" presId="urn:microsoft.com/office/officeart/2005/8/layout/radial1"/>
    <dgm:cxn modelId="{D2FEAC4A-14A8-4954-9AE4-CE5D6AC67220}" type="presOf" srcId="{5078C807-AF6E-441F-8764-AB2E80F8F73E}" destId="{98A26D53-1416-40B1-827B-AFCCA24D2C1D}" srcOrd="1" destOrd="0" presId="urn:microsoft.com/office/officeart/2005/8/layout/radial1"/>
    <dgm:cxn modelId="{F16CCED5-94C0-4737-9041-0CB60910635A}" type="presOf" srcId="{38AB3AF4-8910-47BB-BA21-2F24EE639073}" destId="{673D090A-FD6A-43EE-AC4B-91CB2522A5BF}" srcOrd="0" destOrd="0" presId="urn:microsoft.com/office/officeart/2005/8/layout/radial1"/>
    <dgm:cxn modelId="{DFB9DD65-4155-40DA-AF95-67B207995275}" srcId="{6AF526CD-4B53-4CA6-A7DC-35CD8192588E}" destId="{9D3732BC-D897-40F4-9A24-FBEF6E9E9D19}" srcOrd="10" destOrd="0" parTransId="{FCFCCD54-49E0-498F-A0D5-AC2ED15E40F5}" sibTransId="{8D7DB05B-9BCF-4FB1-9E39-5A5E6A03F6D9}"/>
    <dgm:cxn modelId="{696476CF-BB99-4C0C-A031-5322F0FA4DC8}" type="presOf" srcId="{FCFCCD54-49E0-498F-A0D5-AC2ED15E40F5}" destId="{CC7F4B63-5E9A-4CCF-B23F-6820D90D189D}" srcOrd="0" destOrd="0" presId="urn:microsoft.com/office/officeart/2005/8/layout/radial1"/>
    <dgm:cxn modelId="{5944C843-2A3C-411F-9FFE-FD5C5FB4EA34}" type="presOf" srcId="{F0BB3D23-A0AE-4807-B0C0-FC3ED78B334B}" destId="{0D7316BD-95D5-4FFF-9F94-F9FE05223007}" srcOrd="0" destOrd="0" presId="urn:microsoft.com/office/officeart/2005/8/layout/radial1"/>
    <dgm:cxn modelId="{85810654-50E0-4236-A5C2-B37B19DAA9D0}" type="presOf" srcId="{D076E0F4-9708-4EAC-80AE-5470CCCE467A}" destId="{60AF6B57-FFA9-40A8-A03F-0A08AD755018}" srcOrd="1" destOrd="0" presId="urn:microsoft.com/office/officeart/2005/8/layout/radial1"/>
    <dgm:cxn modelId="{6B65DBC8-DDA0-4BCC-83CD-A66AA8A41F88}" type="presOf" srcId="{74A6B20F-29F5-4B5C-B67C-14340AF8734F}" destId="{D8BE1823-BF9E-446C-B1BE-DBBB4DD431E2}" srcOrd="0" destOrd="0" presId="urn:microsoft.com/office/officeart/2005/8/layout/radial1"/>
    <dgm:cxn modelId="{82C9A863-4FB2-43BA-BF8E-E48CFD13E89E}" type="presOf" srcId="{4AB1F0AE-01D5-4ABE-8FAE-6F24410C6F02}" destId="{AFE6599D-23BF-4EBE-9F66-D68735E47A1D}" srcOrd="0" destOrd="0" presId="urn:microsoft.com/office/officeart/2005/8/layout/radial1"/>
    <dgm:cxn modelId="{F69C7142-0761-4483-A640-A66E6EA91CB3}" srcId="{6AF526CD-4B53-4CA6-A7DC-35CD8192588E}" destId="{852DED6B-8CE8-49C0-86B1-25166D68BBEB}" srcOrd="4" destOrd="0" parTransId="{E9CC276D-9C82-408D-8A98-F5969CA38F90}" sibTransId="{1AD727F9-0F02-42BF-A36C-E86EC3943DEF}"/>
    <dgm:cxn modelId="{EC4F19DE-9C68-43AF-BEC1-23AAAD9399FB}" type="presOf" srcId="{BFA4E091-3284-4B66-B760-8E8F0561647C}" destId="{08ACB005-3D56-4A0D-8954-8542B8FDBE79}" srcOrd="0" destOrd="0" presId="urn:microsoft.com/office/officeart/2005/8/layout/radial1"/>
    <dgm:cxn modelId="{0C4981E1-8144-4B60-B759-98C0F85820DF}" type="presOf" srcId="{9E90D5A1-91C1-4467-8D84-58BBA207A498}" destId="{A3BC9F18-6414-4A2E-B344-113BB02C0AF9}" srcOrd="0" destOrd="0" presId="urn:microsoft.com/office/officeart/2005/8/layout/radial1"/>
    <dgm:cxn modelId="{E93CE739-E2CC-4CEC-8FEC-46EE52C0D9A0}" type="presOf" srcId="{31686166-B977-446B-B812-1E6512C0E9A3}" destId="{7ED7F081-F00D-4ACB-94CF-77858A8A819B}" srcOrd="0" destOrd="0" presId="urn:microsoft.com/office/officeart/2005/8/layout/radial1"/>
    <dgm:cxn modelId="{76DF72A4-8B8B-4C5E-BE40-CBF3333EE1EB}" type="presOf" srcId="{D076E0F4-9708-4EAC-80AE-5470CCCE467A}" destId="{BD6BC3B0-8EDC-4294-9973-A82A97719FB4}" srcOrd="0" destOrd="0" presId="urn:microsoft.com/office/officeart/2005/8/layout/radial1"/>
    <dgm:cxn modelId="{8CF87BF1-F2B1-4727-B7F7-4FBD8370D8DB}" srcId="{6AF526CD-4B53-4CA6-A7DC-35CD8192588E}" destId="{2A115D8E-DCC2-4555-B26F-3C038D66D6AE}" srcOrd="1" destOrd="0" parTransId="{9E90D5A1-91C1-4467-8D84-58BBA207A498}" sibTransId="{EF5F5BB6-FD7C-40AF-9DC2-0EC904E5E5B8}"/>
    <dgm:cxn modelId="{0149C186-B456-4BD1-9CD1-8275B3DE70F5}" type="presOf" srcId="{9D3732BC-D897-40F4-9A24-FBEF6E9E9D19}" destId="{43B83D73-AE42-45F2-A180-7E5D60E0DC58}" srcOrd="0" destOrd="0" presId="urn:microsoft.com/office/officeart/2005/8/layout/radial1"/>
    <dgm:cxn modelId="{D54A851D-431D-4912-A3E8-8ED430A06842}" type="presOf" srcId="{E9CC276D-9C82-408D-8A98-F5969CA38F90}" destId="{1E4DFA38-AF09-4571-ABBF-FD366CB634D5}" srcOrd="0" destOrd="0" presId="urn:microsoft.com/office/officeart/2005/8/layout/radial1"/>
    <dgm:cxn modelId="{D7CEB8AB-698B-4A74-8070-E0800922AEC2}" srcId="{6AF526CD-4B53-4CA6-A7DC-35CD8192588E}" destId="{28D9CA36-6A42-4B6D-9B72-C54C27EC5385}" srcOrd="5" destOrd="0" parTransId="{BB64BA38-4499-4AE5-8153-557D8D2184CA}" sibTransId="{B035FFDD-6FEB-4C8A-98E6-F5F1F624AAAA}"/>
    <dgm:cxn modelId="{37560013-C631-40E3-8F1D-9953477A1B48}" type="presOf" srcId="{2A115D8E-DCC2-4555-B26F-3C038D66D6AE}" destId="{CD1D7768-163A-4D1B-900C-C1B51D7CFE37}" srcOrd="0" destOrd="0" presId="urn:microsoft.com/office/officeart/2005/8/layout/radial1"/>
    <dgm:cxn modelId="{0992171D-7243-4842-A247-2D576AD5D279}" srcId="{6AF526CD-4B53-4CA6-A7DC-35CD8192588E}" destId="{31686166-B977-446B-B812-1E6512C0E9A3}" srcOrd="2" destOrd="0" parTransId="{B18B50ED-5A3E-4665-9BE3-383721DB359E}" sibTransId="{703AC792-ED89-47EB-BA1B-CD214140C6CD}"/>
    <dgm:cxn modelId="{C5C96C81-F541-409F-B6E4-CE691149CC3F}" type="presOf" srcId="{4AB1F0AE-01D5-4ABE-8FAE-6F24410C6F02}" destId="{DE5EF41E-43A5-4584-8A10-47A2C86A67EE}" srcOrd="1" destOrd="0" presId="urn:microsoft.com/office/officeart/2005/8/layout/radial1"/>
    <dgm:cxn modelId="{DFA1D96A-D1F6-4408-A4B9-A68983AC6D86}" type="presOf" srcId="{8AA66C1C-8223-4C46-B012-708DE712938B}" destId="{238EC060-F594-41E0-8D89-342521A26D65}" srcOrd="1" destOrd="0" presId="urn:microsoft.com/office/officeart/2005/8/layout/radial1"/>
    <dgm:cxn modelId="{E218042A-8347-496B-BA3A-93BD805ABBFD}" type="presOf" srcId="{852DED6B-8CE8-49C0-86B1-25166D68BBEB}" destId="{6CF496C7-6947-4D4E-B91B-3C18CB17783F}" srcOrd="0" destOrd="0" presId="urn:microsoft.com/office/officeart/2005/8/layout/radial1"/>
    <dgm:cxn modelId="{622837EF-6B2D-4289-917F-E761B49071EF}" type="presOf" srcId="{0390E118-03FD-4042-AC23-293858B330FE}" destId="{D04F28E7-511B-442B-89AE-296A7FD87127}" srcOrd="0" destOrd="0" presId="urn:microsoft.com/office/officeart/2005/8/layout/radial1"/>
    <dgm:cxn modelId="{72FC1D5B-2F17-47CF-A7EC-8930576F7F2D}" type="presOf" srcId="{85798A41-EEED-4A01-94AC-4003D6B80A53}" destId="{1246132A-8910-4ECB-BD78-6AD5A5520B9E}" srcOrd="1" destOrd="0" presId="urn:microsoft.com/office/officeart/2005/8/layout/radial1"/>
    <dgm:cxn modelId="{AE293800-964B-4CCC-B1F5-19017F4BC1EE}" type="presOf" srcId="{CA4B5E49-0921-4783-A62B-EF56A8830133}" destId="{D42E47B1-FFB8-4004-9588-105F0FBC90E8}" srcOrd="0" destOrd="0" presId="urn:microsoft.com/office/officeart/2005/8/layout/radial1"/>
    <dgm:cxn modelId="{392104CA-58B0-474F-AC63-15EF4F33DA0F}" srcId="{6AF526CD-4B53-4CA6-A7DC-35CD8192588E}" destId="{BFA4E091-3284-4B66-B760-8E8F0561647C}" srcOrd="7" destOrd="0" parTransId="{0390E118-03FD-4042-AC23-293858B330FE}" sibTransId="{05FA1BC3-7D25-4EC1-855E-9669475AF137}"/>
    <dgm:cxn modelId="{22492C0E-52BA-4191-9ABA-71071C1FEF24}" type="presOf" srcId="{0390E118-03FD-4042-AC23-293858B330FE}" destId="{2E8EDC56-6D63-45B5-97FA-244358130E77}" srcOrd="1" destOrd="0" presId="urn:microsoft.com/office/officeart/2005/8/layout/radial1"/>
    <dgm:cxn modelId="{AF0678D3-66B8-422E-9D77-EFB9755DA23E}" type="presOf" srcId="{9E90D5A1-91C1-4467-8D84-58BBA207A498}" destId="{153D65EF-BE52-49D2-9496-1DF9C509875E}" srcOrd="1" destOrd="0" presId="urn:microsoft.com/office/officeart/2005/8/layout/radial1"/>
    <dgm:cxn modelId="{BCE2C000-AE76-4AE6-8346-149E87AC0196}" type="presOf" srcId="{5078C807-AF6E-441F-8764-AB2E80F8F73E}" destId="{84B9EFBD-1917-4D4D-9A26-A9D041916F24}" srcOrd="0" destOrd="0" presId="urn:microsoft.com/office/officeart/2005/8/layout/radial1"/>
    <dgm:cxn modelId="{A143790A-3F6C-4FCF-AEC0-0D0D1A64DC78}" srcId="{6AF526CD-4B53-4CA6-A7DC-35CD8192588E}" destId="{4C792E54-E7DC-4591-975B-ECC8B6EA7C3E}" srcOrd="8" destOrd="0" parTransId="{D076E0F4-9708-4EAC-80AE-5470CCCE467A}" sibTransId="{9D9C34F8-A0C7-4E7E-8141-E89643A3A874}"/>
    <dgm:cxn modelId="{02800BED-5AA0-4768-A8E1-83F14377FD46}" type="presOf" srcId="{BB64BA38-4499-4AE5-8153-557D8D2184CA}" destId="{F31882F0-F81F-478D-852C-C3612C0FC3A2}" srcOrd="1" destOrd="0" presId="urn:microsoft.com/office/officeart/2005/8/layout/radial1"/>
    <dgm:cxn modelId="{4CDC0087-0DE6-494E-9733-6C44B6926CCF}" type="presOf" srcId="{6AF526CD-4B53-4CA6-A7DC-35CD8192588E}" destId="{B966749E-79E5-49A9-9229-0D6DF911BCBF}" srcOrd="0" destOrd="0" presId="urn:microsoft.com/office/officeart/2005/8/layout/radial1"/>
    <dgm:cxn modelId="{6B2FD400-FE32-44FC-BFF1-8EB60764F8B0}" type="presOf" srcId="{28D9CA36-6A42-4B6D-9B72-C54C27EC5385}" destId="{69B13566-76C6-4543-B00B-AF156C21A82A}" srcOrd="0" destOrd="0" presId="urn:microsoft.com/office/officeart/2005/8/layout/radial1"/>
    <dgm:cxn modelId="{2D8DC1EB-30A7-4F47-A762-2BCEDF6E8AC6}" type="presOf" srcId="{4C792E54-E7DC-4591-975B-ECC8B6EA7C3E}" destId="{BA79E6C0-E981-45B7-8D69-D45749C0B1EC}" srcOrd="0" destOrd="0" presId="urn:microsoft.com/office/officeart/2005/8/layout/radial1"/>
    <dgm:cxn modelId="{701CBBC1-8217-4DDF-82B2-74D94EFC8051}" type="presParOf" srcId="{673D090A-FD6A-43EE-AC4B-91CB2522A5BF}" destId="{B966749E-79E5-49A9-9229-0D6DF911BCBF}" srcOrd="0" destOrd="0" presId="urn:microsoft.com/office/officeart/2005/8/layout/radial1"/>
    <dgm:cxn modelId="{8043A79C-CBA4-440E-8CE9-6CE3760E8642}" type="presParOf" srcId="{673D090A-FD6A-43EE-AC4B-91CB2522A5BF}" destId="{42488D88-7E10-44A2-810E-3C1B1F3CBEA4}" srcOrd="1" destOrd="0" presId="urn:microsoft.com/office/officeart/2005/8/layout/radial1"/>
    <dgm:cxn modelId="{523425D4-69C2-4D6B-AD7B-D8A1DFA81647}" type="presParOf" srcId="{42488D88-7E10-44A2-810E-3C1B1F3CBEA4}" destId="{238EC060-F594-41E0-8D89-342521A26D65}" srcOrd="0" destOrd="0" presId="urn:microsoft.com/office/officeart/2005/8/layout/radial1"/>
    <dgm:cxn modelId="{45F78699-35FE-4DE9-A114-B60786A13FAB}" type="presParOf" srcId="{673D090A-FD6A-43EE-AC4B-91CB2522A5BF}" destId="{22A3F701-0AD9-4DB1-B4C2-962410AD065E}" srcOrd="2" destOrd="0" presId="urn:microsoft.com/office/officeart/2005/8/layout/radial1"/>
    <dgm:cxn modelId="{BB66A60C-75A9-49CF-9C88-9DE46C2DF3CE}" type="presParOf" srcId="{673D090A-FD6A-43EE-AC4B-91CB2522A5BF}" destId="{A3BC9F18-6414-4A2E-B344-113BB02C0AF9}" srcOrd="3" destOrd="0" presId="urn:microsoft.com/office/officeart/2005/8/layout/radial1"/>
    <dgm:cxn modelId="{EEB0DC71-8865-4DF7-9475-81001C7157EC}" type="presParOf" srcId="{A3BC9F18-6414-4A2E-B344-113BB02C0AF9}" destId="{153D65EF-BE52-49D2-9496-1DF9C509875E}" srcOrd="0" destOrd="0" presId="urn:microsoft.com/office/officeart/2005/8/layout/radial1"/>
    <dgm:cxn modelId="{ABFD0B06-31B7-4A51-AC43-1110AF1E971D}" type="presParOf" srcId="{673D090A-FD6A-43EE-AC4B-91CB2522A5BF}" destId="{CD1D7768-163A-4D1B-900C-C1B51D7CFE37}" srcOrd="4" destOrd="0" presId="urn:microsoft.com/office/officeart/2005/8/layout/radial1"/>
    <dgm:cxn modelId="{7F166918-2C83-4857-8A66-B56A950D61AB}" type="presParOf" srcId="{673D090A-FD6A-43EE-AC4B-91CB2522A5BF}" destId="{D79E5AFD-8735-4F25-A204-9E15695A0F49}" srcOrd="5" destOrd="0" presId="urn:microsoft.com/office/officeart/2005/8/layout/radial1"/>
    <dgm:cxn modelId="{20545045-77E7-4D89-8FC6-663288F0E899}" type="presParOf" srcId="{D79E5AFD-8735-4F25-A204-9E15695A0F49}" destId="{952C79C2-0749-460E-9A83-8EBEDA9F95E5}" srcOrd="0" destOrd="0" presId="urn:microsoft.com/office/officeart/2005/8/layout/radial1"/>
    <dgm:cxn modelId="{C2E9E839-49B9-4989-8536-1448629948E1}" type="presParOf" srcId="{673D090A-FD6A-43EE-AC4B-91CB2522A5BF}" destId="{7ED7F081-F00D-4ACB-94CF-77858A8A819B}" srcOrd="6" destOrd="0" presId="urn:microsoft.com/office/officeart/2005/8/layout/radial1"/>
    <dgm:cxn modelId="{7863A3A8-75F3-403D-9CBA-9D926EEB51F5}" type="presParOf" srcId="{673D090A-FD6A-43EE-AC4B-91CB2522A5BF}" destId="{AFE6599D-23BF-4EBE-9F66-D68735E47A1D}" srcOrd="7" destOrd="0" presId="urn:microsoft.com/office/officeart/2005/8/layout/radial1"/>
    <dgm:cxn modelId="{A7B732AD-B264-45AE-9F84-043012125C71}" type="presParOf" srcId="{AFE6599D-23BF-4EBE-9F66-D68735E47A1D}" destId="{DE5EF41E-43A5-4584-8A10-47A2C86A67EE}" srcOrd="0" destOrd="0" presId="urn:microsoft.com/office/officeart/2005/8/layout/radial1"/>
    <dgm:cxn modelId="{D0C1ED02-5202-4630-82C4-02AF938FE888}" type="presParOf" srcId="{673D090A-FD6A-43EE-AC4B-91CB2522A5BF}" destId="{D8BE1823-BF9E-446C-B1BE-DBBB4DD431E2}" srcOrd="8" destOrd="0" presId="urn:microsoft.com/office/officeart/2005/8/layout/radial1"/>
    <dgm:cxn modelId="{2FE7DE25-1C0F-4317-981E-2E5116D59767}" type="presParOf" srcId="{673D090A-FD6A-43EE-AC4B-91CB2522A5BF}" destId="{1E4DFA38-AF09-4571-ABBF-FD366CB634D5}" srcOrd="9" destOrd="0" presId="urn:microsoft.com/office/officeart/2005/8/layout/radial1"/>
    <dgm:cxn modelId="{4A653F80-869B-4953-AB3A-4E56B795775D}" type="presParOf" srcId="{1E4DFA38-AF09-4571-ABBF-FD366CB634D5}" destId="{99B1B3FF-43BB-4BAF-8418-61DB890B780A}" srcOrd="0" destOrd="0" presId="urn:microsoft.com/office/officeart/2005/8/layout/radial1"/>
    <dgm:cxn modelId="{CDCD7323-26C1-4AA1-AB5E-D117F373745F}" type="presParOf" srcId="{673D090A-FD6A-43EE-AC4B-91CB2522A5BF}" destId="{6CF496C7-6947-4D4E-B91B-3C18CB17783F}" srcOrd="10" destOrd="0" presId="urn:microsoft.com/office/officeart/2005/8/layout/radial1"/>
    <dgm:cxn modelId="{27C6DC39-B83D-4480-88E3-72619FA48772}" type="presParOf" srcId="{673D090A-FD6A-43EE-AC4B-91CB2522A5BF}" destId="{AEA89678-D648-4919-AE74-30384178199F}" srcOrd="11" destOrd="0" presId="urn:microsoft.com/office/officeart/2005/8/layout/radial1"/>
    <dgm:cxn modelId="{06AB32FF-8940-48C5-B027-E9E90B4AE270}" type="presParOf" srcId="{AEA89678-D648-4919-AE74-30384178199F}" destId="{F31882F0-F81F-478D-852C-C3612C0FC3A2}" srcOrd="0" destOrd="0" presId="urn:microsoft.com/office/officeart/2005/8/layout/radial1"/>
    <dgm:cxn modelId="{77D1AE3F-112B-4E4B-A2F9-142F23533F27}" type="presParOf" srcId="{673D090A-FD6A-43EE-AC4B-91CB2522A5BF}" destId="{69B13566-76C6-4543-B00B-AF156C21A82A}" srcOrd="12" destOrd="0" presId="urn:microsoft.com/office/officeart/2005/8/layout/radial1"/>
    <dgm:cxn modelId="{B5E71738-E3D6-4C6C-83DA-DEDC62E0FA36}" type="presParOf" srcId="{673D090A-FD6A-43EE-AC4B-91CB2522A5BF}" destId="{00855044-5026-463A-A766-30EC59F551C4}" srcOrd="13" destOrd="0" presId="urn:microsoft.com/office/officeart/2005/8/layout/radial1"/>
    <dgm:cxn modelId="{9D64FE76-1F7E-4465-9698-2FF12D1F7B8C}" type="presParOf" srcId="{00855044-5026-463A-A766-30EC59F551C4}" destId="{1246132A-8910-4ECB-BD78-6AD5A5520B9E}" srcOrd="0" destOrd="0" presId="urn:microsoft.com/office/officeart/2005/8/layout/radial1"/>
    <dgm:cxn modelId="{8FD758B2-DB93-40B1-8730-6C8CD80B3BB4}" type="presParOf" srcId="{673D090A-FD6A-43EE-AC4B-91CB2522A5BF}" destId="{0D7316BD-95D5-4FFF-9F94-F9FE05223007}" srcOrd="14" destOrd="0" presId="urn:microsoft.com/office/officeart/2005/8/layout/radial1"/>
    <dgm:cxn modelId="{395DC393-457B-4D9C-B81A-C22DF84075C8}" type="presParOf" srcId="{673D090A-FD6A-43EE-AC4B-91CB2522A5BF}" destId="{D04F28E7-511B-442B-89AE-296A7FD87127}" srcOrd="15" destOrd="0" presId="urn:microsoft.com/office/officeart/2005/8/layout/radial1"/>
    <dgm:cxn modelId="{E4B975D7-2FD4-4BF2-B16C-269EA1AB331A}" type="presParOf" srcId="{D04F28E7-511B-442B-89AE-296A7FD87127}" destId="{2E8EDC56-6D63-45B5-97FA-244358130E77}" srcOrd="0" destOrd="0" presId="urn:microsoft.com/office/officeart/2005/8/layout/radial1"/>
    <dgm:cxn modelId="{0BC468E4-C229-49B9-864E-3B973E64A04F}" type="presParOf" srcId="{673D090A-FD6A-43EE-AC4B-91CB2522A5BF}" destId="{08ACB005-3D56-4A0D-8954-8542B8FDBE79}" srcOrd="16" destOrd="0" presId="urn:microsoft.com/office/officeart/2005/8/layout/radial1"/>
    <dgm:cxn modelId="{309B6129-5C12-4857-BED5-FA5F7D0F2E51}" type="presParOf" srcId="{673D090A-FD6A-43EE-AC4B-91CB2522A5BF}" destId="{BD6BC3B0-8EDC-4294-9973-A82A97719FB4}" srcOrd="17" destOrd="0" presId="urn:microsoft.com/office/officeart/2005/8/layout/radial1"/>
    <dgm:cxn modelId="{8FDFBF73-AC85-4B06-8C46-C39CD03B26C6}" type="presParOf" srcId="{BD6BC3B0-8EDC-4294-9973-A82A97719FB4}" destId="{60AF6B57-FFA9-40A8-A03F-0A08AD755018}" srcOrd="0" destOrd="0" presId="urn:microsoft.com/office/officeart/2005/8/layout/radial1"/>
    <dgm:cxn modelId="{00E3BEF0-3C63-4090-9093-8A071ACDA1CC}" type="presParOf" srcId="{673D090A-FD6A-43EE-AC4B-91CB2522A5BF}" destId="{BA79E6C0-E981-45B7-8D69-D45749C0B1EC}" srcOrd="18" destOrd="0" presId="urn:microsoft.com/office/officeart/2005/8/layout/radial1"/>
    <dgm:cxn modelId="{BD45BA5F-2EBA-4CD2-8644-F8E0758DDF87}" type="presParOf" srcId="{673D090A-FD6A-43EE-AC4B-91CB2522A5BF}" destId="{84B9EFBD-1917-4D4D-9A26-A9D041916F24}" srcOrd="19" destOrd="0" presId="urn:microsoft.com/office/officeart/2005/8/layout/radial1"/>
    <dgm:cxn modelId="{B8777A51-E0C3-4285-ADF8-4FC76D38F539}" type="presParOf" srcId="{84B9EFBD-1917-4D4D-9A26-A9D041916F24}" destId="{98A26D53-1416-40B1-827B-AFCCA24D2C1D}" srcOrd="0" destOrd="0" presId="urn:microsoft.com/office/officeart/2005/8/layout/radial1"/>
    <dgm:cxn modelId="{9868C45E-A785-4C61-8EC1-9DBCC68005CF}" type="presParOf" srcId="{673D090A-FD6A-43EE-AC4B-91CB2522A5BF}" destId="{D42E47B1-FFB8-4004-9588-105F0FBC90E8}" srcOrd="20" destOrd="0" presId="urn:microsoft.com/office/officeart/2005/8/layout/radial1"/>
    <dgm:cxn modelId="{5E1AEB31-9500-4A04-92AC-FF315A1765CF}" type="presParOf" srcId="{673D090A-FD6A-43EE-AC4B-91CB2522A5BF}" destId="{CC7F4B63-5E9A-4CCF-B23F-6820D90D189D}" srcOrd="21" destOrd="0" presId="urn:microsoft.com/office/officeart/2005/8/layout/radial1"/>
    <dgm:cxn modelId="{EAC32F56-3CAC-475D-921E-8412B09E6EDD}" type="presParOf" srcId="{CC7F4B63-5E9A-4CCF-B23F-6820D90D189D}" destId="{C40F0B14-2CC2-45E7-A704-70CAF6C5D0A1}" srcOrd="0" destOrd="0" presId="urn:microsoft.com/office/officeart/2005/8/layout/radial1"/>
    <dgm:cxn modelId="{B7370F62-744C-4EAC-95BA-D7771EE7A0B6}" type="presParOf" srcId="{673D090A-FD6A-43EE-AC4B-91CB2522A5BF}" destId="{43B83D73-AE42-45F2-A180-7E5D60E0DC58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EA80AB-B705-42AD-B1FF-ABE2EE0F08B2}" type="doc">
      <dgm:prSet loTypeId="urn:microsoft.com/office/officeart/2005/8/layout/cycle6" loCatId="cycle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C64073-F046-4144-A667-FF6C6924A1A6}">
      <dgm:prSet phldrT="[Текст]"/>
      <dgm:spPr>
        <a:xfrm>
          <a:off x="1785247" y="-85150"/>
          <a:ext cx="1745302" cy="107019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  <a:defRPr/>
          </a:pPr>
          <a:r>
            <a:rPr kumimoji="0" lang="ru-RU" b="1" i="0" u="none" strike="noStrike" cap="none" spc="0" normalizeH="0" baseline="0" dirty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Открытость данных для родителей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417A2A1-EE9A-47E4-B068-A00B803A9463}" type="parTrans" cxnId="{CC05F83D-816D-4993-BE5A-AC3DB4DDC3EF}">
      <dgm:prSet/>
      <dgm:spPr/>
      <dgm:t>
        <a:bodyPr/>
        <a:lstStyle/>
        <a:p>
          <a:endParaRPr lang="ru-RU" b="1"/>
        </a:p>
      </dgm:t>
    </dgm:pt>
    <dgm:pt modelId="{CE65337D-565F-4BA0-BB6C-AE06A63B1332}" type="sibTrans" cxnId="{CC05F83D-816D-4993-BE5A-AC3DB4DDC3EF}">
      <dgm:prSet/>
      <dgm:spPr>
        <a:xfrm>
          <a:off x="657185" y="447594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2877846" y="200921"/>
              </a:moveTo>
              <a:arcTo wR="2003387" hR="2003387" stAng="17752807" swAng="839319"/>
            </a:path>
          </a:pathLst>
        </a:custGeom>
        <a:noFill/>
        <a:ln w="5715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/>
        </a:p>
      </dgm:t>
    </dgm:pt>
    <dgm:pt modelId="{9DD139BB-4AE8-41E0-B238-DE4A8572F0BF}">
      <dgm:prSet phldrT="[Текст]"/>
      <dgm:spPr>
        <a:xfrm>
          <a:off x="3396167" y="916548"/>
          <a:ext cx="1993428" cy="107019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  <a:defRPr/>
          </a:pPr>
          <a:r>
            <a:rPr kumimoji="0" lang="ru-RU" b="1" i="0" u="none" strike="noStrike" cap="none" spc="0" normalizeH="0" baseline="0" dirty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Формирование и структурирование большого количества данных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D8B1D81-8801-44D8-81AD-E86BE14D3A0A}" type="parTrans" cxnId="{962B6BF3-E144-48EF-965D-DE7427C81D8C}">
      <dgm:prSet/>
      <dgm:spPr/>
      <dgm:t>
        <a:bodyPr/>
        <a:lstStyle/>
        <a:p>
          <a:endParaRPr lang="ru-RU" b="1"/>
        </a:p>
      </dgm:t>
    </dgm:pt>
    <dgm:pt modelId="{CF871F88-DE06-4DE2-BBE2-1C3B615AA2FB}" type="sibTrans" cxnId="{962B6BF3-E144-48EF-965D-DE7427C81D8C}">
      <dgm:prSet/>
      <dgm:spPr>
        <a:xfrm>
          <a:off x="656129" y="477575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3947140" y="1518216"/>
              </a:moveTo>
              <a:arcTo wR="2003387" hR="2003387" stAng="20759102" swAng="1584305"/>
            </a:path>
          </a:pathLst>
        </a:custGeom>
        <a:noFill/>
        <a:ln w="571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/>
        </a:p>
      </dgm:t>
    </dgm:pt>
    <dgm:pt modelId="{BD85E431-F7F3-4F12-BFAC-2BEA28565351}">
      <dgm:prSet phldrT="[Текст]"/>
      <dgm:spPr>
        <a:xfrm>
          <a:off x="3520232" y="2919935"/>
          <a:ext cx="1745302" cy="1070194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  <a:defRPr/>
          </a:pPr>
          <a:r>
            <a:rPr kumimoji="0" lang="ru-RU" b="1" i="0" u="none" strike="noStrike" cap="none" spc="0" normalizeH="0" baseline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Безбумажный документооборот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5030FE3-0EDD-4E59-AC43-3291CF9D0AC0}" type="parTrans" cxnId="{CE6A379E-CF5A-4A20-AA35-252780CE9523}">
      <dgm:prSet/>
      <dgm:spPr/>
      <dgm:t>
        <a:bodyPr/>
        <a:lstStyle/>
        <a:p>
          <a:endParaRPr lang="ru-RU" b="1"/>
        </a:p>
      </dgm:t>
    </dgm:pt>
    <dgm:pt modelId="{7AA89817-B8E5-4767-A6BA-B3E39BB86964}" type="sibTrans" cxnId="{CE6A379E-CF5A-4A20-AA35-252780CE9523}">
      <dgm:prSet/>
      <dgm:spPr>
        <a:xfrm>
          <a:off x="671040" y="424342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3253707" y="3568720"/>
              </a:moveTo>
              <a:arcTo wR="2003387" hR="2003387" stAng="3083020" swAng="790998"/>
            </a:path>
          </a:pathLst>
        </a:custGeom>
        <a:noFill/>
        <a:ln w="571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/>
        </a:p>
      </dgm:t>
    </dgm:pt>
    <dgm:pt modelId="{B11C106A-CE18-432A-89AB-3CCCD746767E}">
      <dgm:prSet phldrT="[Текст]"/>
      <dgm:spPr>
        <a:xfrm>
          <a:off x="1785251" y="3897681"/>
          <a:ext cx="1745302" cy="1070194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  <a:defRPr/>
          </a:pPr>
          <a:r>
            <a:rPr kumimoji="0" lang="ru-RU" b="1" i="0" u="none" strike="noStrike" cap="none" spc="0" normalizeH="0" baseline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Сокращение времени на принятие решений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02E414A-382A-47FC-875D-4C3834417A45}" type="parTrans" cxnId="{46311D5A-16E8-4B37-B74D-218BA5899D7B}">
      <dgm:prSet/>
      <dgm:spPr/>
      <dgm:t>
        <a:bodyPr/>
        <a:lstStyle/>
        <a:p>
          <a:endParaRPr lang="ru-RU" b="1"/>
        </a:p>
      </dgm:t>
    </dgm:pt>
    <dgm:pt modelId="{016BD961-A0AC-45C7-8769-5715A9248CDB}" type="sibTrans" cxnId="{46311D5A-16E8-4B37-B74D-218BA5899D7B}">
      <dgm:prSet/>
      <dgm:spPr>
        <a:xfrm>
          <a:off x="667416" y="426038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1113404" y="3798239"/>
              </a:moveTo>
              <a:arcTo wR="2003387" hR="2003387" stAng="6982480" swAng="833283"/>
            </a:path>
          </a:pathLst>
        </a:custGeom>
        <a:noFill/>
        <a:ln w="5715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/>
        </a:p>
      </dgm:t>
    </dgm:pt>
    <dgm:pt modelId="{FA48E7D6-B1CB-409B-AFD5-AA60801FDD94}">
      <dgm:prSet phldrT="[Текст]"/>
      <dgm:spPr>
        <a:xfrm>
          <a:off x="56729" y="2884796"/>
          <a:ext cx="1745302" cy="1070194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  <a:defRPr/>
          </a:pPr>
          <a:r>
            <a:rPr kumimoji="0" lang="ru-RU" b="1" i="0" u="none" strike="noStrike" cap="none" spc="0" normalizeH="0" baseline="0" dirty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Сокращение времени на принятие решений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4105287-FD7D-4E52-B5AB-9DC115E32D99}" type="parTrans" cxnId="{AE67F106-D1FE-4CFA-A1A3-3222D6C6021C}">
      <dgm:prSet/>
      <dgm:spPr/>
      <dgm:t>
        <a:bodyPr/>
        <a:lstStyle/>
        <a:p>
          <a:endParaRPr lang="ru-RU" b="1"/>
        </a:p>
      </dgm:t>
    </dgm:pt>
    <dgm:pt modelId="{94859069-59C9-4A20-AE50-7F011D5F0CF4}" type="sibTrans" cxnId="{AE67F106-D1FE-4CFA-A1A3-3222D6C6021C}">
      <dgm:prSet/>
      <dgm:spPr>
        <a:xfrm>
          <a:off x="667720" y="427389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50108" y="2448655"/>
              </a:moveTo>
              <a:arcTo wR="2003387" hR="2003387" stAng="10029500" swAng="1523430"/>
            </a:path>
          </a:pathLst>
        </a:custGeom>
        <a:noFill/>
        <a:ln w="5715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/>
        </a:p>
      </dgm:t>
    </dgm:pt>
    <dgm:pt modelId="{56432DBB-97CD-423A-A9DF-E66281756046}">
      <dgm:prSet/>
      <dgm:spPr>
        <a:xfrm>
          <a:off x="50252" y="916541"/>
          <a:ext cx="1745302" cy="107019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marR="0" rtl="0" eaLnBrk="0" fontAlgn="base" latinLnBrk="0" hangingPunct="0">
            <a:buClrTx/>
            <a:buSzTx/>
            <a:buFontTx/>
            <a:tabLst/>
            <a:defRPr/>
          </a:pPr>
          <a:r>
            <a:rPr kumimoji="0" lang="ru-RU" b="1" i="0" u="none" strike="noStrike" cap="none" spc="0" normalizeH="0" baseline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Анализ динамики результатов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50A8D23-E258-4021-A21A-BF9E6E88C9CC}" type="parTrans" cxnId="{B4E99EE4-36A9-4FFA-BBA7-FA321F766E6D}">
      <dgm:prSet/>
      <dgm:spPr/>
      <dgm:t>
        <a:bodyPr/>
        <a:lstStyle/>
        <a:p>
          <a:endParaRPr lang="ru-RU" b="1"/>
        </a:p>
      </dgm:t>
    </dgm:pt>
    <dgm:pt modelId="{5D9542C1-FCE3-44C4-B518-ACAE9A77C89D}" type="sibTrans" cxnId="{B4E99EE4-36A9-4FFA-BBA7-FA321F766E6D}">
      <dgm:prSet/>
      <dgm:spPr>
        <a:xfrm>
          <a:off x="595173" y="486529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767124" y="426930"/>
              </a:moveTo>
              <a:arcTo wR="2003387" hR="2003387" stAng="13913780" swAng="840552"/>
            </a:path>
          </a:pathLst>
        </a:custGeom>
        <a:noFill/>
        <a:ln w="5715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 b="1"/>
        </a:p>
      </dgm:t>
    </dgm:pt>
    <dgm:pt modelId="{97E5ED8C-08B0-494B-BFC3-924C4357C14E}" type="pres">
      <dgm:prSet presAssocID="{3FEA80AB-B705-42AD-B1FF-ABE2EE0F08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DBB8E-B8E7-4DB1-82DE-E17C07FC3DA0}" type="pres">
      <dgm:prSet presAssocID="{CCC64073-F046-4144-A667-FF6C6924A1A6}" presName="node" presStyleLbl="node1" presStyleIdx="0" presStyleCnt="6" custScaleX="133462" custScaleY="125903" custRadScaleRad="98807" custRadScaleInc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EA0BA-2711-4022-9E07-1C6C9ABCB937}" type="pres">
      <dgm:prSet presAssocID="{CCC64073-F046-4144-A667-FF6C6924A1A6}" presName="spNode" presStyleCnt="0"/>
      <dgm:spPr/>
    </dgm:pt>
    <dgm:pt modelId="{06AA7FD2-F7FB-43DB-A80D-C7F6AD7A82DD}" type="pres">
      <dgm:prSet presAssocID="{CE65337D-565F-4BA0-BB6C-AE06A63B133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224CBB2F-41AF-4D50-AFDE-63F3E60593BF}" type="pres">
      <dgm:prSet presAssocID="{9DD139BB-4AE8-41E0-B238-DE4A8572F0BF}" presName="node" presStyleLbl="node1" presStyleIdx="1" presStyleCnt="6" custScaleX="152436" custScaleY="125903" custRadScaleRad="98846" custRadScaleInc="2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4EB9A-1601-4666-928C-CA97211D556A}" type="pres">
      <dgm:prSet presAssocID="{9DD139BB-4AE8-41E0-B238-DE4A8572F0BF}" presName="spNode" presStyleCnt="0"/>
      <dgm:spPr/>
    </dgm:pt>
    <dgm:pt modelId="{D620D777-746A-4E74-ACA8-CB1EA744C65A}" type="pres">
      <dgm:prSet presAssocID="{CF871F88-DE06-4DE2-BBE2-1C3B615AA2FB}" presName="sibTrans" presStyleLbl="sibTrans1D1" presStyleIdx="1" presStyleCnt="6"/>
      <dgm:spPr/>
      <dgm:t>
        <a:bodyPr/>
        <a:lstStyle/>
        <a:p>
          <a:endParaRPr lang="ru-RU"/>
        </a:p>
      </dgm:t>
    </dgm:pt>
    <dgm:pt modelId="{EF732043-515B-45D2-BE74-7A70079F921F}" type="pres">
      <dgm:prSet presAssocID="{BD85E431-F7F3-4F12-BFAC-2BEA28565351}" presName="node" presStyleLbl="node1" presStyleIdx="2" presStyleCnt="6" custScaleX="133462" custScaleY="125903" custRadScaleRad="100048" custRadScaleInc="3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7AC2E-1AB8-448E-BB7D-67A57A89F953}" type="pres">
      <dgm:prSet presAssocID="{BD85E431-F7F3-4F12-BFAC-2BEA28565351}" presName="spNode" presStyleCnt="0"/>
      <dgm:spPr/>
    </dgm:pt>
    <dgm:pt modelId="{8F6F77E3-6F1E-487D-8C40-6D3826FED0D4}" type="pres">
      <dgm:prSet presAssocID="{7AA89817-B8E5-4767-A6BA-B3E39BB86964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13C2F23-16C7-4414-869B-7367E71945CF}" type="pres">
      <dgm:prSet presAssocID="{B11C106A-CE18-432A-89AB-3CCCD746767E}" presName="node" presStyleLbl="node1" presStyleIdx="3" presStyleCnt="6" custScaleX="133462" custScaleY="125903" custRadScaleRad="100002" custRadScaleInc="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09EC7-C418-4F26-B19C-13205AF484C2}" type="pres">
      <dgm:prSet presAssocID="{B11C106A-CE18-432A-89AB-3CCCD746767E}" presName="spNode" presStyleCnt="0"/>
      <dgm:spPr/>
    </dgm:pt>
    <dgm:pt modelId="{D1CB4650-3A23-48E8-8CFE-8D0BF85714E8}" type="pres">
      <dgm:prSet presAssocID="{016BD961-A0AC-45C7-8769-5715A9248CDB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7D30B13-5EDF-4FD9-84DB-7032FD1706EF}" type="pres">
      <dgm:prSet presAssocID="{FA48E7D6-B1CB-409B-AFD5-AA60801FDD94}" presName="node" presStyleLbl="node1" presStyleIdx="4" presStyleCnt="6" custScaleX="133462" custScaleY="125903" custRadScaleRad="100002" custRadScaleInc="1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F0C79-A14A-481F-A3A0-529084AAF142}" type="pres">
      <dgm:prSet presAssocID="{FA48E7D6-B1CB-409B-AFD5-AA60801FDD94}" presName="spNode" presStyleCnt="0"/>
      <dgm:spPr/>
    </dgm:pt>
    <dgm:pt modelId="{EC9B0319-7E6C-41F6-871D-5C71CEE971FE}" type="pres">
      <dgm:prSet presAssocID="{94859069-59C9-4A20-AE50-7F011D5F0CF4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AAC1661-A0D4-483A-8EB8-0BD0A582C52C}" type="pres">
      <dgm:prSet presAssocID="{56432DBB-97CD-423A-A9DF-E66281756046}" presName="node" presStyleLbl="node1" presStyleIdx="5" presStyleCnt="6" custScaleX="133462" custScaleY="125903" custRadScaleRad="99971" custRadScaleInc="-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C75E0-E0B1-4626-856C-A09B0DB184B1}" type="pres">
      <dgm:prSet presAssocID="{56432DBB-97CD-423A-A9DF-E66281756046}" presName="spNode" presStyleCnt="0"/>
      <dgm:spPr/>
    </dgm:pt>
    <dgm:pt modelId="{DE5AA9F3-093B-4A12-8136-10825B31BF62}" type="pres">
      <dgm:prSet presAssocID="{5D9542C1-FCE3-44C4-B518-ACAE9A77C89D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CD60193F-CD03-4A83-8C86-62F849650498}" type="presOf" srcId="{56432DBB-97CD-423A-A9DF-E66281756046}" destId="{4AAC1661-A0D4-483A-8EB8-0BD0A582C52C}" srcOrd="0" destOrd="0" presId="urn:microsoft.com/office/officeart/2005/8/layout/cycle6"/>
    <dgm:cxn modelId="{6B2FB9F7-6C7F-4981-BB12-C86DD6DB5BD4}" type="presOf" srcId="{CE65337D-565F-4BA0-BB6C-AE06A63B1332}" destId="{06AA7FD2-F7FB-43DB-A80D-C7F6AD7A82DD}" srcOrd="0" destOrd="0" presId="urn:microsoft.com/office/officeart/2005/8/layout/cycle6"/>
    <dgm:cxn modelId="{CC05F83D-816D-4993-BE5A-AC3DB4DDC3EF}" srcId="{3FEA80AB-B705-42AD-B1FF-ABE2EE0F08B2}" destId="{CCC64073-F046-4144-A667-FF6C6924A1A6}" srcOrd="0" destOrd="0" parTransId="{E417A2A1-EE9A-47E4-B068-A00B803A9463}" sibTransId="{CE65337D-565F-4BA0-BB6C-AE06A63B1332}"/>
    <dgm:cxn modelId="{46311D5A-16E8-4B37-B74D-218BA5899D7B}" srcId="{3FEA80AB-B705-42AD-B1FF-ABE2EE0F08B2}" destId="{B11C106A-CE18-432A-89AB-3CCCD746767E}" srcOrd="3" destOrd="0" parTransId="{C02E414A-382A-47FC-875D-4C3834417A45}" sibTransId="{016BD961-A0AC-45C7-8769-5715A9248CDB}"/>
    <dgm:cxn modelId="{5001D015-8C8D-441F-ABED-C3BE5C1EEEFC}" type="presOf" srcId="{3FEA80AB-B705-42AD-B1FF-ABE2EE0F08B2}" destId="{97E5ED8C-08B0-494B-BFC3-924C4357C14E}" srcOrd="0" destOrd="0" presId="urn:microsoft.com/office/officeart/2005/8/layout/cycle6"/>
    <dgm:cxn modelId="{CE6A379E-CF5A-4A20-AA35-252780CE9523}" srcId="{3FEA80AB-B705-42AD-B1FF-ABE2EE0F08B2}" destId="{BD85E431-F7F3-4F12-BFAC-2BEA28565351}" srcOrd="2" destOrd="0" parTransId="{05030FE3-0EDD-4E59-AC43-3291CF9D0AC0}" sibTransId="{7AA89817-B8E5-4767-A6BA-B3E39BB86964}"/>
    <dgm:cxn modelId="{75689EF8-DAAF-4717-A7A8-A12A0E0A9996}" type="presOf" srcId="{5D9542C1-FCE3-44C4-B518-ACAE9A77C89D}" destId="{DE5AA9F3-093B-4A12-8136-10825B31BF62}" srcOrd="0" destOrd="0" presId="urn:microsoft.com/office/officeart/2005/8/layout/cycle6"/>
    <dgm:cxn modelId="{AE67F106-D1FE-4CFA-A1A3-3222D6C6021C}" srcId="{3FEA80AB-B705-42AD-B1FF-ABE2EE0F08B2}" destId="{FA48E7D6-B1CB-409B-AFD5-AA60801FDD94}" srcOrd="4" destOrd="0" parTransId="{C4105287-FD7D-4E52-B5AB-9DC115E32D99}" sibTransId="{94859069-59C9-4A20-AE50-7F011D5F0CF4}"/>
    <dgm:cxn modelId="{33990CE7-3A93-4D99-A1E7-11A296A2366B}" type="presOf" srcId="{BD85E431-F7F3-4F12-BFAC-2BEA28565351}" destId="{EF732043-515B-45D2-BE74-7A70079F921F}" srcOrd="0" destOrd="0" presId="urn:microsoft.com/office/officeart/2005/8/layout/cycle6"/>
    <dgm:cxn modelId="{83A1E950-2DFC-4060-BC0B-E3DFB3CEF15D}" type="presOf" srcId="{CF871F88-DE06-4DE2-BBE2-1C3B615AA2FB}" destId="{D620D777-746A-4E74-ACA8-CB1EA744C65A}" srcOrd="0" destOrd="0" presId="urn:microsoft.com/office/officeart/2005/8/layout/cycle6"/>
    <dgm:cxn modelId="{ADBAD8A3-55B2-4123-B28E-93AAD7F873E5}" type="presOf" srcId="{94859069-59C9-4A20-AE50-7F011D5F0CF4}" destId="{EC9B0319-7E6C-41F6-871D-5C71CEE971FE}" srcOrd="0" destOrd="0" presId="urn:microsoft.com/office/officeart/2005/8/layout/cycle6"/>
    <dgm:cxn modelId="{2DB027D5-B940-40A2-9400-8AAF7EEB6032}" type="presOf" srcId="{FA48E7D6-B1CB-409B-AFD5-AA60801FDD94}" destId="{37D30B13-5EDF-4FD9-84DB-7032FD1706EF}" srcOrd="0" destOrd="0" presId="urn:microsoft.com/office/officeart/2005/8/layout/cycle6"/>
    <dgm:cxn modelId="{DAFEA9F5-DC9D-4F57-85D9-857CDF23DB0E}" type="presOf" srcId="{9DD139BB-4AE8-41E0-B238-DE4A8572F0BF}" destId="{224CBB2F-41AF-4D50-AFDE-63F3E60593BF}" srcOrd="0" destOrd="0" presId="urn:microsoft.com/office/officeart/2005/8/layout/cycle6"/>
    <dgm:cxn modelId="{B4E99EE4-36A9-4FFA-BBA7-FA321F766E6D}" srcId="{3FEA80AB-B705-42AD-B1FF-ABE2EE0F08B2}" destId="{56432DBB-97CD-423A-A9DF-E66281756046}" srcOrd="5" destOrd="0" parTransId="{050A8D23-E258-4021-A21A-BF9E6E88C9CC}" sibTransId="{5D9542C1-FCE3-44C4-B518-ACAE9A77C89D}"/>
    <dgm:cxn modelId="{5EFD0EF3-DCBC-455D-81CC-F0FC3B223C50}" type="presOf" srcId="{B11C106A-CE18-432A-89AB-3CCCD746767E}" destId="{E13C2F23-16C7-4414-869B-7367E71945CF}" srcOrd="0" destOrd="0" presId="urn:microsoft.com/office/officeart/2005/8/layout/cycle6"/>
    <dgm:cxn modelId="{EB99482E-F668-4BCA-9EF4-98CF8BE25044}" type="presOf" srcId="{7AA89817-B8E5-4767-A6BA-B3E39BB86964}" destId="{8F6F77E3-6F1E-487D-8C40-6D3826FED0D4}" srcOrd="0" destOrd="0" presId="urn:microsoft.com/office/officeart/2005/8/layout/cycle6"/>
    <dgm:cxn modelId="{962B6BF3-E144-48EF-965D-DE7427C81D8C}" srcId="{3FEA80AB-B705-42AD-B1FF-ABE2EE0F08B2}" destId="{9DD139BB-4AE8-41E0-B238-DE4A8572F0BF}" srcOrd="1" destOrd="0" parTransId="{AD8B1D81-8801-44D8-81AD-E86BE14D3A0A}" sibTransId="{CF871F88-DE06-4DE2-BBE2-1C3B615AA2FB}"/>
    <dgm:cxn modelId="{DC66FABB-A6AA-4A81-8939-CEE0A25803CE}" type="presOf" srcId="{016BD961-A0AC-45C7-8769-5715A9248CDB}" destId="{D1CB4650-3A23-48E8-8CFE-8D0BF85714E8}" srcOrd="0" destOrd="0" presId="urn:microsoft.com/office/officeart/2005/8/layout/cycle6"/>
    <dgm:cxn modelId="{B3B03CBF-94C0-4FC6-9AB9-6538940DB9DF}" type="presOf" srcId="{CCC64073-F046-4144-A667-FF6C6924A1A6}" destId="{C65DBB8E-B8E7-4DB1-82DE-E17C07FC3DA0}" srcOrd="0" destOrd="0" presId="urn:microsoft.com/office/officeart/2005/8/layout/cycle6"/>
    <dgm:cxn modelId="{635A1859-B0B5-4715-96F7-9B0EE18B5ACA}" type="presParOf" srcId="{97E5ED8C-08B0-494B-BFC3-924C4357C14E}" destId="{C65DBB8E-B8E7-4DB1-82DE-E17C07FC3DA0}" srcOrd="0" destOrd="0" presId="urn:microsoft.com/office/officeart/2005/8/layout/cycle6"/>
    <dgm:cxn modelId="{71BDBBD3-F5E7-41B1-990B-50C4D89A7070}" type="presParOf" srcId="{97E5ED8C-08B0-494B-BFC3-924C4357C14E}" destId="{BB2EA0BA-2711-4022-9E07-1C6C9ABCB937}" srcOrd="1" destOrd="0" presId="urn:microsoft.com/office/officeart/2005/8/layout/cycle6"/>
    <dgm:cxn modelId="{0AB3036E-F7AC-4CFB-89CC-44AA1CB30CFE}" type="presParOf" srcId="{97E5ED8C-08B0-494B-BFC3-924C4357C14E}" destId="{06AA7FD2-F7FB-43DB-A80D-C7F6AD7A82DD}" srcOrd="2" destOrd="0" presId="urn:microsoft.com/office/officeart/2005/8/layout/cycle6"/>
    <dgm:cxn modelId="{53239528-DA62-443D-85B3-70A57192CD0A}" type="presParOf" srcId="{97E5ED8C-08B0-494B-BFC3-924C4357C14E}" destId="{224CBB2F-41AF-4D50-AFDE-63F3E60593BF}" srcOrd="3" destOrd="0" presId="urn:microsoft.com/office/officeart/2005/8/layout/cycle6"/>
    <dgm:cxn modelId="{E646F887-C754-481A-8DB7-71235692A4D6}" type="presParOf" srcId="{97E5ED8C-08B0-494B-BFC3-924C4357C14E}" destId="{9604EB9A-1601-4666-928C-CA97211D556A}" srcOrd="4" destOrd="0" presId="urn:microsoft.com/office/officeart/2005/8/layout/cycle6"/>
    <dgm:cxn modelId="{1F9685B7-FAF8-4771-A580-85FCA5BEBC0D}" type="presParOf" srcId="{97E5ED8C-08B0-494B-BFC3-924C4357C14E}" destId="{D620D777-746A-4E74-ACA8-CB1EA744C65A}" srcOrd="5" destOrd="0" presId="urn:microsoft.com/office/officeart/2005/8/layout/cycle6"/>
    <dgm:cxn modelId="{62D1CA69-1119-458D-8D68-AAB2956932F3}" type="presParOf" srcId="{97E5ED8C-08B0-494B-BFC3-924C4357C14E}" destId="{EF732043-515B-45D2-BE74-7A70079F921F}" srcOrd="6" destOrd="0" presId="urn:microsoft.com/office/officeart/2005/8/layout/cycle6"/>
    <dgm:cxn modelId="{7C2BFF8B-6E07-40F5-8C89-ECD63B68D5CF}" type="presParOf" srcId="{97E5ED8C-08B0-494B-BFC3-924C4357C14E}" destId="{F267AC2E-1AB8-448E-BB7D-67A57A89F953}" srcOrd="7" destOrd="0" presId="urn:microsoft.com/office/officeart/2005/8/layout/cycle6"/>
    <dgm:cxn modelId="{B4D806BE-1BD6-4553-8E71-B18912DDDBD7}" type="presParOf" srcId="{97E5ED8C-08B0-494B-BFC3-924C4357C14E}" destId="{8F6F77E3-6F1E-487D-8C40-6D3826FED0D4}" srcOrd="8" destOrd="0" presId="urn:microsoft.com/office/officeart/2005/8/layout/cycle6"/>
    <dgm:cxn modelId="{54D8598E-725E-420F-ACE8-B53086A74736}" type="presParOf" srcId="{97E5ED8C-08B0-494B-BFC3-924C4357C14E}" destId="{E13C2F23-16C7-4414-869B-7367E71945CF}" srcOrd="9" destOrd="0" presId="urn:microsoft.com/office/officeart/2005/8/layout/cycle6"/>
    <dgm:cxn modelId="{5EED262D-1F86-43E5-89A1-248FB3B53C55}" type="presParOf" srcId="{97E5ED8C-08B0-494B-BFC3-924C4357C14E}" destId="{F1109EC7-C418-4F26-B19C-13205AF484C2}" srcOrd="10" destOrd="0" presId="urn:microsoft.com/office/officeart/2005/8/layout/cycle6"/>
    <dgm:cxn modelId="{7A6EBB41-6956-4F64-B704-8F14F05AA421}" type="presParOf" srcId="{97E5ED8C-08B0-494B-BFC3-924C4357C14E}" destId="{D1CB4650-3A23-48E8-8CFE-8D0BF85714E8}" srcOrd="11" destOrd="0" presId="urn:microsoft.com/office/officeart/2005/8/layout/cycle6"/>
    <dgm:cxn modelId="{59B7524A-4DB7-4CC0-97A5-BD895081C778}" type="presParOf" srcId="{97E5ED8C-08B0-494B-BFC3-924C4357C14E}" destId="{37D30B13-5EDF-4FD9-84DB-7032FD1706EF}" srcOrd="12" destOrd="0" presId="urn:microsoft.com/office/officeart/2005/8/layout/cycle6"/>
    <dgm:cxn modelId="{93932B26-DB4B-40D8-B88B-F69902FBFCAF}" type="presParOf" srcId="{97E5ED8C-08B0-494B-BFC3-924C4357C14E}" destId="{2ABF0C79-A14A-481F-A3A0-529084AAF142}" srcOrd="13" destOrd="0" presId="urn:microsoft.com/office/officeart/2005/8/layout/cycle6"/>
    <dgm:cxn modelId="{CDA4D2C7-AA1A-4CDD-BDAD-750AC1A584DE}" type="presParOf" srcId="{97E5ED8C-08B0-494B-BFC3-924C4357C14E}" destId="{EC9B0319-7E6C-41F6-871D-5C71CEE971FE}" srcOrd="14" destOrd="0" presId="urn:microsoft.com/office/officeart/2005/8/layout/cycle6"/>
    <dgm:cxn modelId="{B5E97042-BE51-4305-8803-1FE889267654}" type="presParOf" srcId="{97E5ED8C-08B0-494B-BFC3-924C4357C14E}" destId="{4AAC1661-A0D4-483A-8EB8-0BD0A582C52C}" srcOrd="15" destOrd="0" presId="urn:microsoft.com/office/officeart/2005/8/layout/cycle6"/>
    <dgm:cxn modelId="{E8CB6CE8-8CC3-4903-BDC5-359494A78430}" type="presParOf" srcId="{97E5ED8C-08B0-494B-BFC3-924C4357C14E}" destId="{3F6C75E0-E0B1-4626-856C-A09B0DB184B1}" srcOrd="16" destOrd="0" presId="urn:microsoft.com/office/officeart/2005/8/layout/cycle6"/>
    <dgm:cxn modelId="{273A855B-3659-4563-9160-D306580CAC78}" type="presParOf" srcId="{97E5ED8C-08B0-494B-BFC3-924C4357C14E}" destId="{DE5AA9F3-093B-4A12-8136-10825B31BF6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381092" y="-2116257"/>
          <a:ext cx="872534" cy="5326487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Реконструкция помещений</a:t>
          </a: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154116" y="110719"/>
        <a:ext cx="5326487" cy="872534"/>
      </dsp:txXfrm>
    </dsp:sp>
    <dsp:sp modelId="{7E429971-BC57-430F-BB25-C0574E5E39E3}">
      <dsp:nvSpPr>
        <dsp:cNvPr id="0" name=""/>
        <dsp:cNvSpPr/>
      </dsp:nvSpPr>
      <dsp:spPr>
        <a:xfrm>
          <a:off x="116" y="0"/>
          <a:ext cx="1153998" cy="1090668"/>
        </a:xfrm>
        <a:prstGeom prst="round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</a:p>
      </dsp:txBody>
      <dsp:txXfrm>
        <a:off x="53358" y="53242"/>
        <a:ext cx="1047514" cy="984184"/>
      </dsp:txXfrm>
    </dsp:sp>
    <dsp:sp modelId="{B37A5355-225B-4C6F-AED7-6C620F99EECC}">
      <dsp:nvSpPr>
        <dsp:cNvPr id="0" name=""/>
        <dsp:cNvSpPr/>
      </dsp:nvSpPr>
      <dsp:spPr>
        <a:xfrm rot="5400000">
          <a:off x="3381092" y="-971055"/>
          <a:ext cx="872534" cy="5326487"/>
        </a:xfrm>
        <a:prstGeom prst="rect">
          <a:avLst/>
        </a:prstGeom>
        <a:solidFill>
          <a:srgbClr val="FFC000">
            <a:tint val="40000"/>
            <a:alpha val="90000"/>
            <a:hueOff val="5756959"/>
            <a:satOff val="-30630"/>
            <a:lumOff val="-1745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5756959"/>
              <a:satOff val="-30630"/>
              <a:lumOff val="-1745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Выкуп готовых зданий</a:t>
          </a: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154116" y="1255921"/>
        <a:ext cx="5326487" cy="872534"/>
      </dsp:txXfrm>
    </dsp:sp>
    <dsp:sp modelId="{C04276DC-EE64-470A-B8BC-09067B8045FA}">
      <dsp:nvSpPr>
        <dsp:cNvPr id="0" name=""/>
        <dsp:cNvSpPr/>
      </dsp:nvSpPr>
      <dsp:spPr>
        <a:xfrm>
          <a:off x="116" y="1146853"/>
          <a:ext cx="1153998" cy="1090668"/>
        </a:xfrm>
        <a:prstGeom prst="roundRect">
          <a:avLst/>
        </a:prstGeom>
        <a:gradFill rotWithShape="0">
          <a:gsLst>
            <a:gs pos="0">
              <a:srgbClr val="FFC000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2</a:t>
          </a:r>
        </a:p>
      </dsp:txBody>
      <dsp:txXfrm>
        <a:off x="53358" y="1200095"/>
        <a:ext cx="1047514" cy="984184"/>
      </dsp:txXfrm>
    </dsp:sp>
    <dsp:sp modelId="{C7C3E6FD-D83F-4BDA-907E-B5EE041DA931}">
      <dsp:nvSpPr>
        <dsp:cNvPr id="0" name=""/>
        <dsp:cNvSpPr/>
      </dsp:nvSpPr>
      <dsp:spPr>
        <a:xfrm rot="5400000">
          <a:off x="3381092" y="174145"/>
          <a:ext cx="872534" cy="5326487"/>
        </a:xfrm>
        <a:prstGeom prst="rect">
          <a:avLst/>
        </a:prstGeom>
        <a:solidFill>
          <a:srgbClr val="FFC000">
            <a:tint val="40000"/>
            <a:alpha val="90000"/>
            <a:hueOff val="11513918"/>
            <a:satOff val="-61261"/>
            <a:lumOff val="-3490"/>
            <a:alphaOff val="0"/>
          </a:srgbClr>
        </a:solidFill>
        <a:ln w="6350" cap="flat" cmpd="sng" algn="ctr">
          <a:solidFill>
            <a:srgbClr val="FFC000">
              <a:tint val="40000"/>
              <a:alpha val="90000"/>
              <a:hueOff val="11513918"/>
              <a:satOff val="-61261"/>
              <a:lumOff val="-349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Строительство новых школ по типовым проектам</a:t>
          </a: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ea typeface="+mn-ea"/>
            <a:cs typeface="+mn-cs"/>
          </a:endParaRPr>
        </a:p>
      </dsp:txBody>
      <dsp:txXfrm rot="-5400000">
        <a:off x="1154116" y="2401121"/>
        <a:ext cx="5326487" cy="872534"/>
      </dsp:txXfrm>
    </dsp:sp>
    <dsp:sp modelId="{F5034101-5B7D-4FE7-B47A-5A48CF39606B}">
      <dsp:nvSpPr>
        <dsp:cNvPr id="0" name=""/>
        <dsp:cNvSpPr/>
      </dsp:nvSpPr>
      <dsp:spPr>
        <a:xfrm>
          <a:off x="116" y="2292055"/>
          <a:ext cx="1153998" cy="1090668"/>
        </a:xfrm>
        <a:prstGeom prst="round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3</a:t>
          </a:r>
        </a:p>
      </dsp:txBody>
      <dsp:txXfrm>
        <a:off x="53358" y="2345297"/>
        <a:ext cx="1047514" cy="984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B966D-EB42-458B-A94B-99387ED6A808}">
      <dsp:nvSpPr>
        <dsp:cNvPr id="0" name=""/>
        <dsp:cNvSpPr/>
      </dsp:nvSpPr>
      <dsp:spPr>
        <a:xfrm>
          <a:off x="2941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Times New Roman"/>
            </a:rPr>
            <a:t>Великий Новгород</a:t>
          </a:r>
          <a:endParaRPr lang="ru-RU" sz="1400" b="1" kern="1200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6976" y="34035"/>
        <a:ext cx="1093963" cy="1151130"/>
      </dsp:txXfrm>
    </dsp:sp>
    <dsp:sp modelId="{8BC3F1AC-28B6-41B5-8227-696FAF218079}">
      <dsp:nvSpPr>
        <dsp:cNvPr id="0" name=""/>
        <dsp:cNvSpPr/>
      </dsp:nvSpPr>
      <dsp:spPr>
        <a:xfrm>
          <a:off x="119144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42529" y="1242932"/>
        <a:ext cx="882857" cy="751643"/>
      </dsp:txXfrm>
    </dsp:sp>
    <dsp:sp modelId="{91012A62-CEDA-47FB-A0F0-47AA0B32DC20}">
      <dsp:nvSpPr>
        <dsp:cNvPr id="0" name=""/>
        <dsp:cNvSpPr/>
      </dsp:nvSpPr>
      <dsp:spPr>
        <a:xfrm>
          <a:off x="119144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</a:t>
          </a:r>
          <a: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1350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42529" y="2164178"/>
        <a:ext cx="882857" cy="751643"/>
      </dsp:txXfrm>
    </dsp:sp>
    <dsp:sp modelId="{7A9CFF2C-7980-41CB-9C64-D80F990CC576}">
      <dsp:nvSpPr>
        <dsp:cNvPr id="0" name=""/>
        <dsp:cNvSpPr/>
      </dsp:nvSpPr>
      <dsp:spPr>
        <a:xfrm>
          <a:off x="119144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b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1350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42529" y="3085424"/>
        <a:ext cx="882857" cy="751643"/>
      </dsp:txXfrm>
    </dsp:sp>
    <dsp:sp modelId="{8F1AC64F-3C86-486D-8F20-6E6495DF8657}">
      <dsp:nvSpPr>
        <dsp:cNvPr id="0" name=""/>
        <dsp:cNvSpPr/>
      </dsp:nvSpPr>
      <dsp:spPr>
        <a:xfrm>
          <a:off x="1252127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Times New Roman"/>
            </a:rPr>
            <a:t>Вологда</a:t>
          </a:r>
          <a:endParaRPr lang="ru-RU" sz="1400" b="1" kern="1200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286162" y="34035"/>
        <a:ext cx="1093963" cy="1151130"/>
      </dsp:txXfrm>
    </dsp:sp>
    <dsp:sp modelId="{9582FF2C-7299-4611-9BB8-90220154552E}">
      <dsp:nvSpPr>
        <dsp:cNvPr id="0" name=""/>
        <dsp:cNvSpPr/>
      </dsp:nvSpPr>
      <dsp:spPr>
        <a:xfrm>
          <a:off x="1368330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391715" y="1242932"/>
        <a:ext cx="882857" cy="751643"/>
      </dsp:txXfrm>
    </dsp:sp>
    <dsp:sp modelId="{BEB24095-95DD-4C6A-963D-44984BF7554C}">
      <dsp:nvSpPr>
        <dsp:cNvPr id="0" name=""/>
        <dsp:cNvSpPr/>
      </dsp:nvSpPr>
      <dsp:spPr>
        <a:xfrm>
          <a:off x="1368330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391715" y="2164178"/>
        <a:ext cx="882857" cy="751643"/>
      </dsp:txXfrm>
    </dsp:sp>
    <dsp:sp modelId="{0740DD0E-8A47-491C-87BF-CB4C9747D4B4}">
      <dsp:nvSpPr>
        <dsp:cNvPr id="0" name=""/>
        <dsp:cNvSpPr/>
      </dsp:nvSpPr>
      <dsp:spPr>
        <a:xfrm>
          <a:off x="1368330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endParaRPr lang="ru-RU" sz="16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391715" y="3085424"/>
        <a:ext cx="882857" cy="751643"/>
      </dsp:txXfrm>
    </dsp:sp>
    <dsp:sp modelId="{07277CB6-B464-4D94-B449-34E2B67C6E8E}">
      <dsp:nvSpPr>
        <dsp:cNvPr id="0" name=""/>
        <dsp:cNvSpPr/>
      </dsp:nvSpPr>
      <dsp:spPr>
        <a:xfrm>
          <a:off x="2501313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pc="-50" baseline="0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Times New Roman"/>
            </a:rPr>
            <a:t>Калининград</a:t>
          </a:r>
          <a:endParaRPr lang="ru-RU" sz="1400" b="1" kern="1200" spc="-50" baseline="0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535348" y="34035"/>
        <a:ext cx="1093963" cy="1151130"/>
      </dsp:txXfrm>
    </dsp:sp>
    <dsp:sp modelId="{DA889F59-FB61-44C9-BBD1-A3914F896368}">
      <dsp:nvSpPr>
        <dsp:cNvPr id="0" name=""/>
        <dsp:cNvSpPr/>
      </dsp:nvSpPr>
      <dsp:spPr>
        <a:xfrm>
          <a:off x="2617517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</a:t>
          </a:r>
          <a: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endParaRPr lang="ru-RU" sz="16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640902" y="1242932"/>
        <a:ext cx="882857" cy="751643"/>
      </dsp:txXfrm>
    </dsp:sp>
    <dsp:sp modelId="{1C7446EB-F7D7-40D7-B190-18237A8975AC}">
      <dsp:nvSpPr>
        <dsp:cNvPr id="0" name=""/>
        <dsp:cNvSpPr/>
      </dsp:nvSpPr>
      <dsp:spPr>
        <a:xfrm>
          <a:off x="2617517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640902" y="2164178"/>
        <a:ext cx="882857" cy="751643"/>
      </dsp:txXfrm>
    </dsp:sp>
    <dsp:sp modelId="{D7097F17-A5A6-4D64-8AE4-09AB0DC8F470}">
      <dsp:nvSpPr>
        <dsp:cNvPr id="0" name=""/>
        <dsp:cNvSpPr/>
      </dsp:nvSpPr>
      <dsp:spPr>
        <a:xfrm>
          <a:off x="2617517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2640902" y="3085424"/>
        <a:ext cx="882857" cy="751643"/>
      </dsp:txXfrm>
    </dsp:sp>
    <dsp:sp modelId="{7B725962-5438-42FE-B169-3189C1F3F212}">
      <dsp:nvSpPr>
        <dsp:cNvPr id="0" name=""/>
        <dsp:cNvSpPr/>
      </dsp:nvSpPr>
      <dsp:spPr>
        <a:xfrm>
          <a:off x="3750500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+mn-cs"/>
            </a:rPr>
            <a:t>Псков</a:t>
          </a:r>
          <a:endParaRPr lang="ru-RU" sz="1400" b="1" kern="1200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784535" y="34035"/>
        <a:ext cx="1093963" cy="1151130"/>
      </dsp:txXfrm>
    </dsp:sp>
    <dsp:sp modelId="{C5DBB665-5863-4B38-977C-26E55A0F28D0}">
      <dsp:nvSpPr>
        <dsp:cNvPr id="0" name=""/>
        <dsp:cNvSpPr/>
      </dsp:nvSpPr>
      <dsp:spPr>
        <a:xfrm>
          <a:off x="3866703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890088" y="1242932"/>
        <a:ext cx="882857" cy="751643"/>
      </dsp:txXfrm>
    </dsp:sp>
    <dsp:sp modelId="{33DEA9FE-C9D2-4CF8-A806-44E4AAB1EFEA}">
      <dsp:nvSpPr>
        <dsp:cNvPr id="0" name=""/>
        <dsp:cNvSpPr/>
      </dsp:nvSpPr>
      <dsp:spPr>
        <a:xfrm>
          <a:off x="3866703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– </a:t>
          </a:r>
          <a: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b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1350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890088" y="2164178"/>
        <a:ext cx="882857" cy="751643"/>
      </dsp:txXfrm>
    </dsp:sp>
    <dsp:sp modelId="{BBDD1B7F-4B6F-474B-84D8-1F4E40CDC139}">
      <dsp:nvSpPr>
        <dsp:cNvPr id="0" name=""/>
        <dsp:cNvSpPr/>
      </dsp:nvSpPr>
      <dsp:spPr>
        <a:xfrm>
          <a:off x="3866703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3890088" y="3085424"/>
        <a:ext cx="882857" cy="751643"/>
      </dsp:txXfrm>
    </dsp:sp>
    <dsp:sp modelId="{F98ADE07-157F-49CE-842E-A67B56554137}">
      <dsp:nvSpPr>
        <dsp:cNvPr id="0" name=""/>
        <dsp:cNvSpPr/>
      </dsp:nvSpPr>
      <dsp:spPr>
        <a:xfrm>
          <a:off x="4999686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+mn-cs"/>
            </a:rPr>
            <a:t>Смоленск</a:t>
          </a:r>
          <a:endParaRPr lang="ru-RU" sz="1400" b="1" kern="1200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33721" y="34035"/>
        <a:ext cx="1093963" cy="1151130"/>
      </dsp:txXfrm>
    </dsp:sp>
    <dsp:sp modelId="{34741C07-A6DD-4617-961C-9C1D30BAC803}">
      <dsp:nvSpPr>
        <dsp:cNvPr id="0" name=""/>
        <dsp:cNvSpPr/>
      </dsp:nvSpPr>
      <dsp:spPr>
        <a:xfrm>
          <a:off x="5115889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39274" y="1242932"/>
        <a:ext cx="882857" cy="751643"/>
      </dsp:txXfrm>
    </dsp:sp>
    <dsp:sp modelId="{F25463BC-5136-411F-836B-E4114567C92D}">
      <dsp:nvSpPr>
        <dsp:cNvPr id="0" name=""/>
        <dsp:cNvSpPr/>
      </dsp:nvSpPr>
      <dsp:spPr>
        <a:xfrm>
          <a:off x="5115889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39274" y="2164178"/>
        <a:ext cx="882857" cy="751643"/>
      </dsp:txXfrm>
    </dsp:sp>
    <dsp:sp modelId="{5E43BEBE-8711-467F-B004-DA80B124D662}">
      <dsp:nvSpPr>
        <dsp:cNvPr id="0" name=""/>
        <dsp:cNvSpPr/>
      </dsp:nvSpPr>
      <dsp:spPr>
        <a:xfrm>
          <a:off x="5115889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b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1100</a:t>
          </a: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/>
          </a:r>
          <a:b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</a:br>
          <a:r>
            <a:rPr lang="ru-RU" sz="14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мест</a:t>
          </a:r>
          <a:endParaRPr lang="ru-RU" sz="14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39274" y="3085424"/>
        <a:ext cx="882857" cy="751643"/>
      </dsp:txXfrm>
    </dsp:sp>
    <dsp:sp modelId="{724405D2-2117-4C8B-83E3-82378FA5092A}">
      <dsp:nvSpPr>
        <dsp:cNvPr id="0" name=""/>
        <dsp:cNvSpPr/>
      </dsp:nvSpPr>
      <dsp:spPr>
        <a:xfrm>
          <a:off x="6248872" y="0"/>
          <a:ext cx="1162033" cy="4064000"/>
        </a:xfrm>
        <a:prstGeom prst="roundRect">
          <a:avLst>
            <a:gd name="adj" fmla="val 10000"/>
          </a:avLst>
        </a:prstGeom>
        <a:solidFill>
          <a:srgbClr val="F0AD98"/>
        </a:solidFill>
        <a:ln w="12700">
          <a:solidFill>
            <a:srgbClr val="99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40000"/>
              </a:solidFill>
              <a:latin typeface="Calibri" panose="020F0502020204030204" pitchFamily="34" charset="0"/>
              <a:ea typeface="+mn-ea"/>
              <a:cs typeface="+mn-cs"/>
            </a:rPr>
            <a:t>Тверь</a:t>
          </a:r>
          <a:endParaRPr lang="ru-RU" sz="1400" b="1" kern="1200" dirty="0">
            <a:solidFill>
              <a:srgbClr val="74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6282907" y="34035"/>
        <a:ext cx="1093963" cy="1151130"/>
      </dsp:txXfrm>
    </dsp:sp>
    <dsp:sp modelId="{05D079A6-8BE7-453F-9BF4-9A444213C01C}">
      <dsp:nvSpPr>
        <dsp:cNvPr id="0" name=""/>
        <dsp:cNvSpPr/>
      </dsp:nvSpPr>
      <dsp:spPr>
        <a:xfrm>
          <a:off x="6365076" y="1219547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2016 - 0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6388461" y="1242932"/>
        <a:ext cx="882857" cy="751643"/>
      </dsp:txXfrm>
    </dsp:sp>
    <dsp:sp modelId="{660E310B-8717-40DA-AB11-0A2443265304}">
      <dsp:nvSpPr>
        <dsp:cNvPr id="0" name=""/>
        <dsp:cNvSpPr/>
      </dsp:nvSpPr>
      <dsp:spPr>
        <a:xfrm>
          <a:off x="6365076" y="2140793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2017 - 0</a:t>
          </a: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6388461" y="2164178"/>
        <a:ext cx="882857" cy="751643"/>
      </dsp:txXfrm>
    </dsp:sp>
    <dsp:sp modelId="{434E96ED-6FF5-49D5-8626-10E5951F9EC1}">
      <dsp:nvSpPr>
        <dsp:cNvPr id="0" name=""/>
        <dsp:cNvSpPr/>
      </dsp:nvSpPr>
      <dsp:spPr>
        <a:xfrm>
          <a:off x="6365076" y="3062039"/>
          <a:ext cx="929627" cy="798413"/>
        </a:xfrm>
        <a:prstGeom prst="roundRect">
          <a:avLst>
            <a:gd name="adj" fmla="val 10000"/>
          </a:avLst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ysClr>
            </a:gs>
          </a:gsLst>
          <a:lin ang="5400000" scaled="0"/>
        </a:gradFill>
        <a:ln>
          <a:solidFill>
            <a:srgbClr val="99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 pitchFamily="34" charset="0"/>
              <a:ea typeface="+mn-ea"/>
              <a:cs typeface="+mn-cs"/>
            </a:rPr>
            <a:t>2018 - </a:t>
          </a:r>
          <a:r>
            <a:rPr lang="ru-RU" sz="1600" b="1" kern="1200" dirty="0" smtClean="0">
              <a:solidFill>
                <a:srgbClr val="C00000"/>
              </a:solidFill>
              <a:latin typeface="Calibri" panose="020F0502020204030204" pitchFamily="34" charset="0"/>
              <a:ea typeface="+mn-ea"/>
              <a:cs typeface="+mn-cs"/>
            </a:rPr>
            <a:t>1</a:t>
          </a:r>
          <a:endParaRPr lang="ru-RU" sz="1600" b="1" kern="1200" dirty="0">
            <a:solidFill>
              <a:srgbClr val="C00000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6388461" y="3085424"/>
        <a:ext cx="882857" cy="751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932AB-0FF1-4A6F-8217-ED4CB7366FED}">
      <dsp:nvSpPr>
        <dsp:cNvPr id="0" name=""/>
        <dsp:cNvSpPr/>
      </dsp:nvSpPr>
      <dsp:spPr>
        <a:xfrm rot="5400000">
          <a:off x="3827820" y="107289"/>
          <a:ext cx="1640494" cy="1427230"/>
        </a:xfrm>
        <a:prstGeom prst="hexagon">
          <a:avLst>
            <a:gd name="adj" fmla="val 25000"/>
            <a:gd name="vf" fmla="val 11547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17 500</a:t>
          </a:r>
          <a:endParaRPr lang="ru-RU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156862" y="256301"/>
        <a:ext cx="982410" cy="1129206"/>
      </dsp:txXfrm>
    </dsp:sp>
    <dsp:sp modelId="{1A953AC9-04A8-4450-8E6C-0AA883540D05}">
      <dsp:nvSpPr>
        <dsp:cNvPr id="0" name=""/>
        <dsp:cNvSpPr/>
      </dsp:nvSpPr>
      <dsp:spPr>
        <a:xfrm>
          <a:off x="5415778" y="328756"/>
          <a:ext cx="2146603" cy="9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Площадь</a:t>
          </a:r>
          <a:b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помещений, м</a:t>
          </a:r>
          <a:r>
            <a:rPr lang="ru-RU" sz="1600" b="1" kern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</a:t>
          </a:r>
          <a:endParaRPr lang="ru-RU" sz="1600" b="1" kern="1200" baseline="30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15778" y="328756"/>
        <a:ext cx="2146603" cy="984296"/>
      </dsp:txXfrm>
    </dsp:sp>
    <dsp:sp modelId="{CEE550FC-B496-40D8-A43B-2FB3931F158E}">
      <dsp:nvSpPr>
        <dsp:cNvPr id="0" name=""/>
        <dsp:cNvSpPr/>
      </dsp:nvSpPr>
      <dsp:spPr>
        <a:xfrm rot="5400000">
          <a:off x="2275122" y="107289"/>
          <a:ext cx="1640494" cy="1427230"/>
        </a:xfrm>
        <a:prstGeom prst="hexagon">
          <a:avLst>
            <a:gd name="adj" fmla="val 25000"/>
            <a:gd name="vf" fmla="val 11547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1350</a:t>
          </a:r>
          <a:endParaRPr lang="ru-RU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604164" y="256301"/>
        <a:ext cx="982410" cy="1129206"/>
      </dsp:txXfrm>
    </dsp:sp>
    <dsp:sp modelId="{B8F0F2E8-9A7F-4134-A98E-D30BE7C675B6}">
      <dsp:nvSpPr>
        <dsp:cNvPr id="0" name=""/>
        <dsp:cNvSpPr/>
      </dsp:nvSpPr>
      <dsp:spPr>
        <a:xfrm rot="5400000">
          <a:off x="1506030" y="1478694"/>
          <a:ext cx="1640494" cy="1427230"/>
        </a:xfrm>
        <a:prstGeom prst="hexagon">
          <a:avLst>
            <a:gd name="adj" fmla="val 25000"/>
            <a:gd name="vf" fmla="val 11547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22</a:t>
          </a:r>
          <a:endParaRPr lang="ru-RU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835072" y="1627706"/>
        <a:ext cx="982410" cy="1129206"/>
      </dsp:txXfrm>
    </dsp:sp>
    <dsp:sp modelId="{F00B1C42-D10A-41C7-9595-4A4D48AEF838}">
      <dsp:nvSpPr>
        <dsp:cNvPr id="0" name=""/>
        <dsp:cNvSpPr/>
      </dsp:nvSpPr>
      <dsp:spPr>
        <a:xfrm>
          <a:off x="0" y="1686344"/>
          <a:ext cx="1529804" cy="9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Специализиро</a:t>
          </a: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-ванные </a:t>
          </a:r>
          <a:r>
            <a:rPr lang="ru-RU" sz="16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лабо</a:t>
          </a: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-</a:t>
          </a:r>
          <a:b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ратории</a:t>
          </a: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, ед.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0" y="1686344"/>
        <a:ext cx="1529804" cy="984296"/>
      </dsp:txXfrm>
    </dsp:sp>
    <dsp:sp modelId="{A361E05C-2BA8-482D-9CDA-EDBE780A9D15}">
      <dsp:nvSpPr>
        <dsp:cNvPr id="0" name=""/>
        <dsp:cNvSpPr/>
      </dsp:nvSpPr>
      <dsp:spPr>
        <a:xfrm rot="5400000">
          <a:off x="4569609" y="1499741"/>
          <a:ext cx="1640494" cy="1427230"/>
        </a:xfrm>
        <a:prstGeom prst="hexagon">
          <a:avLst>
            <a:gd name="adj" fmla="val 25000"/>
            <a:gd name="vf" fmla="val 11547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3,9</a:t>
          </a:r>
          <a:endParaRPr lang="ru-RU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898651" y="1648753"/>
        <a:ext cx="982410" cy="1129206"/>
      </dsp:txXfrm>
    </dsp:sp>
    <dsp:sp modelId="{866D90EB-0578-4EFA-BF1E-CA6AA0121BF8}">
      <dsp:nvSpPr>
        <dsp:cNvPr id="0" name=""/>
        <dsp:cNvSpPr/>
      </dsp:nvSpPr>
      <dsp:spPr>
        <a:xfrm rot="5400000">
          <a:off x="3803927" y="2892193"/>
          <a:ext cx="1640494" cy="1427230"/>
        </a:xfrm>
        <a:prstGeom prst="hexagon">
          <a:avLst>
            <a:gd name="adj" fmla="val 25000"/>
            <a:gd name="vf" fmla="val 11547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3</a:t>
          </a:r>
          <a:endParaRPr lang="ru-RU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4132969" y="3041205"/>
        <a:ext cx="982410" cy="1129206"/>
      </dsp:txXfrm>
    </dsp:sp>
    <dsp:sp modelId="{EF8FB750-B1D2-4068-905A-3B669D0338F8}">
      <dsp:nvSpPr>
        <dsp:cNvPr id="0" name=""/>
        <dsp:cNvSpPr/>
      </dsp:nvSpPr>
      <dsp:spPr>
        <a:xfrm>
          <a:off x="5443597" y="3113660"/>
          <a:ext cx="1830792" cy="9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Количество</a:t>
          </a:r>
          <a:b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этажей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443597" y="3113660"/>
        <a:ext cx="1830792" cy="984296"/>
      </dsp:txXfrm>
    </dsp:sp>
    <dsp:sp modelId="{2307FD39-71A5-4A70-BD48-DFDFE60D7DB0}">
      <dsp:nvSpPr>
        <dsp:cNvPr id="0" name=""/>
        <dsp:cNvSpPr/>
      </dsp:nvSpPr>
      <dsp:spPr>
        <a:xfrm rot="5400000">
          <a:off x="2247718" y="2892193"/>
          <a:ext cx="1640494" cy="1427230"/>
        </a:xfrm>
        <a:prstGeom prst="hexagon">
          <a:avLst>
            <a:gd name="adj" fmla="val 25000"/>
            <a:gd name="vf" fmla="val 115470"/>
          </a:avLst>
        </a:prstGeom>
        <a:solidFill>
          <a:srgbClr val="D26099"/>
        </a:solidFill>
        <a:ln w="25400" cap="flat" cmpd="sng" algn="ctr">
          <a:solidFill>
            <a:srgbClr val="CC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64</a:t>
          </a:r>
          <a:endParaRPr lang="ru-RU" sz="24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2576760" y="3041205"/>
        <a:ext cx="982410" cy="1129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6F9C3-0393-496E-8A61-CF64BB3696EC}">
      <dsp:nvSpPr>
        <dsp:cNvPr id="0" name=""/>
        <dsp:cNvSpPr/>
      </dsp:nvSpPr>
      <dsp:spPr>
        <a:xfrm>
          <a:off x="306091" y="1419930"/>
          <a:ext cx="2313703" cy="2313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/>
          </a:r>
          <a:br>
            <a:rPr lang="ru-RU" sz="20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</a:br>
          <a:endParaRPr lang="ru-RU" sz="20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644925" y="1758781"/>
        <a:ext cx="1636035" cy="1636115"/>
      </dsp:txXfrm>
    </dsp:sp>
    <dsp:sp modelId="{C9C055C6-D4F7-48E8-AABE-84AB75803F03}">
      <dsp:nvSpPr>
        <dsp:cNvPr id="0" name=""/>
        <dsp:cNvSpPr/>
      </dsp:nvSpPr>
      <dsp:spPr>
        <a:xfrm>
          <a:off x="-886980" y="133449"/>
          <a:ext cx="4664044" cy="486198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FBB4A-5E49-477C-AED4-964E6F4B2F3A}">
      <dsp:nvSpPr>
        <dsp:cNvPr id="0" name=""/>
        <dsp:cNvSpPr/>
      </dsp:nvSpPr>
      <dsp:spPr>
        <a:xfrm>
          <a:off x="2547217" y="543315"/>
          <a:ext cx="1239459" cy="12398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8E7A0-6398-41F8-847F-48873A645B2F}">
      <dsp:nvSpPr>
        <dsp:cNvPr id="0" name=""/>
        <dsp:cNvSpPr/>
      </dsp:nvSpPr>
      <dsp:spPr>
        <a:xfrm>
          <a:off x="3908238" y="545370"/>
          <a:ext cx="2251648" cy="119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Обучение организовано</a:t>
          </a:r>
          <a:b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 </a:t>
          </a: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 смену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908238" y="545370"/>
        <a:ext cx="2251648" cy="1199937"/>
      </dsp:txXfrm>
    </dsp:sp>
    <dsp:sp modelId="{4CEE47A6-9366-48EF-835C-5B746690A9DD}">
      <dsp:nvSpPr>
        <dsp:cNvPr id="0" name=""/>
        <dsp:cNvSpPr/>
      </dsp:nvSpPr>
      <dsp:spPr>
        <a:xfrm>
          <a:off x="3026272" y="1953776"/>
          <a:ext cx="1239459" cy="12398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8CBC0-4F21-41A9-9E26-27A2094AD628}">
      <dsp:nvSpPr>
        <dsp:cNvPr id="0" name=""/>
        <dsp:cNvSpPr/>
      </dsp:nvSpPr>
      <dsp:spPr>
        <a:xfrm>
          <a:off x="4282410" y="1971279"/>
          <a:ext cx="1694253" cy="119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Пятидневная</a:t>
          </a:r>
          <a:b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учебная неделя</a:t>
          </a:r>
          <a:endParaRPr lang="ru-RU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82410" y="1971279"/>
        <a:ext cx="1694253" cy="1199937"/>
      </dsp:txXfrm>
    </dsp:sp>
    <dsp:sp modelId="{5226341B-C156-4F1F-9D16-717BA79FEB30}">
      <dsp:nvSpPr>
        <dsp:cNvPr id="0" name=""/>
        <dsp:cNvSpPr/>
      </dsp:nvSpPr>
      <dsp:spPr>
        <a:xfrm>
          <a:off x="2547217" y="3384171"/>
          <a:ext cx="1239459" cy="12398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C434D-7F2D-4B42-AEE5-CF5364A879A8}">
      <dsp:nvSpPr>
        <dsp:cNvPr id="0" name=""/>
        <dsp:cNvSpPr/>
      </dsp:nvSpPr>
      <dsp:spPr>
        <a:xfrm>
          <a:off x="3851763" y="3409454"/>
          <a:ext cx="2787228" cy="1199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Ежедневно действует центр дополнительного образования детей</a:t>
          </a:r>
          <a:b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</a:b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(</a:t>
          </a: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7 дней в неделю</a:t>
          </a:r>
          <a:r>
            <a:rPr lang="ru-RU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)</a:t>
          </a:r>
          <a:endParaRPr lang="ru-RU" sz="1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851763" y="3409454"/>
        <a:ext cx="2787228" cy="1199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6749E-79E5-49A9-9229-0D6DF911BCBF}">
      <dsp:nvSpPr>
        <dsp:cNvPr id="0" name=""/>
        <dsp:cNvSpPr/>
      </dsp:nvSpPr>
      <dsp:spPr>
        <a:xfrm>
          <a:off x="2900837" y="1676994"/>
          <a:ext cx="1796804" cy="1796804"/>
        </a:xfrm>
        <a:prstGeom prst="ellipse">
          <a:avLst/>
        </a:prstGeom>
        <a:solidFill>
          <a:srgbClr val="FF6161"/>
        </a:solidFill>
        <a:ln w="317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</a:rPr>
            <a:t>ИС «Цифровая школа»</a:t>
          </a:r>
          <a:endParaRPr lang="ru-RU" sz="1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Calibri" panose="020F0502020204030204" pitchFamily="34" charset="0"/>
          </a:endParaRPr>
        </a:p>
      </dsp:txBody>
      <dsp:txXfrm>
        <a:off x="3163973" y="1940130"/>
        <a:ext cx="1270532" cy="1270532"/>
      </dsp:txXfrm>
    </dsp:sp>
    <dsp:sp modelId="{42488D88-7E10-44A2-810E-3C1B1F3CBEA4}">
      <dsp:nvSpPr>
        <dsp:cNvPr id="0" name=""/>
        <dsp:cNvSpPr/>
      </dsp:nvSpPr>
      <dsp:spPr>
        <a:xfrm rot="16200000">
          <a:off x="3424816" y="1291801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780518" y="1283850"/>
        <a:ext cx="37442" cy="37442"/>
      </dsp:txXfrm>
    </dsp:sp>
    <dsp:sp modelId="{22A3F701-0AD9-4DB1-B4C2-962410AD065E}">
      <dsp:nvSpPr>
        <dsp:cNvPr id="0" name=""/>
        <dsp:cNvSpPr/>
      </dsp:nvSpPr>
      <dsp:spPr>
        <a:xfrm>
          <a:off x="3344610" y="18889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3477768" y="152047"/>
        <a:ext cx="642942" cy="642942"/>
      </dsp:txXfrm>
    </dsp:sp>
    <dsp:sp modelId="{A3BC9F18-6414-4A2E-B344-113BB02C0AF9}">
      <dsp:nvSpPr>
        <dsp:cNvPr id="0" name=""/>
        <dsp:cNvSpPr/>
      </dsp:nvSpPr>
      <dsp:spPr>
        <a:xfrm rot="18163636">
          <a:off x="4112958" y="1493858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68660" y="1485906"/>
        <a:ext cx="37442" cy="37442"/>
      </dsp:txXfrm>
    </dsp:sp>
    <dsp:sp modelId="{CD1D7768-163A-4D1B-900C-C1B51D7CFE37}">
      <dsp:nvSpPr>
        <dsp:cNvPr id="0" name=""/>
        <dsp:cNvSpPr/>
      </dsp:nvSpPr>
      <dsp:spPr>
        <a:xfrm>
          <a:off x="4480971" y="352555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4614129" y="485713"/>
        <a:ext cx="642942" cy="642942"/>
      </dsp:txXfrm>
    </dsp:sp>
    <dsp:sp modelId="{D79E5AFD-8735-4F25-A204-9E15695A0F49}">
      <dsp:nvSpPr>
        <dsp:cNvPr id="0" name=""/>
        <dsp:cNvSpPr/>
      </dsp:nvSpPr>
      <dsp:spPr>
        <a:xfrm rot="20127273">
          <a:off x="4582619" y="2035876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38321" y="2027925"/>
        <a:ext cx="37442" cy="37442"/>
      </dsp:txXfrm>
    </dsp:sp>
    <dsp:sp modelId="{7ED7F081-F00D-4ACB-94CF-77858A8A819B}">
      <dsp:nvSpPr>
        <dsp:cNvPr id="0" name=""/>
        <dsp:cNvSpPr/>
      </dsp:nvSpPr>
      <dsp:spPr>
        <a:xfrm>
          <a:off x="5256545" y="1247615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5389703" y="1380773"/>
        <a:ext cx="642942" cy="642942"/>
      </dsp:txXfrm>
    </dsp:sp>
    <dsp:sp modelId="{AFE6599D-23BF-4EBE-9F66-D68735E47A1D}">
      <dsp:nvSpPr>
        <dsp:cNvPr id="0" name=""/>
        <dsp:cNvSpPr/>
      </dsp:nvSpPr>
      <dsp:spPr>
        <a:xfrm rot="490909">
          <a:off x="4684686" y="2745769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040388" y="2737817"/>
        <a:ext cx="37442" cy="37442"/>
      </dsp:txXfrm>
    </dsp:sp>
    <dsp:sp modelId="{D8BE1823-BF9E-446C-B1BE-DBBB4DD431E2}">
      <dsp:nvSpPr>
        <dsp:cNvPr id="0" name=""/>
        <dsp:cNvSpPr/>
      </dsp:nvSpPr>
      <dsp:spPr>
        <a:xfrm>
          <a:off x="5425094" y="2419895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5558252" y="2553053"/>
        <a:ext cx="642942" cy="642942"/>
      </dsp:txXfrm>
    </dsp:sp>
    <dsp:sp modelId="{1E4DFA38-AF09-4571-ABBF-FD366CB634D5}">
      <dsp:nvSpPr>
        <dsp:cNvPr id="0" name=""/>
        <dsp:cNvSpPr/>
      </dsp:nvSpPr>
      <dsp:spPr>
        <a:xfrm rot="2454545">
          <a:off x="4386754" y="3398150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 w="38100">
              <a:solidFill>
                <a:schemeClr val="tx1"/>
              </a:solidFill>
            </a:ln>
          </a:endParaRPr>
        </a:p>
      </dsp:txBody>
      <dsp:txXfrm>
        <a:off x="4742456" y="3390199"/>
        <a:ext cx="37442" cy="37442"/>
      </dsp:txXfrm>
    </dsp:sp>
    <dsp:sp modelId="{6CF496C7-6947-4D4E-B91B-3C18CB17783F}">
      <dsp:nvSpPr>
        <dsp:cNvPr id="0" name=""/>
        <dsp:cNvSpPr/>
      </dsp:nvSpPr>
      <dsp:spPr>
        <a:xfrm>
          <a:off x="4933103" y="3497204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5066261" y="3630362"/>
        <a:ext cx="642942" cy="642942"/>
      </dsp:txXfrm>
    </dsp:sp>
    <dsp:sp modelId="{AEA89678-D648-4919-AE74-30384178199F}">
      <dsp:nvSpPr>
        <dsp:cNvPr id="0" name=""/>
        <dsp:cNvSpPr/>
      </dsp:nvSpPr>
      <dsp:spPr>
        <a:xfrm rot="4418182">
          <a:off x="3783413" y="3785894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 w="38100">
              <a:solidFill>
                <a:schemeClr val="tx1"/>
              </a:solidFill>
            </a:ln>
          </a:endParaRPr>
        </a:p>
      </dsp:txBody>
      <dsp:txXfrm>
        <a:off x="4139115" y="3777942"/>
        <a:ext cx="37442" cy="37442"/>
      </dsp:txXfrm>
    </dsp:sp>
    <dsp:sp modelId="{69B13566-76C6-4543-B00B-AF156C21A82A}">
      <dsp:nvSpPr>
        <dsp:cNvPr id="0" name=""/>
        <dsp:cNvSpPr/>
      </dsp:nvSpPr>
      <dsp:spPr>
        <a:xfrm>
          <a:off x="3936778" y="4137504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4069936" y="4270662"/>
        <a:ext cx="642942" cy="642942"/>
      </dsp:txXfrm>
    </dsp:sp>
    <dsp:sp modelId="{00855044-5026-463A-A766-30EC59F551C4}">
      <dsp:nvSpPr>
        <dsp:cNvPr id="0" name=""/>
        <dsp:cNvSpPr/>
      </dsp:nvSpPr>
      <dsp:spPr>
        <a:xfrm rot="6381818">
          <a:off x="3066220" y="3785894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21922" y="3777942"/>
        <a:ext cx="37442" cy="37442"/>
      </dsp:txXfrm>
    </dsp:sp>
    <dsp:sp modelId="{0D7316BD-95D5-4FFF-9F94-F9FE05223007}">
      <dsp:nvSpPr>
        <dsp:cNvPr id="0" name=""/>
        <dsp:cNvSpPr/>
      </dsp:nvSpPr>
      <dsp:spPr>
        <a:xfrm>
          <a:off x="2752443" y="4137504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885601" y="4270662"/>
        <a:ext cx="642942" cy="642942"/>
      </dsp:txXfrm>
    </dsp:sp>
    <dsp:sp modelId="{D04F28E7-511B-442B-89AE-296A7FD87127}">
      <dsp:nvSpPr>
        <dsp:cNvPr id="0" name=""/>
        <dsp:cNvSpPr/>
      </dsp:nvSpPr>
      <dsp:spPr>
        <a:xfrm rot="8345455">
          <a:off x="2462879" y="3398150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18581" y="3390199"/>
        <a:ext cx="37442" cy="37442"/>
      </dsp:txXfrm>
    </dsp:sp>
    <dsp:sp modelId="{08ACB005-3D56-4A0D-8954-8542B8FDBE79}">
      <dsp:nvSpPr>
        <dsp:cNvPr id="0" name=""/>
        <dsp:cNvSpPr/>
      </dsp:nvSpPr>
      <dsp:spPr>
        <a:xfrm>
          <a:off x="1756117" y="3497204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889275" y="3630362"/>
        <a:ext cx="642942" cy="642942"/>
      </dsp:txXfrm>
    </dsp:sp>
    <dsp:sp modelId="{BD6BC3B0-8EDC-4294-9973-A82A97719FB4}">
      <dsp:nvSpPr>
        <dsp:cNvPr id="0" name=""/>
        <dsp:cNvSpPr/>
      </dsp:nvSpPr>
      <dsp:spPr>
        <a:xfrm rot="10309091">
          <a:off x="2164947" y="2745769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20649" y="2737817"/>
        <a:ext cx="37442" cy="37442"/>
      </dsp:txXfrm>
    </dsp:sp>
    <dsp:sp modelId="{BA79E6C0-E981-45B7-8D69-D45749C0B1EC}">
      <dsp:nvSpPr>
        <dsp:cNvPr id="0" name=""/>
        <dsp:cNvSpPr/>
      </dsp:nvSpPr>
      <dsp:spPr>
        <a:xfrm>
          <a:off x="1264126" y="2419895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397284" y="2553053"/>
        <a:ext cx="642942" cy="642942"/>
      </dsp:txXfrm>
    </dsp:sp>
    <dsp:sp modelId="{84B9EFBD-1917-4D4D-9A26-A9D041916F24}">
      <dsp:nvSpPr>
        <dsp:cNvPr id="0" name=""/>
        <dsp:cNvSpPr/>
      </dsp:nvSpPr>
      <dsp:spPr>
        <a:xfrm rot="12272727">
          <a:off x="2267014" y="2035876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22716" y="2027925"/>
        <a:ext cx="37442" cy="37442"/>
      </dsp:txXfrm>
    </dsp:sp>
    <dsp:sp modelId="{D42E47B1-FFB8-4004-9588-105F0FBC90E8}">
      <dsp:nvSpPr>
        <dsp:cNvPr id="0" name=""/>
        <dsp:cNvSpPr/>
      </dsp:nvSpPr>
      <dsp:spPr>
        <a:xfrm>
          <a:off x="1432675" y="1247615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1565833" y="1380773"/>
        <a:ext cx="642942" cy="642942"/>
      </dsp:txXfrm>
    </dsp:sp>
    <dsp:sp modelId="{CC7F4B63-5E9A-4CCF-B23F-6820D90D189D}">
      <dsp:nvSpPr>
        <dsp:cNvPr id="0" name=""/>
        <dsp:cNvSpPr/>
      </dsp:nvSpPr>
      <dsp:spPr>
        <a:xfrm rot="14236364">
          <a:off x="2736675" y="1493858"/>
          <a:ext cx="748846" cy="21539"/>
        </a:xfrm>
        <a:custGeom>
          <a:avLst/>
          <a:gdLst/>
          <a:ahLst/>
          <a:cxnLst/>
          <a:rect l="0" t="0" r="0" b="0"/>
          <a:pathLst>
            <a:path>
              <a:moveTo>
                <a:pt x="0" y="10769"/>
              </a:moveTo>
              <a:lnTo>
                <a:pt x="748846" y="10769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n w="38100">
              <a:solidFill>
                <a:schemeClr val="tx1"/>
              </a:solidFill>
            </a:ln>
          </a:endParaRPr>
        </a:p>
      </dsp:txBody>
      <dsp:txXfrm rot="10800000">
        <a:off x="3092377" y="1485906"/>
        <a:ext cx="37442" cy="37442"/>
      </dsp:txXfrm>
    </dsp:sp>
    <dsp:sp modelId="{43B83D73-AE42-45F2-A180-7E5D60E0DC58}">
      <dsp:nvSpPr>
        <dsp:cNvPr id="0" name=""/>
        <dsp:cNvSpPr/>
      </dsp:nvSpPr>
      <dsp:spPr>
        <a:xfrm>
          <a:off x="2208249" y="352555"/>
          <a:ext cx="909258" cy="909258"/>
        </a:xfrm>
        <a:prstGeom prst="ellipse">
          <a:avLst/>
        </a:prstGeom>
        <a:blipFill rotWithShape="0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rgbClr val="D26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341407" y="485713"/>
        <a:ext cx="642942" cy="642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DBB8E-B8E7-4DB1-82DE-E17C07FC3DA0}">
      <dsp:nvSpPr>
        <dsp:cNvPr id="0" name=""/>
        <dsp:cNvSpPr/>
      </dsp:nvSpPr>
      <dsp:spPr>
        <a:xfrm>
          <a:off x="1785247" y="-85150"/>
          <a:ext cx="1745302" cy="107019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R="0" lvl="0" algn="ctr" defTabSz="5778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ru-RU" sz="1300" b="1" i="0" u="none" strike="noStrike" kern="1200" cap="none" spc="0" normalizeH="0" baseline="0" dirty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Открытость данных для родителей</a:t>
          </a:r>
          <a:endParaRPr lang="ru-RU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37490" y="-32907"/>
        <a:ext cx="1640816" cy="965708"/>
      </dsp:txXfrm>
    </dsp:sp>
    <dsp:sp modelId="{06AA7FD2-F7FB-43DB-A80D-C7F6AD7A82DD}">
      <dsp:nvSpPr>
        <dsp:cNvPr id="0" name=""/>
        <dsp:cNvSpPr/>
      </dsp:nvSpPr>
      <dsp:spPr>
        <a:xfrm>
          <a:off x="657185" y="447594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2877846" y="200921"/>
              </a:moveTo>
              <a:arcTo wR="2003387" hR="2003387" stAng="17752807" swAng="839319"/>
            </a:path>
          </a:pathLst>
        </a:custGeom>
        <a:noFill/>
        <a:ln w="5715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CBB2F-41AF-4D50-AFDE-63F3E60593BF}">
      <dsp:nvSpPr>
        <dsp:cNvPr id="0" name=""/>
        <dsp:cNvSpPr/>
      </dsp:nvSpPr>
      <dsp:spPr>
        <a:xfrm>
          <a:off x="3396167" y="916548"/>
          <a:ext cx="1993428" cy="107019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R="0" lvl="0" algn="ctr" defTabSz="5778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ru-RU" sz="1300" b="1" i="0" u="none" strike="noStrike" kern="1200" cap="none" spc="0" normalizeH="0" baseline="0" dirty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Формирование и структурирование большого количества данных</a:t>
          </a:r>
          <a:endParaRPr lang="ru-RU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448410" y="968791"/>
        <a:ext cx="1888942" cy="965708"/>
      </dsp:txXfrm>
    </dsp:sp>
    <dsp:sp modelId="{D620D777-746A-4E74-ACA8-CB1EA744C65A}">
      <dsp:nvSpPr>
        <dsp:cNvPr id="0" name=""/>
        <dsp:cNvSpPr/>
      </dsp:nvSpPr>
      <dsp:spPr>
        <a:xfrm>
          <a:off x="656129" y="477575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3947140" y="1518216"/>
              </a:moveTo>
              <a:arcTo wR="2003387" hR="2003387" stAng="20759102" swAng="1584305"/>
            </a:path>
          </a:pathLst>
        </a:custGeom>
        <a:noFill/>
        <a:ln w="5715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32043-515B-45D2-BE74-7A70079F921F}">
      <dsp:nvSpPr>
        <dsp:cNvPr id="0" name=""/>
        <dsp:cNvSpPr/>
      </dsp:nvSpPr>
      <dsp:spPr>
        <a:xfrm>
          <a:off x="3520232" y="2919935"/>
          <a:ext cx="1745302" cy="1070194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R="0" lvl="0" algn="ctr" defTabSz="5778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ru-RU" sz="1300" b="1" i="0" u="none" strike="noStrike" kern="1200" cap="none" spc="0" normalizeH="0" baseline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Безбумажный документооборот</a:t>
          </a:r>
          <a:endParaRPr lang="ru-RU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72475" y="2972178"/>
        <a:ext cx="1640816" cy="965708"/>
      </dsp:txXfrm>
    </dsp:sp>
    <dsp:sp modelId="{8F6F77E3-6F1E-487D-8C40-6D3826FED0D4}">
      <dsp:nvSpPr>
        <dsp:cNvPr id="0" name=""/>
        <dsp:cNvSpPr/>
      </dsp:nvSpPr>
      <dsp:spPr>
        <a:xfrm>
          <a:off x="671040" y="424342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3253707" y="3568720"/>
              </a:moveTo>
              <a:arcTo wR="2003387" hR="2003387" stAng="3083020" swAng="790998"/>
            </a:path>
          </a:pathLst>
        </a:custGeom>
        <a:noFill/>
        <a:ln w="5715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C2F23-16C7-4414-869B-7367E71945CF}">
      <dsp:nvSpPr>
        <dsp:cNvPr id="0" name=""/>
        <dsp:cNvSpPr/>
      </dsp:nvSpPr>
      <dsp:spPr>
        <a:xfrm>
          <a:off x="1785251" y="3897681"/>
          <a:ext cx="1745302" cy="1070194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R="0" lvl="0" algn="ctr" defTabSz="5778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ru-RU" sz="1300" b="1" i="0" u="none" strike="noStrike" kern="1200" cap="none" spc="0" normalizeH="0" baseline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Сокращение времени на принятие решений</a:t>
          </a:r>
          <a:endParaRPr lang="ru-RU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37494" y="3949924"/>
        <a:ext cx="1640816" cy="965708"/>
      </dsp:txXfrm>
    </dsp:sp>
    <dsp:sp modelId="{D1CB4650-3A23-48E8-8CFE-8D0BF85714E8}">
      <dsp:nvSpPr>
        <dsp:cNvPr id="0" name=""/>
        <dsp:cNvSpPr/>
      </dsp:nvSpPr>
      <dsp:spPr>
        <a:xfrm>
          <a:off x="667416" y="426038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1113404" y="3798239"/>
              </a:moveTo>
              <a:arcTo wR="2003387" hR="2003387" stAng="6982480" swAng="833283"/>
            </a:path>
          </a:pathLst>
        </a:custGeom>
        <a:noFill/>
        <a:ln w="5715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30B13-5EDF-4FD9-84DB-7032FD1706EF}">
      <dsp:nvSpPr>
        <dsp:cNvPr id="0" name=""/>
        <dsp:cNvSpPr/>
      </dsp:nvSpPr>
      <dsp:spPr>
        <a:xfrm>
          <a:off x="56729" y="2884796"/>
          <a:ext cx="1745302" cy="1070194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7964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R="0" lvl="0" algn="ctr" defTabSz="5778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ru-RU" sz="1300" b="1" i="0" u="none" strike="noStrike" kern="1200" cap="none" spc="0" normalizeH="0" baseline="0" dirty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Сокращение времени на принятие решений</a:t>
          </a:r>
          <a:endParaRPr lang="ru-RU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8972" y="2937039"/>
        <a:ext cx="1640816" cy="965708"/>
      </dsp:txXfrm>
    </dsp:sp>
    <dsp:sp modelId="{EC9B0319-7E6C-41F6-871D-5C71CEE971FE}">
      <dsp:nvSpPr>
        <dsp:cNvPr id="0" name=""/>
        <dsp:cNvSpPr/>
      </dsp:nvSpPr>
      <dsp:spPr>
        <a:xfrm>
          <a:off x="667720" y="427389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50108" y="2448655"/>
              </a:moveTo>
              <a:arcTo wR="2003387" hR="2003387" stAng="10029500" swAng="1523430"/>
            </a:path>
          </a:pathLst>
        </a:custGeom>
        <a:noFill/>
        <a:ln w="5715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C1661-A0D4-483A-8EB8-0BD0A582C52C}">
      <dsp:nvSpPr>
        <dsp:cNvPr id="0" name=""/>
        <dsp:cNvSpPr/>
      </dsp:nvSpPr>
      <dsp:spPr>
        <a:xfrm>
          <a:off x="50252" y="916541"/>
          <a:ext cx="1745302" cy="107019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R="0" lvl="0" algn="ctr" defTabSz="577850" rtl="0" eaLnBrk="0" fontAlgn="base" latinLnBrk="0" hangingPunct="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0" lang="ru-RU" sz="1300" b="1" i="0" u="none" strike="noStrike" kern="1200" cap="none" spc="0" normalizeH="0" baseline="0" smtClean="0">
              <a:ln/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rPr>
            <a:t>Анализ динамики результатов</a:t>
          </a:r>
          <a:endParaRPr lang="ru-RU" sz="1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2495" y="968784"/>
        <a:ext cx="1640816" cy="965708"/>
      </dsp:txXfrm>
    </dsp:sp>
    <dsp:sp modelId="{DE5AA9F3-093B-4A12-8136-10825B31BF62}">
      <dsp:nvSpPr>
        <dsp:cNvPr id="0" name=""/>
        <dsp:cNvSpPr/>
      </dsp:nvSpPr>
      <dsp:spPr>
        <a:xfrm>
          <a:off x="595173" y="486529"/>
          <a:ext cx="4006775" cy="4006775"/>
        </a:xfrm>
        <a:custGeom>
          <a:avLst/>
          <a:gdLst/>
          <a:ahLst/>
          <a:cxnLst/>
          <a:rect l="0" t="0" r="0" b="0"/>
          <a:pathLst>
            <a:path>
              <a:moveTo>
                <a:pt x="767124" y="426930"/>
              </a:moveTo>
              <a:arcTo wR="2003387" hR="2003387" stAng="13913780" swAng="840552"/>
            </a:path>
          </a:pathLst>
        </a:custGeom>
        <a:noFill/>
        <a:ln w="5715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1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92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92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EB91D8-69A2-42A2-B5AF-2FE8F3D8B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27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29"/>
            <a:ext cx="5438140" cy="4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92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92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674643-2E7F-447E-98A7-E98F1D179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5317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E8DE-E9B3-4911-9A97-4A4B2FDB0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73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D80B-5FA3-4D90-BFB1-3777E425C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21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8A3F-69F0-4DC0-B51C-1E872152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08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23863" y="6558409"/>
            <a:ext cx="2133600" cy="268139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ru-RU" dirty="0" smtClean="0"/>
              <a:t>05.04.2018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36131" y="6558410"/>
            <a:ext cx="2895600" cy="307936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ru-RU" dirty="0" smtClean="0"/>
              <a:t>Великий Новгород</a:t>
            </a: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248" y="6558410"/>
            <a:ext cx="2133600" cy="268139"/>
          </a:xfr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0" y="285728"/>
            <a:ext cx="9144000" cy="6286544"/>
            <a:chOff x="0" y="285728"/>
            <a:chExt cx="9144000" cy="6286544"/>
          </a:xfrm>
        </p:grpSpPr>
        <p:sp>
          <p:nvSpPr>
            <p:cNvPr id="9" name="Прямоугольник 8"/>
            <p:cNvSpPr/>
            <p:nvPr userDrawn="1"/>
          </p:nvSpPr>
          <p:spPr>
            <a:xfrm>
              <a:off x="414963" y="285728"/>
              <a:ext cx="8729037" cy="6286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Группа 9"/>
            <p:cNvGrpSpPr/>
            <p:nvPr userDrawn="1"/>
          </p:nvGrpSpPr>
          <p:grpSpPr>
            <a:xfrm>
              <a:off x="0" y="285728"/>
              <a:ext cx="423863" cy="6286544"/>
              <a:chOff x="0" y="285728"/>
              <a:chExt cx="423863" cy="6286544"/>
            </a:xfrm>
          </p:grpSpPr>
          <p:sp>
            <p:nvSpPr>
              <p:cNvPr id="11" name="Прямоугольник 10"/>
              <p:cNvSpPr/>
              <p:nvPr/>
            </p:nvSpPr>
            <p:spPr bwMode="auto">
              <a:xfrm>
                <a:off x="0" y="285728"/>
                <a:ext cx="212725" cy="62865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12" name="Прямоугольник 11"/>
              <p:cNvSpPr/>
              <p:nvPr/>
            </p:nvSpPr>
            <p:spPr bwMode="auto">
              <a:xfrm>
                <a:off x="212725" y="285728"/>
                <a:ext cx="211138" cy="628654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pic>
          <p:nvPicPr>
            <p:cNvPr id="13" name="Рисунок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69682" y="408620"/>
              <a:ext cx="1207113" cy="1201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718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AF8F5-D132-41FB-88BC-B7BA183AA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65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CE68-B41E-427E-AFAE-BDEC9F842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13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43437-523E-4713-9729-7FF24706C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27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694FB-B696-4C9F-AFCD-D598E7C8A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11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BE2B1-CB45-437D-B5B6-D9E2F56D1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19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62FC-2C39-48A7-A6D3-0A4B6DD5F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27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7905-AE17-4A4C-945C-41A7EE22F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20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50000">
              <a:srgbClr val="860000"/>
            </a:gs>
            <a:gs pos="100000">
              <a:srgbClr val="9E000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ru-RU" smtClean="0"/>
              <a:t>05.04.2018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 smtClean="0"/>
              <a:t>Великий Новгород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00558E-FFF2-4ADE-8BE5-879BA0CF8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863" y="1844674"/>
            <a:ext cx="8720137" cy="329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1844674"/>
            <a:ext cx="423863" cy="3298837"/>
            <a:chOff x="0" y="1844824"/>
            <a:chExt cx="423664" cy="259228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844824"/>
              <a:ext cx="212625" cy="2592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2625" y="1844824"/>
              <a:ext cx="211039" cy="25922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247743" y="2589348"/>
            <a:ext cx="64906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Georgia" panose="02040502050405020303" pitchFamily="18" charset="0"/>
                <a:cs typeface="Calibri" pitchFamily="34" charset="0"/>
              </a:rPr>
              <a:t>Общее образование – территория возможностей развития муниципалитета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1988840"/>
            <a:ext cx="1207113" cy="12010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862" y="5445224"/>
            <a:ext cx="8720138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Матвеева 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Светлана  Борисовна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директор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МАОУ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«Средняя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школа №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36 им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Г.Р. Державина»</a:t>
            </a:r>
            <a:b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Великий Новгород</a:t>
            </a:r>
            <a:endParaRPr lang="ru-RU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Доля детей в возрасте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от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336699"/>
                </a:solidFill>
                <a:latin typeface="Georgia" panose="02040502050405020303" pitchFamily="18" charset="0"/>
              </a:rPr>
              <a:t>1,5 до 3 лет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охваченных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услугами дошкольного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образования, %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792" y="1695182"/>
            <a:ext cx="7435177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90537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Государственная программа РФ «Развитие образования»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4581128"/>
            <a:ext cx="4788626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700" dirty="0">
                <a:latin typeface="Calibri" panose="020F0502020204030204" pitchFamily="34" charset="0"/>
              </a:rPr>
              <a:t>«Создание в субъектах РФ дополнительных мест для детей в возрасте от 2х месяцев до 3х лет в образовательных организациях, осуществляющих образовательную деятельность по образовательным программам дошкольного образования»</a:t>
            </a:r>
          </a:p>
        </p:txBody>
      </p:sp>
      <p:pic>
        <p:nvPicPr>
          <p:cNvPr id="8" name="Picture 2" descr="F:\конференц\поез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989" y="1989040"/>
            <a:ext cx="2696666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конференц\children-wallpaper-1366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9040"/>
            <a:ext cx="320155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конференц\ФОТО из школ\14ДОУ\Рисунок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255" y="4223876"/>
            <a:ext cx="2696400" cy="202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3767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Средняя наполняемость 10-11 классов в школах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городов Центрального и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Северо-Западного округов,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чел.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457301" y="1628800"/>
            <a:ext cx="7435179" cy="4860000"/>
            <a:chOff x="1457301" y="1628800"/>
            <a:chExt cx="7435179" cy="48600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301" y="1628800"/>
              <a:ext cx="7435179" cy="48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1737258" y="2689772"/>
              <a:ext cx="7128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67886420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Средняя наполняемость 5-9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классов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школах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городов Центрального и Северо-Западного округов,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75656" y="1628800"/>
            <a:ext cx="7435179" cy="4860000"/>
            <a:chOff x="1475656" y="1628800"/>
            <a:chExt cx="7435179" cy="4860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628800"/>
              <a:ext cx="7435179" cy="48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756310" y="2361125"/>
              <a:ext cx="7128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804666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Средняя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наполняемость начальных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классов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школах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городов Центрального и Северо-Западного округов,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529309" y="1700808"/>
            <a:ext cx="7435179" cy="4860000"/>
            <a:chOff x="1529309" y="1700808"/>
            <a:chExt cx="7435179" cy="4860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309" y="1700808"/>
              <a:ext cx="7435179" cy="48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817642" y="2760108"/>
              <a:ext cx="7128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123795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Доля общеобразовательных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организаций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осуществляющих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обучение в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смены, %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309" y="1665344"/>
            <a:ext cx="7435179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89021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87220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Государственная программа РФ «Содействие созданию в субъектах Российской Федерации новых мест в общеобразовательных организациях»</a:t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на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2016-2025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годы</a:t>
            </a:r>
          </a:p>
        </p:txBody>
      </p:sp>
      <p:graphicFrame>
        <p:nvGraphicFramePr>
          <p:cNvPr id="9" name="Diagram 2"/>
          <p:cNvGraphicFramePr/>
          <p:nvPr>
            <p:extLst>
              <p:ext uri="{D42A27DB-BD31-4B8C-83A1-F6EECF244321}">
                <p14:modId xmlns:p14="http://schemas.microsoft.com/office/powerpoint/2010/main" xmlns="" val="1652400986"/>
              </p:ext>
            </p:extLst>
          </p:nvPr>
        </p:nvGraphicFramePr>
        <p:xfrm>
          <a:off x="2123728" y="2564904"/>
          <a:ext cx="64807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87953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Количество построенных школ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86641901"/>
              </p:ext>
            </p:extLst>
          </p:nvPr>
        </p:nvGraphicFramePr>
        <p:xfrm>
          <a:off x="1331640" y="1988840"/>
          <a:ext cx="74138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30736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СТРОИТЕЛЬСТВО ШКОЛ В ВЕЛИКОМ НОВГОРОДЕ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2" descr="C:\Users\Администратор\Desktop\vn01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4644000" cy="261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дминистратор\Desktop\g4EPLzkG-Q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3848" y="1564650"/>
            <a:ext cx="4644000" cy="269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75916" y="3199872"/>
            <a:ext cx="3336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</a:rPr>
              <a:t>МАОУ «Школа №37»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8851" y="4254658"/>
            <a:ext cx="2858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МАОУ 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«</a:t>
            </a:r>
            <a:r>
              <a:rPr lang="en-US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ШКОЛА №36</a:t>
            </a:r>
            <a:r>
              <a:rPr lang="ru-RU" sz="2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0273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ХАРАКТЕРИСТИКА ШКОЛЫ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619672" y="1484784"/>
            <a:ext cx="723680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1768870171"/>
              </p:ext>
            </p:extLst>
          </p:nvPr>
        </p:nvGraphicFramePr>
        <p:xfrm>
          <a:off x="1475656" y="1741403"/>
          <a:ext cx="8352928" cy="4426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2026402" y="2081919"/>
            <a:ext cx="1728191" cy="854868"/>
            <a:chOff x="4078426" y="301365"/>
            <a:chExt cx="1800754" cy="90388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4078426" y="301365"/>
              <a:ext cx="1681222" cy="90388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8" name="Прямоугольник 27"/>
            <p:cNvSpPr/>
            <p:nvPr/>
          </p:nvSpPr>
          <p:spPr>
            <a:xfrm>
              <a:off x="4540204" y="301365"/>
              <a:ext cx="1338976" cy="9038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r" defTabSz="533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Проектное</a:t>
              </a:r>
              <a:b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наполнение, мест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94642" y="3239675"/>
            <a:ext cx="1894806" cy="1127281"/>
            <a:chOff x="4078426" y="301365"/>
            <a:chExt cx="1974366" cy="119191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078426" y="301365"/>
              <a:ext cx="1681222" cy="90388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6" name="Прямоугольник 25"/>
            <p:cNvSpPr/>
            <p:nvPr/>
          </p:nvSpPr>
          <p:spPr>
            <a:xfrm>
              <a:off x="4780417" y="589397"/>
              <a:ext cx="1272375" cy="9038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Площадь земельного участка, га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76055" y="4533638"/>
            <a:ext cx="2160236" cy="1273858"/>
            <a:chOff x="4078426" y="301365"/>
            <a:chExt cx="2250937" cy="134689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4078426" y="301365"/>
              <a:ext cx="1681222" cy="903882"/>
            </a:xfrm>
            <a:prstGeom prst="rect">
              <a:avLst/>
            </a:prstGeom>
            <a:noFill/>
            <a:ln>
              <a:noFill/>
            </a:ln>
            <a:effectLst/>
          </p:spPr>
        </p:sp>
        <p:sp>
          <p:nvSpPr>
            <p:cNvPr id="24" name="Прямоугольник 23"/>
            <p:cNvSpPr/>
            <p:nvPr/>
          </p:nvSpPr>
          <p:spPr>
            <a:xfrm>
              <a:off x="4899241" y="744378"/>
              <a:ext cx="1430122" cy="9038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Учебные</a:t>
              </a:r>
              <a:b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кабинеты, ед.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27377" y="3137328"/>
            <a:ext cx="1429200" cy="1641600"/>
            <a:chOff x="3049223" y="-21906"/>
            <a:chExt cx="1531174" cy="1662144"/>
          </a:xfrm>
          <a:solidFill>
            <a:srgbClr val="D26900"/>
          </a:solidFill>
        </p:grpSpPr>
        <p:sp>
          <p:nvSpPr>
            <p:cNvPr id="31" name="Шестиугольник 30"/>
            <p:cNvSpPr/>
            <p:nvPr/>
          </p:nvSpPr>
          <p:spPr>
            <a:xfrm rot="5400000">
              <a:off x="2983738" y="43579"/>
              <a:ext cx="1662144" cy="1531174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400" cap="flat" cmpd="sng" algn="ctr">
              <a:solidFill>
                <a:srgbClr val="99000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Шестиугольник 4"/>
            <p:cNvSpPr/>
            <p:nvPr/>
          </p:nvSpPr>
          <p:spPr>
            <a:xfrm>
              <a:off x="3090601" y="256565"/>
              <a:ext cx="1411861" cy="112905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887</a:t>
              </a:r>
              <a:r>
                <a:rPr lang="ru-RU" sz="20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ru-RU" sz="20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</a:br>
              <a:r>
                <a:rPr lang="ru-RU" sz="16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млн руб.</a:t>
              </a:r>
              <a:br>
                <a:rPr lang="ru-RU" sz="16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</a:br>
              <a:r>
                <a:rPr lang="ru-RU" sz="1600" b="1" dirty="0">
                  <a:solidFill>
                    <a:sysClr val="window" lastClr="FFFFFF"/>
                  </a:solidFill>
                  <a:latin typeface="Calibri"/>
                </a:rPr>
                <a:t>С</a:t>
              </a:r>
              <a:r>
                <a:rPr lang="ru-RU" sz="1600" b="1" kern="1200" dirty="0" smtClean="0">
                  <a:solidFill>
                    <a:sysClr val="window" lastClr="FFFFFF"/>
                  </a:solidFill>
                  <a:latin typeface="Calibri"/>
                  <a:ea typeface="+mn-ea"/>
                  <a:cs typeface="+mn-cs"/>
                </a:rPr>
                <a:t>троительство школы</a:t>
              </a:r>
              <a:endParaRPr lang="ru-RU" sz="1600" b="1" kern="120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967814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863" y="1844674"/>
            <a:ext cx="8720137" cy="329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0" y="1844674"/>
            <a:ext cx="423863" cy="3298837"/>
            <a:chOff x="0" y="1844824"/>
            <a:chExt cx="423664" cy="259228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844824"/>
              <a:ext cx="212625" cy="2592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2625" y="1844824"/>
              <a:ext cx="211039" cy="25922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195736" y="2506714"/>
            <a:ext cx="6624736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«Будущее нации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зависит не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от количества автомобилей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,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а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от числа детских колясок»</a:t>
            </a:r>
          </a:p>
          <a:p>
            <a:pPr algn="r"/>
            <a:r>
              <a:rPr lang="ru-RU" sz="2000" dirty="0" err="1" smtClean="0">
                <a:latin typeface="Georgia" panose="02040502050405020303" pitchFamily="18" charset="0"/>
                <a:cs typeface="Calibri" pitchFamily="34" charset="0"/>
              </a:rPr>
              <a:t>Урхо</a:t>
            </a:r>
            <a:r>
              <a:rPr lang="ru-RU" sz="2000" dirty="0" smtClean="0"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cs typeface="Calibri" pitchFamily="34" charset="0"/>
              </a:rPr>
              <a:t>Кекконен</a:t>
            </a:r>
            <a:endParaRPr lang="ru-RU" sz="2000" dirty="0">
              <a:latin typeface="Georgia" panose="02040502050405020303" pitchFamily="18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1988840"/>
            <a:ext cx="1207113" cy="12010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ОСОБЕННОСТИ УЧЕБНОГО ПРОЦЕССА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54997113"/>
              </p:ext>
            </p:extLst>
          </p:nvPr>
        </p:nvGraphicFramePr>
        <p:xfrm>
          <a:off x="1763688" y="1340768"/>
          <a:ext cx="6912768" cy="5128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351417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АЭРОНЕТ И СТУДИЯ ДИЗАЙНА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FB7450C-7DDF-4549-A31B-D9DA25592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9962" y="1678878"/>
            <a:ext cx="4146861" cy="265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E3BEB2-99C7-4828-94D0-5480D1A1AA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20006"/>
          <a:stretch/>
        </p:blipFill>
        <p:spPr>
          <a:xfrm>
            <a:off x="4644008" y="3789040"/>
            <a:ext cx="4299179" cy="257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CFFD8360-C5AE-4EA7-9D52-5D9BC7444386}"/>
              </a:ext>
            </a:extLst>
          </p:cNvPr>
          <p:cNvSpPr txBox="1">
            <a:spLocks/>
          </p:cNvSpPr>
          <p:nvPr/>
        </p:nvSpPr>
        <p:spPr>
          <a:xfrm>
            <a:off x="1115616" y="4797152"/>
            <a:ext cx="3130905" cy="114332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Разновозрастные</a:t>
            </a:r>
            <a:b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 группы</a:t>
            </a:r>
            <a:endParaRPr lang="ru-RU" sz="2400" b="0" dirty="0">
              <a:solidFill>
                <a:srgbClr val="FF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A8CB98C0-E6D1-4DDE-AC74-6C3D20EEE470}"/>
              </a:ext>
            </a:extLst>
          </p:cNvPr>
          <p:cNvSpPr txBox="1">
            <a:spLocks/>
          </p:cNvSpPr>
          <p:nvPr/>
        </p:nvSpPr>
        <p:spPr>
          <a:xfrm>
            <a:off x="5148065" y="1701185"/>
            <a:ext cx="3600400" cy="192428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l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Дизайн программы: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Photoshop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Векторная графика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3D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моделирование</a:t>
            </a:r>
            <a:endParaRPr lang="ru-RU" sz="2400" b="0" dirty="0">
              <a:solidFill>
                <a:srgbClr val="FF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7136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ЛАБОРАТОРИЯ РОБОТОТЕХНИКИ,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СЕТЕВОГО И СИСТЕМНОГО АДМИНИСТРИРОВАНИЯ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8CB98C0-E6D1-4DDE-AC74-6C3D20EEE470}"/>
              </a:ext>
            </a:extLst>
          </p:cNvPr>
          <p:cNvSpPr txBox="1">
            <a:spLocks/>
          </p:cNvSpPr>
          <p:nvPr/>
        </p:nvSpPr>
        <p:spPr>
          <a:xfrm>
            <a:off x="2411760" y="5092870"/>
            <a:ext cx="6311232" cy="10895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lvl1pPr algn="l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2438" indent="-34290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Академия </a:t>
            </a:r>
            <a:r>
              <a:rPr lang="en-US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Cisco</a:t>
            </a: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Клуб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программистов 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1С</a:t>
            </a:r>
            <a:endParaRPr lang="ru-RU" sz="2400" b="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  <a:p>
            <a:pPr marL="452438" indent="-342900">
              <a:buFont typeface="Arial" panose="020B0604020202020204" pitchFamily="34" charset="0"/>
              <a:buChar char="•"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Совместный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проект ООО «</a:t>
            </a:r>
            <a:r>
              <a:rPr lang="ru-RU" sz="2400" b="0" dirty="0" err="1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Роботрек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2400" b="0" dirty="0">
              <a:solidFill>
                <a:srgbClr val="FF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088A37-DA0D-4FC5-8550-7E352676D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366" y="1970659"/>
            <a:ext cx="4104456" cy="279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B20E96-F118-4BB4-9B86-EE314DC74B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75306" y="1928396"/>
            <a:ext cx="3781705" cy="283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198390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ЛАБОРАТОРИИ ИССЛЕДОВАТЕЛЬСКОЙ ДЕЯТЕЛЬНОСТИ И АСТРОНОМИИ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4E60129-B26B-45FE-8EED-36F3DDC2A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62" y="1968048"/>
            <a:ext cx="5589222" cy="419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BA0DACF-3DBE-4B56-BE7F-A39AC15F2A15}"/>
              </a:ext>
            </a:extLst>
          </p:cNvPr>
          <p:cNvSpPr txBox="1">
            <a:spLocks/>
          </p:cNvSpPr>
          <p:nvPr/>
        </p:nvSpPr>
        <p:spPr>
          <a:xfrm>
            <a:off x="971600" y="3076044"/>
            <a:ext cx="2198266" cy="308392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lvl1pPr algn="l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Рассчитаны на </a:t>
            </a:r>
            <a:r>
              <a:rPr lang="ru-RU" sz="2400" b="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26 мест, оснащены современными комплексами по всем разделам предметных 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областей</a:t>
            </a:r>
            <a:endParaRPr lang="ru-RU" sz="2400" b="0" dirty="0">
              <a:solidFill>
                <a:srgbClr val="FF0000"/>
              </a:solidFill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0222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ЛАБОРАТОРИИ ОПТИКИ И НАНОТЕХНОЛОГИЙ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EBC7D66-6C4A-4AA1-A5A2-F03BA10BEE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1531013"/>
            <a:ext cx="4229099" cy="317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31FEC8-FB9F-4506-9E31-B86425F6C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996952"/>
            <a:ext cx="4710113" cy="314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14182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ИССЛЕДОВАТЕЛЬСКИЕ ЛАБОРАТОРИИ В НАЧАЛЬНОЙ ШКОЛЕ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36E7C70-4B1A-4E75-923D-F17FC1673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00808"/>
            <a:ext cx="4235928" cy="348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B6A456-912C-457A-892A-7D3CD67E1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98544"/>
            <a:ext cx="4355945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164843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КАБИНЕТ ТЕХНОЛОГИИ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8DB9F86-B86F-4EDC-9B28-239EE225B588}"/>
              </a:ext>
            </a:extLst>
          </p:cNvPr>
          <p:cNvSpPr txBox="1">
            <a:spLocks/>
          </p:cNvSpPr>
          <p:nvPr/>
        </p:nvSpPr>
        <p:spPr>
          <a:xfrm>
            <a:off x="1259632" y="1882510"/>
            <a:ext cx="3236955" cy="5909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baseline="0">
                <a:ln w="1270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Кулинария и кабинет ремесел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56997098-10B7-4761-8C97-5F061126D5D9}"/>
              </a:ext>
            </a:extLst>
          </p:cNvPr>
          <p:cNvSpPr txBox="1">
            <a:spLocks/>
          </p:cNvSpPr>
          <p:nvPr/>
        </p:nvSpPr>
        <p:spPr>
          <a:xfrm>
            <a:off x="5364087" y="1731800"/>
            <a:ext cx="3521222" cy="20867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452438" indent="-3429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baseline="0">
                <a:ln w="1270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9pPr>
          </a:lstStyle>
          <a:p>
            <a:pPr marL="109538" indent="0">
              <a:buNone/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Швейный цех на 14 рабочих мест, оснащенных универсальными швейными машинками. Особенностью кабинета являются выставочные станки для изучения ткачества и ремесел Новгородской </a:t>
            </a:r>
            <a:r>
              <a:rPr lang="ru-RU" sz="1800" dirty="0" smtClean="0">
                <a:solidFill>
                  <a:schemeClr val="tx1"/>
                </a:solidFill>
                <a:latin typeface="+mn-lt"/>
              </a:rPr>
              <a:t>земли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DECB9ED-8992-45CB-AA0F-EBF88B1D4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989" y="2550643"/>
            <a:ext cx="3885028" cy="380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86EB704-1E01-4128-8918-4B3778C1CC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003995"/>
            <a:ext cx="3521221" cy="234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9858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КАБИНЕТ ТЕХНОЛОГИИ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6997098-10B7-4761-8C97-5F061126D5D9}"/>
              </a:ext>
            </a:extLst>
          </p:cNvPr>
          <p:cNvSpPr txBox="1">
            <a:spLocks/>
          </p:cNvSpPr>
          <p:nvPr/>
        </p:nvSpPr>
        <p:spPr>
          <a:xfrm>
            <a:off x="1187624" y="4964036"/>
            <a:ext cx="3312367" cy="5909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lvl1pPr algn="l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0" dirty="0"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Оснащены всей необходимой бытовой </a:t>
            </a:r>
            <a:r>
              <a:rPr lang="ru-RU" sz="1800" b="0" dirty="0" smtClean="0">
                <a:effectLst/>
                <a:latin typeface="Calibri" panose="020F0502020204030204" pitchFamily="34" charset="0"/>
                <a:ea typeface="Tahoma" pitchFamily="34" charset="0"/>
                <a:cs typeface="Tahoma" pitchFamily="34" charset="0"/>
              </a:rPr>
              <a:t>техникой</a:t>
            </a:r>
            <a:endParaRPr lang="ru-RU" sz="1800" b="0" dirty="0">
              <a:latin typeface="Calibri" panose="020F050202020403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6CD8871-9FE6-4138-8A80-30CE1DD94B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4661" y="3426921"/>
            <a:ext cx="4303187" cy="291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EAA0A1C-B254-45E9-A7BD-266BA230A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085" y="1702228"/>
            <a:ext cx="4599687" cy="306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8DB9F86-B86F-4EDC-9B28-239EE225B588}"/>
              </a:ext>
            </a:extLst>
          </p:cNvPr>
          <p:cNvSpPr txBox="1">
            <a:spLocks/>
          </p:cNvSpPr>
          <p:nvPr/>
        </p:nvSpPr>
        <p:spPr>
          <a:xfrm>
            <a:off x="5734540" y="2218095"/>
            <a:ext cx="2791444" cy="5909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baseline="0">
                <a:ln w="1270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Кулинария и кабинет ремесел</a:t>
            </a:r>
          </a:p>
        </p:txBody>
      </p:sp>
    </p:spTree>
    <p:extLst>
      <p:ext uri="{BB962C8B-B14F-4D97-AF65-F5344CB8AC3E}">
        <p14:creationId xmlns:p14="http://schemas.microsoft.com/office/powerpoint/2010/main" xmlns="" val="170773759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КАБИНЕТ ТЕХНОЛОГИИ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8DB9F86-B86F-4EDC-9B28-239EE225B588}"/>
              </a:ext>
            </a:extLst>
          </p:cNvPr>
          <p:cNvSpPr txBox="1">
            <a:spLocks/>
          </p:cNvSpPr>
          <p:nvPr/>
        </p:nvSpPr>
        <p:spPr>
          <a:xfrm>
            <a:off x="1058810" y="5085184"/>
            <a:ext cx="2997306" cy="7017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452438" indent="-3429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baseline="0">
                <a:ln w="1270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9pPr>
          </a:lstStyle>
          <a:p>
            <a:pPr marL="109538" indent="0" algn="ctr">
              <a:buNone/>
            </a:pPr>
            <a:r>
              <a:rPr lang="ru-RU" sz="2200" b="1" dirty="0">
                <a:solidFill>
                  <a:schemeClr val="tx1"/>
                </a:solidFill>
                <a:latin typeface="Calibri" panose="020F0502020204030204" pitchFamily="34" charset="0"/>
              </a:rPr>
              <a:t>Слесарная </a:t>
            </a: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и</a:t>
            </a:r>
            <a:b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токарная мастерские</a:t>
            </a:r>
            <a:endParaRPr lang="ru-RU" sz="2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8CA09FE2-BB3D-4EA3-A1CC-644A7DF88787}"/>
              </a:ext>
            </a:extLst>
          </p:cNvPr>
          <p:cNvSpPr txBox="1">
            <a:spLocks/>
          </p:cNvSpPr>
          <p:nvPr/>
        </p:nvSpPr>
        <p:spPr>
          <a:xfrm>
            <a:off x="5073750" y="1815218"/>
            <a:ext cx="3896237" cy="1311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452438" indent="-3429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0" baseline="0">
                <a:ln w="12700"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latin typeface="Calibri" pitchFamily="34" charset="0"/>
              </a:defRPr>
            </a:lvl9pPr>
          </a:lstStyle>
          <a:p>
            <a:pPr marL="109538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Calibri" panose="020F0502020204030204" pitchFamily="34" charset="0"/>
              </a:rPr>
              <a:t>Стандартное оснащение мастерских дополнено станками с ЧПУ различного </a:t>
            </a:r>
            <a:r>
              <a:rPr lang="ru-RU" sz="2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назначения</a:t>
            </a:r>
            <a:endParaRPr lang="ru-RU" sz="2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542E4FE-15E1-4B0D-9B78-544040356A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0139" y="3255778"/>
            <a:ext cx="4904349" cy="326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678EE97-FE76-4CF7-8243-D39D15B25E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3838" y="1718326"/>
            <a:ext cx="4050397" cy="314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05709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БИБЛИОТЕЧНО-ИНФОРМАЦИОННЫЙ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КОМПЛЕКС – 1140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м</a:t>
            </a:r>
            <a:r>
              <a:rPr lang="ru-RU" sz="2400" b="1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2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D3B7D5A9-3008-4370-9FDA-A139209D4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7584" y="1684203"/>
            <a:ext cx="8079128" cy="260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7" name="Группа 36"/>
          <p:cNvGrpSpPr/>
          <p:nvPr/>
        </p:nvGrpSpPr>
        <p:grpSpPr>
          <a:xfrm>
            <a:off x="976766" y="3931571"/>
            <a:ext cx="7784471" cy="2449757"/>
            <a:chOff x="976766" y="3789289"/>
            <a:chExt cx="7784471" cy="2449757"/>
          </a:xfrm>
        </p:grpSpPr>
        <p:sp>
          <p:nvSpPr>
            <p:cNvPr id="38" name="Овал 37"/>
            <p:cNvSpPr/>
            <p:nvPr/>
          </p:nvSpPr>
          <p:spPr>
            <a:xfrm>
              <a:off x="976766" y="3789289"/>
              <a:ext cx="298923" cy="29892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39" name="Хорда 38"/>
            <p:cNvSpPr/>
            <p:nvPr/>
          </p:nvSpPr>
          <p:spPr>
            <a:xfrm>
              <a:off x="1006659" y="3819181"/>
              <a:ext cx="239138" cy="239138"/>
            </a:xfrm>
            <a:prstGeom prst="chord">
              <a:avLst>
                <a:gd name="adj1" fmla="val 2508618"/>
                <a:gd name="adj2" fmla="val 8291382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0" name="Полилиния 39"/>
            <p:cNvSpPr/>
            <p:nvPr/>
          </p:nvSpPr>
          <p:spPr>
            <a:xfrm>
              <a:off x="1421951" y="4092962"/>
              <a:ext cx="431997" cy="2146084"/>
            </a:xfrm>
            <a:custGeom>
              <a:avLst/>
              <a:gdLst>
                <a:gd name="connsiteX0" fmla="*/ 0 w 431997"/>
                <a:gd name="connsiteY0" fmla="*/ 0 h 2144349"/>
                <a:gd name="connsiteX1" fmla="*/ 431997 w 431997"/>
                <a:gd name="connsiteY1" fmla="*/ 0 h 2144349"/>
                <a:gd name="connsiteX2" fmla="*/ 431997 w 431997"/>
                <a:gd name="connsiteY2" fmla="*/ 2144349 h 2144349"/>
                <a:gd name="connsiteX3" fmla="*/ 0 w 431997"/>
                <a:gd name="connsiteY3" fmla="*/ 2144349 h 2144349"/>
                <a:gd name="connsiteX4" fmla="*/ 0 w 431997"/>
                <a:gd name="connsiteY4" fmla="*/ 0 h 2144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97" h="2144349">
                  <a:moveTo>
                    <a:pt x="0" y="0"/>
                  </a:moveTo>
                  <a:lnTo>
                    <a:pt x="431997" y="0"/>
                  </a:lnTo>
                  <a:lnTo>
                    <a:pt x="431997" y="2144349"/>
                  </a:lnTo>
                  <a:lnTo>
                    <a:pt x="0" y="214434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vert270" wrap="square" lIns="50800" tIns="50800" rIns="50800" bIns="50800" numCol="1" spcCol="1270" anchor="t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Библиотечная</a:t>
              </a: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337966" y="3789289"/>
              <a:ext cx="884315" cy="298923"/>
            </a:xfrm>
            <a:custGeom>
              <a:avLst/>
              <a:gdLst>
                <a:gd name="connsiteX0" fmla="*/ 0 w 884315"/>
                <a:gd name="connsiteY0" fmla="*/ 0 h 298923"/>
                <a:gd name="connsiteX1" fmla="*/ 884315 w 884315"/>
                <a:gd name="connsiteY1" fmla="*/ 0 h 298923"/>
                <a:gd name="connsiteX2" fmla="*/ 884315 w 884315"/>
                <a:gd name="connsiteY2" fmla="*/ 298923 h 298923"/>
                <a:gd name="connsiteX3" fmla="*/ 0 w 884315"/>
                <a:gd name="connsiteY3" fmla="*/ 298923 h 298923"/>
                <a:gd name="connsiteX4" fmla="*/ 0 w 884315"/>
                <a:gd name="connsiteY4" fmla="*/ 0 h 2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315" h="298923">
                  <a:moveTo>
                    <a:pt x="0" y="0"/>
                  </a:moveTo>
                  <a:lnTo>
                    <a:pt x="884315" y="0"/>
                  </a:lnTo>
                  <a:lnTo>
                    <a:pt x="884315" y="298923"/>
                  </a:lnTo>
                  <a:lnTo>
                    <a:pt x="0" y="2989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ЗОНА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284558" y="3789289"/>
              <a:ext cx="298923" cy="29892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3" name="Хорда 42"/>
            <p:cNvSpPr/>
            <p:nvPr/>
          </p:nvSpPr>
          <p:spPr>
            <a:xfrm>
              <a:off x="2314450" y="3819181"/>
              <a:ext cx="239138" cy="239138"/>
            </a:xfrm>
            <a:prstGeom prst="chord">
              <a:avLst>
                <a:gd name="adj1" fmla="val 1168272"/>
                <a:gd name="adj2" fmla="val 9631728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4" name="Полилиния 43"/>
            <p:cNvSpPr/>
            <p:nvPr/>
          </p:nvSpPr>
          <p:spPr>
            <a:xfrm>
              <a:off x="2728846" y="4094691"/>
              <a:ext cx="431997" cy="2142621"/>
            </a:xfrm>
            <a:custGeom>
              <a:avLst/>
              <a:gdLst>
                <a:gd name="connsiteX0" fmla="*/ 0 w 431997"/>
                <a:gd name="connsiteY0" fmla="*/ 0 h 2140889"/>
                <a:gd name="connsiteX1" fmla="*/ 431997 w 431997"/>
                <a:gd name="connsiteY1" fmla="*/ 0 h 2140889"/>
                <a:gd name="connsiteX2" fmla="*/ 431997 w 431997"/>
                <a:gd name="connsiteY2" fmla="*/ 2140889 h 2140889"/>
                <a:gd name="connsiteX3" fmla="*/ 0 w 431997"/>
                <a:gd name="connsiteY3" fmla="*/ 2140889 h 2140889"/>
                <a:gd name="connsiteX4" fmla="*/ 0 w 431997"/>
                <a:gd name="connsiteY4" fmla="*/ 0 h 21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97" h="2140889">
                  <a:moveTo>
                    <a:pt x="0" y="0"/>
                  </a:moveTo>
                  <a:lnTo>
                    <a:pt x="431997" y="0"/>
                  </a:lnTo>
                  <a:lnTo>
                    <a:pt x="431997" y="2140889"/>
                  </a:lnTo>
                  <a:lnTo>
                    <a:pt x="0" y="214088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vert270" wrap="square" lIns="50800" tIns="50800" rIns="50800" bIns="50800" numCol="1" spcCol="1270" anchor="t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Презентационная</a:t>
              </a: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645757" y="3789289"/>
              <a:ext cx="884315" cy="298923"/>
            </a:xfrm>
            <a:custGeom>
              <a:avLst/>
              <a:gdLst>
                <a:gd name="connsiteX0" fmla="*/ 0 w 884315"/>
                <a:gd name="connsiteY0" fmla="*/ 0 h 298923"/>
                <a:gd name="connsiteX1" fmla="*/ 884315 w 884315"/>
                <a:gd name="connsiteY1" fmla="*/ 0 h 298923"/>
                <a:gd name="connsiteX2" fmla="*/ 884315 w 884315"/>
                <a:gd name="connsiteY2" fmla="*/ 298923 h 298923"/>
                <a:gd name="connsiteX3" fmla="*/ 0 w 884315"/>
                <a:gd name="connsiteY3" fmla="*/ 298923 h 298923"/>
                <a:gd name="connsiteX4" fmla="*/ 0 w 884315"/>
                <a:gd name="connsiteY4" fmla="*/ 0 h 2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315" h="298923">
                  <a:moveTo>
                    <a:pt x="0" y="0"/>
                  </a:moveTo>
                  <a:lnTo>
                    <a:pt x="884315" y="0"/>
                  </a:lnTo>
                  <a:lnTo>
                    <a:pt x="884315" y="298923"/>
                  </a:lnTo>
                  <a:lnTo>
                    <a:pt x="0" y="2989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ЗОНА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Овал 45"/>
            <p:cNvSpPr/>
            <p:nvPr/>
          </p:nvSpPr>
          <p:spPr>
            <a:xfrm>
              <a:off x="3592349" y="3789289"/>
              <a:ext cx="298923" cy="29892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47" name="Полилиния 46"/>
            <p:cNvSpPr/>
            <p:nvPr/>
          </p:nvSpPr>
          <p:spPr>
            <a:xfrm>
              <a:off x="4053557" y="4094691"/>
              <a:ext cx="431997" cy="2142621"/>
            </a:xfrm>
            <a:custGeom>
              <a:avLst/>
              <a:gdLst>
                <a:gd name="connsiteX0" fmla="*/ 0 w 431997"/>
                <a:gd name="connsiteY0" fmla="*/ 0 h 2140889"/>
                <a:gd name="connsiteX1" fmla="*/ 431997 w 431997"/>
                <a:gd name="connsiteY1" fmla="*/ 0 h 2140889"/>
                <a:gd name="connsiteX2" fmla="*/ 431997 w 431997"/>
                <a:gd name="connsiteY2" fmla="*/ 2140889 h 2140889"/>
                <a:gd name="connsiteX3" fmla="*/ 0 w 431997"/>
                <a:gd name="connsiteY3" fmla="*/ 2140889 h 2140889"/>
                <a:gd name="connsiteX4" fmla="*/ 0 w 431997"/>
                <a:gd name="connsiteY4" fmla="*/ 0 h 21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97" h="2140889">
                  <a:moveTo>
                    <a:pt x="0" y="0"/>
                  </a:moveTo>
                  <a:lnTo>
                    <a:pt x="431997" y="0"/>
                  </a:lnTo>
                  <a:lnTo>
                    <a:pt x="431997" y="2140889"/>
                  </a:lnTo>
                  <a:lnTo>
                    <a:pt x="0" y="214088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vert270" wrap="square" lIns="50800" tIns="50800" rIns="50800" bIns="50800" numCol="1" spcCol="1270" anchor="t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Коворинга</a:t>
              </a:r>
              <a:endPara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3953548" y="3789289"/>
              <a:ext cx="884315" cy="298923"/>
            </a:xfrm>
            <a:custGeom>
              <a:avLst/>
              <a:gdLst>
                <a:gd name="connsiteX0" fmla="*/ 0 w 884315"/>
                <a:gd name="connsiteY0" fmla="*/ 0 h 298923"/>
                <a:gd name="connsiteX1" fmla="*/ 884315 w 884315"/>
                <a:gd name="connsiteY1" fmla="*/ 0 h 298923"/>
                <a:gd name="connsiteX2" fmla="*/ 884315 w 884315"/>
                <a:gd name="connsiteY2" fmla="*/ 298923 h 298923"/>
                <a:gd name="connsiteX3" fmla="*/ 0 w 884315"/>
                <a:gd name="connsiteY3" fmla="*/ 298923 h 298923"/>
                <a:gd name="connsiteX4" fmla="*/ 0 w 884315"/>
                <a:gd name="connsiteY4" fmla="*/ 0 h 2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315" h="298923">
                  <a:moveTo>
                    <a:pt x="0" y="0"/>
                  </a:moveTo>
                  <a:lnTo>
                    <a:pt x="884315" y="0"/>
                  </a:lnTo>
                  <a:lnTo>
                    <a:pt x="884315" y="298923"/>
                  </a:lnTo>
                  <a:lnTo>
                    <a:pt x="0" y="2989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ЗОНА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4900140" y="3789289"/>
              <a:ext cx="298923" cy="29892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50" name="Полилиния 49"/>
            <p:cNvSpPr/>
            <p:nvPr/>
          </p:nvSpPr>
          <p:spPr>
            <a:xfrm>
              <a:off x="5346225" y="4094691"/>
              <a:ext cx="431997" cy="2142621"/>
            </a:xfrm>
            <a:custGeom>
              <a:avLst/>
              <a:gdLst>
                <a:gd name="connsiteX0" fmla="*/ 0 w 431997"/>
                <a:gd name="connsiteY0" fmla="*/ 0 h 2140889"/>
                <a:gd name="connsiteX1" fmla="*/ 431997 w 431997"/>
                <a:gd name="connsiteY1" fmla="*/ 0 h 2140889"/>
                <a:gd name="connsiteX2" fmla="*/ 431997 w 431997"/>
                <a:gd name="connsiteY2" fmla="*/ 2140889 h 2140889"/>
                <a:gd name="connsiteX3" fmla="*/ 0 w 431997"/>
                <a:gd name="connsiteY3" fmla="*/ 2140889 h 2140889"/>
                <a:gd name="connsiteX4" fmla="*/ 0 w 431997"/>
                <a:gd name="connsiteY4" fmla="*/ 0 h 21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97" h="2140889">
                  <a:moveTo>
                    <a:pt x="0" y="0"/>
                  </a:moveTo>
                  <a:lnTo>
                    <a:pt x="431997" y="0"/>
                  </a:lnTo>
                  <a:lnTo>
                    <a:pt x="431997" y="2140889"/>
                  </a:lnTo>
                  <a:lnTo>
                    <a:pt x="0" y="214088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vert270" wrap="square" lIns="50800" tIns="50800" rIns="50800" bIns="50800" numCol="1" spcCol="1270" anchor="t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Компьютерная</a:t>
              </a:r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5261339" y="3789289"/>
              <a:ext cx="884315" cy="298923"/>
            </a:xfrm>
            <a:custGeom>
              <a:avLst/>
              <a:gdLst>
                <a:gd name="connsiteX0" fmla="*/ 0 w 884315"/>
                <a:gd name="connsiteY0" fmla="*/ 0 h 298923"/>
                <a:gd name="connsiteX1" fmla="*/ 884315 w 884315"/>
                <a:gd name="connsiteY1" fmla="*/ 0 h 298923"/>
                <a:gd name="connsiteX2" fmla="*/ 884315 w 884315"/>
                <a:gd name="connsiteY2" fmla="*/ 298923 h 298923"/>
                <a:gd name="connsiteX3" fmla="*/ 0 w 884315"/>
                <a:gd name="connsiteY3" fmla="*/ 298923 h 298923"/>
                <a:gd name="connsiteX4" fmla="*/ 0 w 884315"/>
                <a:gd name="connsiteY4" fmla="*/ 0 h 2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315" h="298923">
                  <a:moveTo>
                    <a:pt x="0" y="0"/>
                  </a:moveTo>
                  <a:lnTo>
                    <a:pt x="884315" y="0"/>
                  </a:lnTo>
                  <a:lnTo>
                    <a:pt x="884315" y="298923"/>
                  </a:lnTo>
                  <a:lnTo>
                    <a:pt x="0" y="2989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ЗОНА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6207931" y="3789289"/>
              <a:ext cx="298923" cy="29892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53" name="Полилиния 52"/>
            <p:cNvSpPr/>
            <p:nvPr/>
          </p:nvSpPr>
          <p:spPr>
            <a:xfrm>
              <a:off x="6674263" y="4094691"/>
              <a:ext cx="431997" cy="2142621"/>
            </a:xfrm>
            <a:custGeom>
              <a:avLst/>
              <a:gdLst>
                <a:gd name="connsiteX0" fmla="*/ 0 w 431997"/>
                <a:gd name="connsiteY0" fmla="*/ 0 h 2140889"/>
                <a:gd name="connsiteX1" fmla="*/ 431997 w 431997"/>
                <a:gd name="connsiteY1" fmla="*/ 0 h 2140889"/>
                <a:gd name="connsiteX2" fmla="*/ 431997 w 431997"/>
                <a:gd name="connsiteY2" fmla="*/ 2140889 h 2140889"/>
                <a:gd name="connsiteX3" fmla="*/ 0 w 431997"/>
                <a:gd name="connsiteY3" fmla="*/ 2140889 h 2140889"/>
                <a:gd name="connsiteX4" fmla="*/ 0 w 431997"/>
                <a:gd name="connsiteY4" fmla="*/ 0 h 21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97" h="2140889">
                  <a:moveTo>
                    <a:pt x="0" y="0"/>
                  </a:moveTo>
                  <a:lnTo>
                    <a:pt x="431997" y="0"/>
                  </a:lnTo>
                  <a:lnTo>
                    <a:pt x="431997" y="2140889"/>
                  </a:lnTo>
                  <a:lnTo>
                    <a:pt x="0" y="214088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vert270" wrap="square" lIns="50800" tIns="50800" rIns="50800" bIns="50800" numCol="1" spcCol="1270" anchor="t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Читального зала</a:t>
              </a: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6569130" y="3789289"/>
              <a:ext cx="884315" cy="298923"/>
            </a:xfrm>
            <a:custGeom>
              <a:avLst/>
              <a:gdLst>
                <a:gd name="connsiteX0" fmla="*/ 0 w 884315"/>
                <a:gd name="connsiteY0" fmla="*/ 0 h 298923"/>
                <a:gd name="connsiteX1" fmla="*/ 884315 w 884315"/>
                <a:gd name="connsiteY1" fmla="*/ 0 h 298923"/>
                <a:gd name="connsiteX2" fmla="*/ 884315 w 884315"/>
                <a:gd name="connsiteY2" fmla="*/ 298923 h 298923"/>
                <a:gd name="connsiteX3" fmla="*/ 0 w 884315"/>
                <a:gd name="connsiteY3" fmla="*/ 298923 h 298923"/>
                <a:gd name="connsiteX4" fmla="*/ 0 w 884315"/>
                <a:gd name="connsiteY4" fmla="*/ 0 h 2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315" h="298923">
                  <a:moveTo>
                    <a:pt x="0" y="0"/>
                  </a:moveTo>
                  <a:lnTo>
                    <a:pt x="884315" y="0"/>
                  </a:lnTo>
                  <a:lnTo>
                    <a:pt x="884315" y="298923"/>
                  </a:lnTo>
                  <a:lnTo>
                    <a:pt x="0" y="2989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ЗОНА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7515722" y="3789289"/>
              <a:ext cx="298923" cy="298923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56" name="Хорда 55"/>
            <p:cNvSpPr/>
            <p:nvPr/>
          </p:nvSpPr>
          <p:spPr>
            <a:xfrm>
              <a:off x="7545615" y="3815205"/>
              <a:ext cx="239138" cy="239138"/>
            </a:xfrm>
            <a:prstGeom prst="chord">
              <a:avLst>
                <a:gd name="adj1" fmla="val 16200000"/>
                <a:gd name="adj2" fmla="val 16200000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57" name="Полилиния 56"/>
            <p:cNvSpPr/>
            <p:nvPr/>
          </p:nvSpPr>
          <p:spPr>
            <a:xfrm>
              <a:off x="7981697" y="4094691"/>
              <a:ext cx="431997" cy="2142621"/>
            </a:xfrm>
            <a:custGeom>
              <a:avLst/>
              <a:gdLst>
                <a:gd name="connsiteX0" fmla="*/ 0 w 431997"/>
                <a:gd name="connsiteY0" fmla="*/ 0 h 2140889"/>
                <a:gd name="connsiteX1" fmla="*/ 431997 w 431997"/>
                <a:gd name="connsiteY1" fmla="*/ 0 h 2140889"/>
                <a:gd name="connsiteX2" fmla="*/ 431997 w 431997"/>
                <a:gd name="connsiteY2" fmla="*/ 2140889 h 2140889"/>
                <a:gd name="connsiteX3" fmla="*/ 0 w 431997"/>
                <a:gd name="connsiteY3" fmla="*/ 2140889 h 2140889"/>
                <a:gd name="connsiteX4" fmla="*/ 0 w 431997"/>
                <a:gd name="connsiteY4" fmla="*/ 0 h 214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997" h="2140889">
                  <a:moveTo>
                    <a:pt x="0" y="0"/>
                  </a:moveTo>
                  <a:lnTo>
                    <a:pt x="431997" y="0"/>
                  </a:lnTo>
                  <a:lnTo>
                    <a:pt x="431997" y="2140889"/>
                  </a:lnTo>
                  <a:lnTo>
                    <a:pt x="0" y="214088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vert270" wrap="square" lIns="50800" tIns="50800" rIns="50800" bIns="50800" numCol="1" spcCol="1270" anchor="t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Книгохранилища</a:t>
              </a:r>
            </a:p>
          </p:txBody>
        </p:sp>
        <p:sp>
          <p:nvSpPr>
            <p:cNvPr id="58" name="Полилиния 57"/>
            <p:cNvSpPr/>
            <p:nvPr/>
          </p:nvSpPr>
          <p:spPr>
            <a:xfrm>
              <a:off x="7876922" y="3789289"/>
              <a:ext cx="884315" cy="298923"/>
            </a:xfrm>
            <a:custGeom>
              <a:avLst/>
              <a:gdLst>
                <a:gd name="connsiteX0" fmla="*/ 0 w 884315"/>
                <a:gd name="connsiteY0" fmla="*/ 0 h 298923"/>
                <a:gd name="connsiteX1" fmla="*/ 884315 w 884315"/>
                <a:gd name="connsiteY1" fmla="*/ 0 h 298923"/>
                <a:gd name="connsiteX2" fmla="*/ 884315 w 884315"/>
                <a:gd name="connsiteY2" fmla="*/ 298923 h 298923"/>
                <a:gd name="connsiteX3" fmla="*/ 0 w 884315"/>
                <a:gd name="connsiteY3" fmla="*/ 298923 h 298923"/>
                <a:gd name="connsiteX4" fmla="*/ 0 w 884315"/>
                <a:gd name="connsiteY4" fmla="*/ 0 h 29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315" h="298923">
                  <a:moveTo>
                    <a:pt x="0" y="0"/>
                  </a:moveTo>
                  <a:lnTo>
                    <a:pt x="884315" y="0"/>
                  </a:lnTo>
                  <a:lnTo>
                    <a:pt x="884315" y="298923"/>
                  </a:lnTo>
                  <a:lnTo>
                    <a:pt x="0" y="29892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marR="0" lvl="0" indent="0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ЗОНА</a:t>
              </a: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Хорда 58"/>
          <p:cNvSpPr/>
          <p:nvPr/>
        </p:nvSpPr>
        <p:spPr>
          <a:xfrm>
            <a:off x="6235442" y="3961535"/>
            <a:ext cx="239138" cy="239138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60" name="Хорда 59"/>
          <p:cNvSpPr/>
          <p:nvPr/>
        </p:nvSpPr>
        <p:spPr>
          <a:xfrm>
            <a:off x="4930032" y="3959082"/>
            <a:ext cx="239138" cy="239138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61" name="Хорда 60"/>
          <p:cNvSpPr/>
          <p:nvPr/>
        </p:nvSpPr>
        <p:spPr>
          <a:xfrm>
            <a:off x="3619860" y="3961463"/>
            <a:ext cx="239138" cy="239138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62" name="Хорда 61"/>
          <p:cNvSpPr/>
          <p:nvPr/>
        </p:nvSpPr>
        <p:spPr>
          <a:xfrm>
            <a:off x="2314450" y="3961463"/>
            <a:ext cx="239138" cy="239138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63" name="Хорда 62"/>
          <p:cNvSpPr/>
          <p:nvPr/>
        </p:nvSpPr>
        <p:spPr>
          <a:xfrm>
            <a:off x="1004278" y="3961463"/>
            <a:ext cx="239138" cy="239138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  <p:sp>
        <p:nvSpPr>
          <p:cNvPr id="64" name="Хорда 63"/>
          <p:cNvSpPr/>
          <p:nvPr/>
        </p:nvSpPr>
        <p:spPr>
          <a:xfrm>
            <a:off x="7545422" y="3959868"/>
            <a:ext cx="239138" cy="239138"/>
          </a:xfrm>
          <a:prstGeom prst="chord">
            <a:avLst>
              <a:gd name="adj1" fmla="val 16200000"/>
              <a:gd name="adj2" fmla="val 16200000"/>
            </a:avLst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xmlns="" val="89541183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 lIns="0" tIns="0" rIns="0" bIns="0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Численность населения по возрасту, 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DA"/>
              </a:clrFrom>
              <a:clrTo>
                <a:srgbClr val="FFFCDA">
                  <a:alpha val="0"/>
                </a:srgbClr>
              </a:clrTo>
            </a:clrChange>
            <a:lum bright="20000" contrast="40000"/>
          </a:blip>
          <a:srcRect t="350" b="1698"/>
          <a:stretch/>
        </p:blipFill>
        <p:spPr>
          <a:xfrm>
            <a:off x="1259632" y="1992701"/>
            <a:ext cx="7658578" cy="410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60821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АКТОВЫЙ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ЗАЛ – 647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мест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6E0A014-4E0F-470F-88DA-D9A8A0CFE0CA}"/>
              </a:ext>
            </a:extLst>
          </p:cNvPr>
          <p:cNvSpPr txBox="1">
            <a:spLocks/>
          </p:cNvSpPr>
          <p:nvPr/>
        </p:nvSpPr>
        <p:spPr>
          <a:xfrm>
            <a:off x="1015729" y="5058108"/>
            <a:ext cx="7569741" cy="108952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Calibri" panose="020F0502020204030204" pitchFamily="34" charset="0"/>
              </a:rPr>
              <a:t>Актовый зал школы имеет </a:t>
            </a:r>
            <a:r>
              <a:rPr lang="ru-RU" dirty="0" smtClean="0">
                <a:latin typeface="Calibri" panose="020F0502020204030204" pitchFamily="34" charset="0"/>
              </a:rPr>
              <a:t>647 </a:t>
            </a:r>
            <a:r>
              <a:rPr lang="ru-RU" dirty="0">
                <a:latin typeface="Calibri" panose="020F0502020204030204" pitchFamily="34" charset="0"/>
              </a:rPr>
              <a:t>посадочных мест</a:t>
            </a:r>
            <a:r>
              <a:rPr lang="ru-RU" dirty="0" smtClean="0">
                <a:latin typeface="Calibri" panose="020F0502020204030204" pitchFamily="34" charset="0"/>
              </a:rPr>
              <a:t>,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с </a:t>
            </a:r>
            <a:r>
              <a:rPr lang="ru-RU" dirty="0">
                <a:latin typeface="Calibri" panose="020F0502020204030204" pitchFamily="34" charset="0"/>
              </a:rPr>
              <a:t>возможностью расширения и установки дополнительных </a:t>
            </a:r>
            <a:r>
              <a:rPr lang="ru-RU" dirty="0" smtClean="0">
                <a:latin typeface="Calibri" panose="020F0502020204030204" pitchFamily="34" charset="0"/>
              </a:rPr>
              <a:t>мест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2B57BDA-5D12-4B39-A6B9-6D3B309C5B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186" y="1516770"/>
            <a:ext cx="4337889" cy="289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C634C15-67AF-4BFE-BA65-1A1C839C73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129" y="1957469"/>
            <a:ext cx="4337889" cy="289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442980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ДОСТУПНАЯ ИНФРАСТРУКТУРА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F61B6F4-4CD2-46B3-B59D-56412B388224}"/>
              </a:ext>
            </a:extLst>
          </p:cNvPr>
          <p:cNvSpPr txBox="1">
            <a:spLocks/>
          </p:cNvSpPr>
          <p:nvPr/>
        </p:nvSpPr>
        <p:spPr>
          <a:xfrm>
            <a:off x="1010785" y="5641002"/>
            <a:ext cx="5220946" cy="76405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Calibri" panose="020F0502020204030204" pitchFamily="34" charset="0"/>
              </a:rPr>
              <a:t>Школа оборудована лифтами и инфраструктурой для лиц с </a:t>
            </a:r>
            <a:r>
              <a:rPr lang="ru-RU" dirty="0" smtClean="0">
                <a:latin typeface="Calibri" panose="020F0502020204030204" pitchFamily="34" charset="0"/>
              </a:rPr>
              <a:t>ОВЗ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A4B9643-5358-4758-B226-C9D86B0F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477" y="2233691"/>
            <a:ext cx="2670011" cy="35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646D739-8FA3-4B17-BE07-723E5A03C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288" y="1701856"/>
            <a:ext cx="2670011" cy="35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83EBD61-CE98-470E-B2F2-A965F4C3D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815" y="1967773"/>
            <a:ext cx="2670011" cy="3571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661067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СТОЛОВАЯ –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350 мест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34395D-5451-4203-9E01-C61ED7047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48" y="1875264"/>
            <a:ext cx="4191000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310B10-99CB-4B23-AB6E-94AD73D16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15037" y="4057811"/>
            <a:ext cx="3214973" cy="225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C3028BD-F3D9-417A-8E9D-D85C533737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496" y="1810798"/>
            <a:ext cx="3311514" cy="224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B83B8F-D98A-4B99-BBDE-C3C0C9ED1C2C}"/>
              </a:ext>
            </a:extLst>
          </p:cNvPr>
          <p:cNvSpPr txBox="1"/>
          <p:nvPr/>
        </p:nvSpPr>
        <p:spPr>
          <a:xfrm>
            <a:off x="1331640" y="5429410"/>
            <a:ext cx="3605677" cy="4247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Calibri" panose="020F0502020204030204" pitchFamily="34" charset="0"/>
              </a:rPr>
              <a:t>На 350 посадочных мест</a:t>
            </a:r>
          </a:p>
        </p:txBody>
      </p:sp>
    </p:spTree>
    <p:extLst>
      <p:ext uri="{BB962C8B-B14F-4D97-AF65-F5344CB8AC3E}">
        <p14:creationId xmlns:p14="http://schemas.microsoft.com/office/powerpoint/2010/main" xmlns="" val="13496581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СПОРТИВНЫЕ ЗАЛЫ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8E9D722-26D4-49BE-A40C-7C9CA13B39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35696" y="1588951"/>
            <a:ext cx="7056784" cy="486438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8DB9F86-B86F-4EDC-9B28-239EE225B588}"/>
              </a:ext>
            </a:extLst>
          </p:cNvPr>
          <p:cNvSpPr txBox="1">
            <a:spLocks/>
          </p:cNvSpPr>
          <p:nvPr/>
        </p:nvSpPr>
        <p:spPr>
          <a:xfrm>
            <a:off x="2586724" y="5253842"/>
            <a:ext cx="3096344" cy="1089529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1.</a:t>
            </a:r>
            <a:r>
              <a:rPr lang="ru-RU" dirty="0" smtClean="0">
                <a:latin typeface="Calibri" panose="020F0502020204030204" pitchFamily="34" charset="0"/>
              </a:rPr>
              <a:t> 40 м </a:t>
            </a:r>
            <a:r>
              <a:rPr lang="ru-RU" dirty="0">
                <a:latin typeface="Calibri" panose="020F0502020204030204" pitchFamily="34" charset="0"/>
              </a:rPr>
              <a:t>на </a:t>
            </a:r>
            <a:r>
              <a:rPr lang="ru-RU" dirty="0" smtClean="0">
                <a:latin typeface="Calibri" panose="020F0502020204030204" pitchFamily="34" charset="0"/>
              </a:rPr>
              <a:t>24 м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</a:t>
            </a:r>
            <a:r>
              <a:rPr lang="ru-RU" dirty="0" smtClean="0">
                <a:latin typeface="Calibri" panose="020F0502020204030204" pitchFamily="34" charset="0"/>
              </a:rPr>
              <a:t> 18 м </a:t>
            </a:r>
            <a:r>
              <a:rPr lang="ru-RU" dirty="0">
                <a:latin typeface="Calibri" panose="020F0502020204030204" pitchFamily="34" charset="0"/>
              </a:rPr>
              <a:t>на </a:t>
            </a:r>
            <a:r>
              <a:rPr lang="ru-RU" dirty="0" smtClean="0">
                <a:latin typeface="Calibri" panose="020F0502020204030204" pitchFamily="34" charset="0"/>
              </a:rPr>
              <a:t>24 м</a:t>
            </a:r>
            <a:endParaRPr lang="ru-RU" dirty="0">
              <a:latin typeface="Calibri" panose="020F0502020204030204" pitchFamily="34" charset="0"/>
            </a:endParaRP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3.</a:t>
            </a:r>
            <a:r>
              <a:rPr lang="ru-RU" dirty="0" smtClean="0">
                <a:latin typeface="Calibri" panose="020F0502020204030204" pitchFamily="34" charset="0"/>
              </a:rPr>
              <a:t> 18 м </a:t>
            </a:r>
            <a:r>
              <a:rPr lang="ru-RU" dirty="0">
                <a:latin typeface="Calibri" panose="020F0502020204030204" pitchFamily="34" charset="0"/>
              </a:rPr>
              <a:t>на </a:t>
            </a:r>
            <a:r>
              <a:rPr lang="ru-RU" dirty="0" smtClean="0">
                <a:latin typeface="Calibri" panose="020F0502020204030204" pitchFamily="34" charset="0"/>
              </a:rPr>
              <a:t>  9 м</a:t>
            </a:r>
            <a:endParaRPr lang="ru-RU" sz="1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096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ШКОЛЬНЫЙ СТАДИОН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8DB9F86-B86F-4EDC-9B28-239EE225B588}"/>
              </a:ext>
            </a:extLst>
          </p:cNvPr>
          <p:cNvSpPr txBox="1">
            <a:spLocks/>
          </p:cNvSpPr>
          <p:nvPr/>
        </p:nvSpPr>
        <p:spPr>
          <a:xfrm>
            <a:off x="927732" y="5179317"/>
            <a:ext cx="4135441" cy="7571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latin typeface="Calibri" panose="020F0502020204030204" pitchFamily="34" charset="0"/>
              </a:rPr>
              <a:t>Зонирование </a:t>
            </a:r>
            <a:r>
              <a:rPr lang="ru-RU" dirty="0">
                <a:latin typeface="Calibri" panose="020F0502020204030204" pitchFamily="34" charset="0"/>
              </a:rPr>
              <a:t>под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различные </a:t>
            </a:r>
            <a:r>
              <a:rPr lang="ru-RU" dirty="0">
                <a:latin typeface="Calibri" panose="020F0502020204030204" pitchFamily="34" charset="0"/>
              </a:rPr>
              <a:t>виды </a:t>
            </a:r>
            <a:r>
              <a:rPr lang="ru-RU" dirty="0" smtClean="0">
                <a:latin typeface="Calibri" panose="020F0502020204030204" pitchFamily="34" charset="0"/>
              </a:rPr>
              <a:t>спорта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5D078D-0F5B-4E4E-B2CE-4D1BC4C2B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42841" y="1895376"/>
            <a:ext cx="5019917" cy="288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FD22E20-A463-44A0-AF4C-5AE52385D1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48064" y="3311221"/>
            <a:ext cx="3745211" cy="2760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10435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ХОРЕОГРАФИЧЕСКИЙ ЗАЛ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F1E6391-ABD5-406A-8AB5-205E04E05942}"/>
              </a:ext>
            </a:extLst>
          </p:cNvPr>
          <p:cNvSpPr txBox="1">
            <a:spLocks/>
          </p:cNvSpPr>
          <p:nvPr/>
        </p:nvSpPr>
        <p:spPr>
          <a:xfrm>
            <a:off x="978369" y="5472694"/>
            <a:ext cx="7810901" cy="7571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Calibri" panose="020F0502020204030204" pitchFamily="34" charset="0"/>
              </a:rPr>
              <a:t>В </a:t>
            </a:r>
            <a:r>
              <a:rPr lang="ru-RU" dirty="0" smtClean="0">
                <a:latin typeface="Calibri" panose="020F0502020204030204" pitchFamily="34" charset="0"/>
              </a:rPr>
              <a:t>учебные планы </a:t>
            </a:r>
            <a:r>
              <a:rPr lang="ru-RU" dirty="0">
                <a:latin typeface="Calibri" panose="020F0502020204030204" pitchFamily="34" charset="0"/>
              </a:rPr>
              <a:t>начальной школы включены уроки </a:t>
            </a:r>
            <a:r>
              <a:rPr lang="ru-RU" dirty="0" smtClean="0">
                <a:latin typeface="Calibri" panose="020F0502020204030204" pitchFamily="34" charset="0"/>
              </a:rPr>
              <a:t>хореографии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B39946D-CC8D-4737-8062-3DBBFD524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28785"/>
            <a:ext cx="4141130" cy="276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6A195DD-8328-46A5-86A1-B37F1D014C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3683" y="2698928"/>
            <a:ext cx="4141130" cy="2760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02342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ПЕДАГОГИЧЕСКИЙ КОЛЛЕКТИВ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8DB9F86-B86F-4EDC-9B28-239EE225B588}"/>
              </a:ext>
            </a:extLst>
          </p:cNvPr>
          <p:cNvSpPr txBox="1">
            <a:spLocks/>
          </p:cNvSpPr>
          <p:nvPr/>
        </p:nvSpPr>
        <p:spPr>
          <a:xfrm>
            <a:off x="5896128" y="1828381"/>
            <a:ext cx="2959630" cy="7571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Calibri" panose="020F0502020204030204" pitchFamily="34" charset="0"/>
              </a:rPr>
              <a:t>68 педагогических работников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2AA0130-EB21-48BD-AE1C-8ED956982D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22814" y="1700808"/>
            <a:ext cx="4795497" cy="281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C9B15EE-8EA9-49C9-8C22-086280F1AD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5639" y="3570823"/>
            <a:ext cx="4286841" cy="281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444B22-AB55-4D3F-9524-D4B9CDA3FF5A}"/>
              </a:ext>
            </a:extLst>
          </p:cNvPr>
          <p:cNvSpPr txBox="1"/>
          <p:nvPr/>
        </p:nvSpPr>
        <p:spPr>
          <a:xfrm>
            <a:off x="1180874" y="5445224"/>
            <a:ext cx="3317736" cy="7571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3</a:t>
            </a:r>
            <a:r>
              <a:rPr lang="ru-RU" dirty="0">
                <a:latin typeface="Calibri" panose="020F0502020204030204" pitchFamily="34" charset="0"/>
              </a:rPr>
              <a:t>4</a:t>
            </a:r>
            <a:r>
              <a:rPr lang="en-US" dirty="0">
                <a:latin typeface="Calibri" panose="020F0502020204030204" pitchFamily="34" charset="0"/>
              </a:rPr>
              <a:t>%</a:t>
            </a:r>
            <a:r>
              <a:rPr lang="ru-RU" dirty="0">
                <a:latin typeface="Calibri" panose="020F0502020204030204" pitchFamily="34" charset="0"/>
              </a:rPr>
              <a:t> – молодые 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xmlns="" val="35628726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WWW.3653.RU</a:t>
            </a:r>
            <a:endParaRPr lang="ru-RU" sz="32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BA75D7FB-51F1-4385-B4A1-2303FA06310A}"/>
              </a:ext>
            </a:extLst>
          </p:cNvPr>
          <p:cNvSpPr txBox="1">
            <a:spLocks/>
          </p:cNvSpPr>
          <p:nvPr/>
        </p:nvSpPr>
        <p:spPr>
          <a:xfrm>
            <a:off x="2682440" y="6028604"/>
            <a:ext cx="6156760" cy="4247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spAutoFit/>
          </a:bodyPr>
          <a:lstStyle>
            <a:defPPr>
              <a:defRPr lang="ru-RU"/>
            </a:defPPr>
            <a:lvl1pPr marL="109538" indent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baseline="0">
                <a:ln w="12700">
                  <a:noFill/>
                </a:ln>
                <a:solidFill>
                  <a:schemeClr val="dk1"/>
                </a:solidFill>
                <a:effectLst/>
                <a:latin typeface="+mj-lt"/>
                <a:ea typeface="Tahoma" pitchFamily="34" charset="0"/>
                <a:cs typeface="Tahoma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dk1"/>
                </a:solidFill>
                <a:latin typeface="Calibri" pitchFamily="34" charset="0"/>
              </a:defRPr>
            </a:lvl9pPr>
          </a:lstStyle>
          <a:p>
            <a:r>
              <a:rPr lang="ru-RU" dirty="0">
                <a:latin typeface="Calibri" panose="020F0502020204030204" pitchFamily="34" charset="0"/>
              </a:rPr>
              <a:t>Школа 21 века не может быть не цифровой!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39B1CD-683D-4A3D-A552-A749015559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28450"/>
            <a:ext cx="5411847" cy="3672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726081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ОБЪЕКТЫ И ПРОЦЕССЫ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87478" y="1340768"/>
            <a:ext cx="7849018" cy="5099933"/>
            <a:chOff x="969301" y="1256417"/>
            <a:chExt cx="7849018" cy="5099933"/>
          </a:xfrm>
        </p:grpSpPr>
        <p:graphicFrame>
          <p:nvGraphicFramePr>
            <p:cNvPr id="8" name="Схема 7"/>
            <p:cNvGraphicFramePr/>
            <p:nvPr>
              <p:extLst>
                <p:ext uri="{D42A27DB-BD31-4B8C-83A1-F6EECF244321}">
                  <p14:modId xmlns:p14="http://schemas.microsoft.com/office/powerpoint/2010/main" xmlns="" val="2856045961"/>
                </p:ext>
              </p:extLst>
            </p:nvPr>
          </p:nvGraphicFramePr>
          <p:xfrm>
            <a:off x="1219839" y="1290697"/>
            <a:ext cx="7598480" cy="50656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6573012" y="1521861"/>
              <a:ext cx="10903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</a:rPr>
                <a:t>Расписание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095733" y="5021897"/>
              <a:ext cx="550887" cy="310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</a:rPr>
                <a:t>ФХД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53927" y="5906482"/>
              <a:ext cx="103816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</a:rPr>
                <a:t>Проходная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397035" y="5044333"/>
              <a:ext cx="161268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</a:rPr>
                <a:t>Психодиагностика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393638" y="2885806"/>
              <a:ext cx="11391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</a:rPr>
                <a:t>Библиотека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41466" y="4001507"/>
              <a:ext cx="8435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</a:rPr>
                <a:t>Питание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75656" y="5867880"/>
              <a:ext cx="242065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b="1" dirty="0">
                  <a:latin typeface="Calibri" panose="020F0502020204030204" pitchFamily="34" charset="0"/>
                </a:rPr>
                <a:t>Личный </a:t>
              </a:r>
              <a:r>
                <a:rPr lang="ru-RU" sz="1400" b="1" dirty="0" smtClean="0">
                  <a:latin typeface="Calibri" panose="020F0502020204030204" pitchFamily="34" charset="0"/>
                </a:rPr>
                <a:t>кабинет родителей</a:t>
              </a:r>
              <a:endParaRPr 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69301" y="2573837"/>
              <a:ext cx="16635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ru-RU" sz="1400" b="1" dirty="0" smtClean="0">
                  <a:latin typeface="Calibri" panose="020F0502020204030204" pitchFamily="34" charset="0"/>
                </a:rPr>
                <a:t>Административно-</a:t>
              </a:r>
              <a:br>
                <a:rPr lang="ru-RU" sz="1400" b="1" dirty="0" smtClean="0">
                  <a:latin typeface="Calibri" panose="020F050202020403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</a:rPr>
                <a:t>управленческая</a:t>
              </a:r>
              <a:br>
                <a:rPr lang="ru-RU" sz="1400" b="1" dirty="0" smtClean="0">
                  <a:latin typeface="Calibri" panose="020F050202020403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</a:rPr>
                <a:t>деятельность</a:t>
              </a:r>
              <a:endParaRPr 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01003" y="3920605"/>
              <a:ext cx="12357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400" b="1" dirty="0" smtClean="0">
                  <a:latin typeface="Calibri" panose="020F0502020204030204" pitchFamily="34" charset="0"/>
                </a:rPr>
                <a:t>Электронный</a:t>
              </a:r>
              <a:br>
                <a:rPr lang="ru-RU" sz="1400" b="1" dirty="0" smtClean="0">
                  <a:latin typeface="Calibri" panose="020F0502020204030204" pitchFamily="34" charset="0"/>
                </a:rPr>
              </a:br>
              <a:r>
                <a:rPr lang="ru-RU" sz="1400" b="1" dirty="0" smtClean="0">
                  <a:latin typeface="Calibri" panose="020F0502020204030204" pitchFamily="34" charset="0"/>
                </a:rPr>
                <a:t>дневник</a:t>
              </a:r>
              <a:endParaRPr lang="ru-RU" sz="1400" b="1" dirty="0">
                <a:latin typeface="Calibri" panose="020F0502020204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19838" y="1477264"/>
              <a:ext cx="2264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ru-RU" sz="1400" b="1" dirty="0" smtClean="0">
                  <a:latin typeface="Calibri" panose="020F0502020204030204" pitchFamily="34" charset="0"/>
                </a:rPr>
                <a:t>Материально-техническое</a:t>
              </a:r>
              <a:endParaRPr lang="ru-RU" sz="1400" b="1" dirty="0">
                <a:latin typeface="Calibri" panose="020F0502020204030204" pitchFamily="34" charset="0"/>
              </a:endParaRPr>
            </a:p>
            <a:p>
              <a:pPr algn="r">
                <a:spcBef>
                  <a:spcPts val="0"/>
                </a:spcBef>
              </a:pPr>
              <a:r>
                <a:rPr lang="ru-RU" sz="1400" b="1" dirty="0">
                  <a:latin typeface="Calibri" panose="020F0502020204030204" pitchFamily="34" charset="0"/>
                </a:rPr>
                <a:t>обеспечение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336416" y="1256417"/>
              <a:ext cx="81958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latin typeface="Calibri" panose="020F0502020204030204" pitchFamily="34" charset="0"/>
                </a:rPr>
                <a:t>Аттестат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90141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ИНФОРМАЦИОННЫЕ ПОТОКИ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44562" y="1647590"/>
            <a:ext cx="8075910" cy="4733738"/>
            <a:chOff x="689657" y="1423373"/>
            <a:chExt cx="8075910" cy="4733738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5014767" y="2686711"/>
              <a:ext cx="444798" cy="1050884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35" name="Прямая со стрелкой 34"/>
            <p:cNvCxnSpPr/>
            <p:nvPr/>
          </p:nvCxnSpPr>
          <p:spPr>
            <a:xfrm>
              <a:off x="5313903" y="2744625"/>
              <a:ext cx="1640478" cy="2337522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3043964" y="2731055"/>
              <a:ext cx="1571580" cy="2353265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37" name="Скругленный прямоугольник 36"/>
            <p:cNvSpPr/>
            <p:nvPr/>
          </p:nvSpPr>
          <p:spPr>
            <a:xfrm>
              <a:off x="785266" y="3767700"/>
              <a:ext cx="1635306" cy="54546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Психо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b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диагностика</a:t>
              </a: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717836" y="1979256"/>
              <a:ext cx="2181590" cy="75712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 anchorCtr="1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АРМ</a:t>
              </a:r>
              <a:br>
                <a:rPr kumimoji="0" lang="ru-RU" sz="14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400" b="0" i="0" u="none" strike="noStrike" kern="0" cap="none" spc="0" normalizeH="0" baseline="0" noProof="0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ДЕЛОПРОИЗВОДИТЕЛЯ</a:t>
              </a:r>
            </a:p>
          </p:txBody>
        </p:sp>
        <p:sp>
          <p:nvSpPr>
            <p:cNvPr id="39" name="Прямоугольная выноска 38"/>
            <p:cNvSpPr/>
            <p:nvPr/>
          </p:nvSpPr>
          <p:spPr>
            <a:xfrm rot="5400000">
              <a:off x="6904176" y="778725"/>
              <a:ext cx="553998" cy="2160240"/>
            </a:xfrm>
            <a:prstGeom prst="wedgeRectCallout">
              <a:avLst>
                <a:gd name="adj1" fmla="val 88566"/>
                <a:gd name="adj2" fmla="val 55723"/>
              </a:avLst>
            </a:prstGeom>
            <a:solidFill>
              <a:srgbClr val="99000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vert27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Ввод информации о зачислении ученика в школу</a:t>
              </a: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190" y="3781120"/>
              <a:ext cx="497468" cy="497468"/>
            </a:xfrm>
            <a:prstGeom prst="rect">
              <a:avLst/>
            </a:prstGeom>
          </p:spPr>
        </p:pic>
        <p:sp>
          <p:nvSpPr>
            <p:cNvPr id="41" name="Скругленный прямоугольник 40"/>
            <p:cNvSpPr/>
            <p:nvPr/>
          </p:nvSpPr>
          <p:spPr>
            <a:xfrm>
              <a:off x="2699792" y="3767700"/>
              <a:ext cx="1683697" cy="54546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Библиотека</a:t>
              </a: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6874050" y="3767700"/>
              <a:ext cx="1874414" cy="54546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Личный кабинет родителей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686651" y="5073680"/>
              <a:ext cx="1874414" cy="54546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Школьный</a:t>
              </a:r>
              <a:b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буфет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979002" y="5082147"/>
              <a:ext cx="1874414" cy="54546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Школьный</a:t>
              </a:r>
              <a:b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аттестат</a:t>
              </a: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6238178" y="5089258"/>
              <a:ext cx="1874414" cy="54546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Проходная</a:t>
              </a: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7963" y="3794334"/>
              <a:ext cx="489199" cy="48919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2154" y="3799711"/>
              <a:ext cx="471368" cy="47136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9908" y="5096751"/>
              <a:ext cx="530149" cy="5301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5608" y="5121577"/>
              <a:ext cx="495502" cy="49550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6698" y="5094227"/>
              <a:ext cx="508544" cy="508544"/>
            </a:xfrm>
            <a:prstGeom prst="rect">
              <a:avLst/>
            </a:prstGeom>
          </p:spPr>
        </p:pic>
        <p:cxnSp>
          <p:nvCxnSpPr>
            <p:cNvPr id="51" name="Прямая со стрелкой 50"/>
            <p:cNvCxnSpPr>
              <a:endCxn id="44" idx="0"/>
            </p:cNvCxnSpPr>
            <p:nvPr/>
          </p:nvCxnSpPr>
          <p:spPr>
            <a:xfrm flipH="1">
              <a:off x="4916209" y="2763150"/>
              <a:ext cx="13666" cy="2318997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52" name="Прямая со стрелкой 51"/>
            <p:cNvCxnSpPr/>
            <p:nvPr/>
          </p:nvCxnSpPr>
          <p:spPr>
            <a:xfrm flipH="1">
              <a:off x="3186934" y="2746757"/>
              <a:ext cx="975489" cy="1001549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53" name="Прямая со стрелкой 52"/>
            <p:cNvCxnSpPr>
              <a:endCxn id="37" idx="0"/>
            </p:cNvCxnSpPr>
            <p:nvPr/>
          </p:nvCxnSpPr>
          <p:spPr>
            <a:xfrm flipH="1">
              <a:off x="1602919" y="2653634"/>
              <a:ext cx="2127966" cy="1114066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cxnSp>
          <p:nvCxnSpPr>
            <p:cNvPr id="54" name="Прямая со стрелкой 53"/>
            <p:cNvCxnSpPr/>
            <p:nvPr/>
          </p:nvCxnSpPr>
          <p:spPr>
            <a:xfrm>
              <a:off x="5899426" y="2686711"/>
              <a:ext cx="1883774" cy="1061595"/>
            </a:xfrm>
            <a:prstGeom prst="straightConnector1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tailEnd type="triangle"/>
            </a:ln>
            <a:effectLst/>
          </p:spPr>
        </p:cxnSp>
        <p:sp>
          <p:nvSpPr>
            <p:cNvPr id="55" name="Прямоугольник 54"/>
            <p:cNvSpPr/>
            <p:nvPr/>
          </p:nvSpPr>
          <p:spPr>
            <a:xfrm>
              <a:off x="820190" y="1423373"/>
              <a:ext cx="2802584" cy="738664"/>
            </a:xfrm>
            <a:prstGeom prst="rect">
              <a:avLst/>
            </a:prstGeom>
            <a:solidFill>
              <a:srgbClr val="990000"/>
            </a:solidFill>
            <a:ln w="38100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Обеспечение однократного ввода информации на примере зачисления нового ученика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89657" y="5849334"/>
              <a:ext cx="8075910" cy="307777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Автоматическое получение данных о зачисленном ученике во всех модулях ИС «Цифровая школа»</a:t>
              </a:r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4644008" y="3766552"/>
              <a:ext cx="1874414" cy="54546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Электронный дневник</a:t>
              </a: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5861" y="3811898"/>
              <a:ext cx="488567" cy="48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723262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 lIns="0" tIns="0" rIns="0" bIns="0"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Численность населения Великого Новгорода по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отдельным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возрастным группам на начало 2017 года,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7442947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270087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ВОЗМОЖНОСТИ «ЦИФРОВОЙ ШКОЛЫ»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115616" y="1450535"/>
            <a:ext cx="7799669" cy="4858785"/>
            <a:chOff x="1039531" y="1268760"/>
            <a:chExt cx="7799669" cy="4858785"/>
          </a:xfrm>
        </p:grpSpPr>
        <p:sp>
          <p:nvSpPr>
            <p:cNvPr id="13" name="Скругленный прямоугольник 35">
              <a:extLst>
                <a:ext uri="{FF2B5EF4-FFF2-40B4-BE49-F238E27FC236}">
                  <a16:creationId xmlns="" xmlns:a16="http://schemas.microsoft.com/office/drawing/2014/main" id="{4B3BC49A-E273-4489-A6D6-DE88B02BFC88}"/>
                </a:ext>
              </a:extLst>
            </p:cNvPr>
            <p:cNvSpPr/>
            <p:nvPr/>
          </p:nvSpPr>
          <p:spPr>
            <a:xfrm>
              <a:off x="1039531" y="4740152"/>
              <a:ext cx="2000844" cy="647902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Обеспечение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безопасности</a:t>
              </a:r>
              <a:b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ru-RU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Скругленный прямоугольник 36">
              <a:extLst>
                <a:ext uri="{FF2B5EF4-FFF2-40B4-BE49-F238E27FC236}">
                  <a16:creationId xmlns="" xmlns:a16="http://schemas.microsoft.com/office/drawing/2014/main" id="{DDA5C5AC-52B3-45B9-861B-E4E52C9334DD}"/>
                </a:ext>
              </a:extLst>
            </p:cNvPr>
            <p:cNvSpPr/>
            <p:nvPr/>
          </p:nvSpPr>
          <p:spPr>
            <a:xfrm>
              <a:off x="1039531" y="3476120"/>
              <a:ext cx="2000844" cy="647902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Снижение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временных издержек</a:t>
              </a:r>
              <a:b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ru-RU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Скругленный прямоугольник 38">
              <a:extLst>
                <a:ext uri="{FF2B5EF4-FFF2-40B4-BE49-F238E27FC236}">
                  <a16:creationId xmlns="" xmlns:a16="http://schemas.microsoft.com/office/drawing/2014/main" id="{884D5CC8-3EBC-4EB5-A6AF-49D6078D8A6A}"/>
                </a:ext>
              </a:extLst>
            </p:cNvPr>
            <p:cNvSpPr/>
            <p:nvPr/>
          </p:nvSpPr>
          <p:spPr>
            <a:xfrm>
              <a:off x="1039531" y="2222717"/>
              <a:ext cx="2000844" cy="647902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0" fontAlgn="auto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ИТ-компетентность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сотрудников</a:t>
              </a:r>
              <a:br>
                <a:rPr kumimoji="0" lang="ru-RU" sz="14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ru-RU" sz="14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6" name="Схема 15"/>
            <p:cNvGraphicFramePr/>
            <p:nvPr>
              <p:extLst>
                <p:ext uri="{D42A27DB-BD31-4B8C-83A1-F6EECF244321}">
                  <p14:modId xmlns:p14="http://schemas.microsoft.com/office/powerpoint/2010/main" xmlns="" val="3671091892"/>
                </p:ext>
              </p:extLst>
            </p:nvPr>
          </p:nvGraphicFramePr>
          <p:xfrm>
            <a:off x="3373484" y="1268760"/>
            <a:ext cx="5465716" cy="48587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8825969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СОВМЕСТНАЯ ДЕЯТЕЛЬНОСТЬ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ШКОЛЫ С ЧАСТНЫМ ЦЕНТРОМ ФИЗКУЛЬТУРЫ «АЙСБЕРГ»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844824"/>
            <a:ext cx="6480720" cy="458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8685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СОВМЕСТНАЯ ДЕЯТЕЛЬНОСТЬ ШКОЛЫ С НОВГОРОДСКИМ УНИВЕРСИТЕТОМ ИМЕНИ ЯРОСЛАВА МУДРОГО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3289" y="1789435"/>
            <a:ext cx="78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</a:rPr>
              <a:t>17 молодых педагогов - выпускники 2017 года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19946"/>
          <a:stretch/>
        </p:blipFill>
        <p:spPr>
          <a:xfrm>
            <a:off x="847456" y="3955723"/>
            <a:ext cx="4237087" cy="2425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22841"/>
          <a:stretch/>
        </p:blipFill>
        <p:spPr>
          <a:xfrm>
            <a:off x="3397510" y="2326298"/>
            <a:ext cx="544169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797789" y="5704401"/>
            <a:ext cx="2375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</a:rPr>
              <a:t>Университет </a:t>
            </a:r>
            <a:r>
              <a:rPr lang="ru-RU" b="1" dirty="0">
                <a:latin typeface="Calibri" panose="020F0502020204030204" pitchFamily="34" charset="0"/>
              </a:rPr>
              <a:t>имени Ярослава Мудрого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0074" y="4723124"/>
            <a:ext cx="143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Школа № 36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640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863" y="1285860"/>
            <a:ext cx="8720137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1285860"/>
            <a:ext cx="423863" cy="4286279"/>
            <a:chOff x="0" y="1844824"/>
            <a:chExt cx="423664" cy="259228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844824"/>
              <a:ext cx="212625" cy="25922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2625" y="1844824"/>
              <a:ext cx="211039" cy="259228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2195736" y="1428736"/>
            <a:ext cx="6624736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Внести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изменения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в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технологию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учёта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учебных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площадей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ОУ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для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определения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предельного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числа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наполняемости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учащихся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в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школе</a:t>
            </a:r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Расширить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формы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сетевого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взаимодействия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учереждений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разной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ведомственной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принадлежности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для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реализации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образовательных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программ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в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соответствии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с ФГОС и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совершенствовать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правовую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обеспеченность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сетевых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проектов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.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Признать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необходимость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широкого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обмуждения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вопроса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распределения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полномочий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между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субъектами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РФ и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муниципалитетами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по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управению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образования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Calibri" pitchFamily="34" charset="0"/>
              </a:rPr>
              <a:t> 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1207113" cy="12010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«ТОТ, КТО НЕ СМОТРИТ ВПЕРЁД, ОКАЗЫВАЕТСЯ ПОЗАДИ»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7F92734-3FA1-4195-BE6D-DCC6233A06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02944" y="1778925"/>
            <a:ext cx="7914456" cy="467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13360" y="1378428"/>
            <a:ext cx="5907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(Джордж Герберт, философ, психолог, социолог)</a:t>
            </a:r>
            <a:endParaRPr lang="ru-RU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7226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 lIns="0" tIns="0" rIns="0" bIns="0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Динамика роста числа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многодетных семей, 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7439499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7748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Количество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обучающихся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организациях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дошкольного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образования, 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304" y="1628800"/>
            <a:ext cx="7442947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71088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Количество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обучающихся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общеобразовательных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организациях, 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923" y="1657678"/>
            <a:ext cx="7442947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36181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Количество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обучающихся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общеобразовательных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организациях, всего чел.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408" y="1640426"/>
            <a:ext cx="7435177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64386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8A6AD-A59F-4E80-9476-7ABBCAC736E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05.04.2018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Великий Новгород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102152" cy="1195536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Доля детей в возрасте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от</a:t>
            </a:r>
            <a:b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336699"/>
                </a:solidFill>
                <a:latin typeface="Georgia" panose="02040502050405020303" pitchFamily="18" charset="0"/>
              </a:rPr>
              <a:t>3 </a:t>
            </a:r>
            <a:r>
              <a:rPr lang="ru-RU" sz="2400" b="1" dirty="0">
                <a:solidFill>
                  <a:srgbClr val="336699"/>
                </a:solidFill>
                <a:latin typeface="Georgia" panose="02040502050405020303" pitchFamily="18" charset="0"/>
              </a:rPr>
              <a:t>до </a:t>
            </a:r>
            <a:r>
              <a:rPr lang="ru-RU" sz="2400" b="1" dirty="0" smtClean="0">
                <a:solidFill>
                  <a:srgbClr val="336699"/>
                </a:solidFill>
                <a:latin typeface="Georgia" panose="02040502050405020303" pitchFamily="18" charset="0"/>
              </a:rPr>
              <a:t>7 </a:t>
            </a:r>
            <a:r>
              <a:rPr lang="ru-RU" sz="2400" b="1" dirty="0">
                <a:solidFill>
                  <a:srgbClr val="336699"/>
                </a:solidFill>
                <a:latin typeface="Georgia" panose="02040502050405020303" pitchFamily="18" charset="0"/>
              </a:rPr>
              <a:t>лет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, охваченных услугами дошкольного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образования, %</a:t>
            </a:r>
            <a:endParaRPr 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404" y="1715954"/>
            <a:ext cx="7435181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573125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13059</TotalTime>
  <Words>856</Words>
  <Application>Microsoft Office PowerPoint</Application>
  <PresentationFormat>Экран (4:3)</PresentationFormat>
  <Paragraphs>302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Слайд 1</vt:lpstr>
      <vt:lpstr>Слайд 2</vt:lpstr>
      <vt:lpstr>Численность населения по возрасту, чел.</vt:lpstr>
      <vt:lpstr>Численность населения Великого Новгорода по отдельным возрастным группам на начало 2017 года, чел.</vt:lpstr>
      <vt:lpstr>Динамика роста числа многодетных семей, чел.</vt:lpstr>
      <vt:lpstr>Количество обучающихся в организациях дошкольного образования, чел.</vt:lpstr>
      <vt:lpstr>Количество обучающихся в общеобразовательных организациях, чел.</vt:lpstr>
      <vt:lpstr>Количество обучающихся в общеобразовательных организациях, всего чел.</vt:lpstr>
      <vt:lpstr>Доля детей в возрасте от 3 до 7 лет, охваченных услугами дошкольного образования, %</vt:lpstr>
      <vt:lpstr>Доля детей в возрасте от 1,5 до 3 лет, охваченных услугами дошкольного образования, %</vt:lpstr>
      <vt:lpstr>Государственная программа РФ «Развитие образования»</vt:lpstr>
      <vt:lpstr>Средняя наполняемость 10-11 классов в школах городов Центрального и Северо-Западного округов, чел.</vt:lpstr>
      <vt:lpstr>Средняя наполняемость 5-9 классов в школах городов Центрального и Северо-Западного округов, чел.</vt:lpstr>
      <vt:lpstr>Средняя наполняемость начальных классов в школах городов Центрального и Северо-Западного округов, чел.</vt:lpstr>
      <vt:lpstr>Доля общеобразовательных организаций, осуществляющих обучение в 2 смены, %</vt:lpstr>
      <vt:lpstr>Государственная программа РФ «Содействие созданию в субъектах Российской Федерации новых мест в общеобразовательных организациях»  на 2016-2025 годы</vt:lpstr>
      <vt:lpstr>Количество построенных школ</vt:lpstr>
      <vt:lpstr>СТРОИТЕЛЬСТВО ШКОЛ В ВЕЛИКОМ НОВГОРОДЕ</vt:lpstr>
      <vt:lpstr>ХАРАКТЕРИСТИКА ШКОЛЫ</vt:lpstr>
      <vt:lpstr>ОСОБЕННОСТИ УЧЕБНОГО ПРОЦЕССА</vt:lpstr>
      <vt:lpstr>АЭРОНЕТ И СТУДИЯ ДИЗАЙНА</vt:lpstr>
      <vt:lpstr>ЛАБОРАТОРИЯ РОБОТОТЕХНИКИ, СЕТЕВОГО И СИСТЕМНОГО АДМИНИСТРИРОВАНИЯ</vt:lpstr>
      <vt:lpstr>ЛАБОРАТОРИИ ИССЛЕДОВАТЕЛЬСКОЙ ДЕЯТЕЛЬНОСТИ И АСТРОНОМИИ</vt:lpstr>
      <vt:lpstr>ЛАБОРАТОРИИ ОПТИКИ И НАНОТЕХНОЛОГИЙ</vt:lpstr>
      <vt:lpstr>ИССЛЕДОВАТЕЛЬСКИЕ ЛАБОРАТОРИИ В НАЧАЛЬНОЙ ШКОЛЕ</vt:lpstr>
      <vt:lpstr>КАБИНЕТ ТЕХНОЛОГИИ</vt:lpstr>
      <vt:lpstr>КАБИНЕТ ТЕХНОЛОГИИ</vt:lpstr>
      <vt:lpstr>КАБИНЕТ ТЕХНОЛОГИИ</vt:lpstr>
      <vt:lpstr>БИБЛИОТЕЧНО-ИНФОРМАЦИОННЫЙ КОМПЛЕКС – 1140 м2</vt:lpstr>
      <vt:lpstr>АКТОВЫЙ ЗАЛ – 647 мест</vt:lpstr>
      <vt:lpstr>ДОСТУПНАЯ ИНФРАСТРУКТУРА</vt:lpstr>
      <vt:lpstr>СТОЛОВАЯ – 350 мест</vt:lpstr>
      <vt:lpstr>СПОРТИВНЫЕ ЗАЛЫ</vt:lpstr>
      <vt:lpstr>ШКОЛЬНЫЙ СТАДИОН</vt:lpstr>
      <vt:lpstr>ХОРЕОГРАФИЧЕСКИЙ ЗАЛ</vt:lpstr>
      <vt:lpstr>ПЕДАГОГИЧЕСКИЙ КОЛЛЕКТИВ</vt:lpstr>
      <vt:lpstr>WWW.3653.RU</vt:lpstr>
      <vt:lpstr>ОБЪЕКТЫ И ПРОЦЕССЫ</vt:lpstr>
      <vt:lpstr>ИНФОРМАЦИОННЫЕ ПОТОКИ</vt:lpstr>
      <vt:lpstr>ВОЗМОЖНОСТИ «ЦИФРОВОЙ ШКОЛЫ»</vt:lpstr>
      <vt:lpstr>СОВМЕСТНАЯ ДЕЯТЕЛЬНОСТЬ ШКОЛЫ С ЧАСТНЫМ ЦЕНТРОМ ФИЗКУЛЬТУРЫ «АЙСБЕРГ»</vt:lpstr>
      <vt:lpstr>СОВМЕСТНАЯ ДЕЯТЕЛЬНОСТЬ ШКОЛЫ С НОВГОРОДСКИМ УНИВЕРСИТЕТОМ ИМЕНИ ЯРОСЛАВА МУДРОГО</vt:lpstr>
      <vt:lpstr>Слайд 43</vt:lpstr>
      <vt:lpstr>«ТОТ, КТО НЕ СМОТРИТ ВПЕРЁД, ОКАЗЫВАЕТСЯ ПОЗАДИ»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Масштабное привлечение инвестиций – решающее условие модернизации и диверсификации экономики</dc:title>
  <dc:creator>USER</dc:creator>
  <cp:lastModifiedBy>Admin</cp:lastModifiedBy>
  <cp:revision>1317</cp:revision>
  <cp:lastPrinted>2016-02-16T08:37:41Z</cp:lastPrinted>
  <dcterms:created xsi:type="dcterms:W3CDTF">2011-08-26T11:00:28Z</dcterms:created>
  <dcterms:modified xsi:type="dcterms:W3CDTF">2018-04-04T07:42:02Z</dcterms:modified>
</cp:coreProperties>
</file>