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7" r:id="rId2"/>
    <p:sldId id="291" r:id="rId3"/>
    <p:sldId id="282" r:id="rId4"/>
    <p:sldId id="283" r:id="rId5"/>
    <p:sldId id="258" r:id="rId6"/>
    <p:sldId id="298" r:id="rId7"/>
    <p:sldId id="295" r:id="rId8"/>
    <p:sldId id="297" r:id="rId9"/>
    <p:sldId id="307" r:id="rId10"/>
    <p:sldId id="303" r:id="rId11"/>
    <p:sldId id="308" r:id="rId12"/>
    <p:sldId id="304" r:id="rId13"/>
    <p:sldId id="309" r:id="rId14"/>
    <p:sldId id="306" r:id="rId15"/>
    <p:sldId id="305" r:id="rId16"/>
    <p:sldId id="293" r:id="rId17"/>
    <p:sldId id="264" r:id="rId18"/>
    <p:sldId id="266" r:id="rId19"/>
    <p:sldId id="294" r:id="rId20"/>
    <p:sldId id="296" r:id="rId21"/>
    <p:sldId id="267" r:id="rId22"/>
    <p:sldId id="300" r:id="rId23"/>
    <p:sldId id="302" r:id="rId24"/>
    <p:sldId id="289" r:id="rId25"/>
    <p:sldId id="268" r:id="rId26"/>
    <p:sldId id="260" r:id="rId27"/>
    <p:sldId id="292" r:id="rId28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1FEF"/>
    <a:srgbClr val="FF9900"/>
    <a:srgbClr val="39F41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0300" autoAdjust="0"/>
    <p:restoredTop sz="94660" autoAdjust="0"/>
  </p:normalViewPr>
  <p:slideViewPr>
    <p:cSldViewPr>
      <p:cViewPr varScale="1">
        <p:scale>
          <a:sx n="114" d="100"/>
          <a:sy n="114" d="100"/>
        </p:scale>
        <p:origin x="-96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4EC51-DF50-4522-87D6-E58A8A5E0413}" type="datetimeFigureOut">
              <a:rPr lang="ru-RU"/>
              <a:pPr>
                <a:defRPr/>
              </a:pPr>
              <a:t>29.03.2013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D2560-4B65-4F20-B122-6225D2CEB5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08499-3264-4A69-916D-940D02339910}" type="datetimeFigureOut">
              <a:rPr lang="ru-RU"/>
              <a:pPr>
                <a:defRPr/>
              </a:pPr>
              <a:t>29.03.2013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A1FBF-7496-477E-9D97-195DEE00DF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FE4E1-637F-4EB5-B1F4-ED46A63BB4B8}" type="datetimeFigureOut">
              <a:rPr lang="ru-RU"/>
              <a:pPr>
                <a:defRPr/>
              </a:pPr>
              <a:t>29.03.2013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60739-FD2A-4878-9B09-2C9206331E6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8D131-10CF-4A29-BC83-8948E9BED354}" type="datetimeFigureOut">
              <a:rPr lang="ru-RU"/>
              <a:pPr>
                <a:defRPr/>
              </a:pPr>
              <a:t>29.03.2013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31288-8B0B-49C5-981D-6F4E59E4D3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A9233-8CC7-479E-8275-DB6FC0E700AB}" type="datetimeFigureOut">
              <a:rPr lang="ru-RU"/>
              <a:pPr>
                <a:defRPr/>
              </a:pPr>
              <a:t>29.03.2013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84D6E-FFC3-463D-A5C4-B253509FDA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146D8-ED88-451B-A438-E01747441BE6}" type="datetimeFigureOut">
              <a:rPr lang="ru-RU"/>
              <a:pPr>
                <a:defRPr/>
              </a:pPr>
              <a:t>29.03.2013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8C4A8-1C1F-4BF1-84BE-AD636EDAEF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1B1CC-A2FF-45A8-9937-21372EDFB254}" type="datetimeFigureOut">
              <a:rPr lang="ru-RU"/>
              <a:pPr>
                <a:defRPr/>
              </a:pPr>
              <a:t>29.03.2013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4EDA2-3A41-4D8A-9150-71143AE2A9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1A66C9-00AE-4135-8EDF-E6D07245FFC8}" type="datetimeFigureOut">
              <a:rPr lang="ru-RU"/>
              <a:pPr>
                <a:defRPr/>
              </a:pPr>
              <a:t>29.03.2013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1615CC-02A7-442B-83EB-E32D39C8CA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86F94-8899-42A2-8185-43262414FEED}" type="datetimeFigureOut">
              <a:rPr lang="ru-RU"/>
              <a:pPr>
                <a:defRPr/>
              </a:pPr>
              <a:t>29.03.2013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E077F-A4DB-4C3D-ADD6-5BEE59DF51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9504F0-D0D7-4BA7-BB73-3229290C4EE4}" type="datetimeFigureOut">
              <a:rPr lang="ru-RU"/>
              <a:pPr>
                <a:defRPr/>
              </a:pPr>
              <a:t>29.03.2013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628E5-13A9-4881-9C50-5EEAAAE765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90B15-8774-46BA-A75D-6E10987C9E79}" type="datetimeFigureOut">
              <a:rPr lang="ru-RU"/>
              <a:pPr>
                <a:defRPr/>
              </a:pPr>
              <a:t>29.03.2013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BFD0F-B3ED-4685-9D23-44F7B3BF26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</a:defRPr>
            </a:lvl1pPr>
          </a:lstStyle>
          <a:p>
            <a:pPr>
              <a:defRPr/>
            </a:pPr>
            <a:fld id="{08B51058-F201-49AD-8B42-6B9799B7D814}" type="datetimeFigureOut">
              <a:rPr lang="ru-RU"/>
              <a:pPr>
                <a:defRPr/>
              </a:pPr>
              <a:t>29.03.2013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</a:defRPr>
            </a:lvl1pPr>
          </a:lstStyle>
          <a:p>
            <a:pPr>
              <a:defRPr/>
            </a:pPr>
            <a:fld id="{A2369E93-57A0-499D-A021-785D717625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8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Рисунок 9" descr="Книга_титул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28625"/>
            <a:ext cx="5926137" cy="590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Text Box 110"/>
          <p:cNvSpPr txBox="1">
            <a:spLocks noChangeArrowheads="1"/>
          </p:cNvSpPr>
          <p:nvPr/>
        </p:nvSpPr>
        <p:spPr bwMode="auto">
          <a:xfrm>
            <a:off x="6497638" y="2270125"/>
            <a:ext cx="26463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990033"/>
                </a:solidFill>
              </a:rPr>
              <a:t>ИТОГИ РЕФОРМ МЕСТНОГО САМОУПРАВЛЕНИЯ</a:t>
            </a:r>
          </a:p>
        </p:txBody>
      </p:sp>
      <p:sp>
        <p:nvSpPr>
          <p:cNvPr id="13315" name="Text Box 109"/>
          <p:cNvSpPr txBox="1">
            <a:spLocks noChangeArrowheads="1"/>
          </p:cNvSpPr>
          <p:nvPr/>
        </p:nvSpPr>
        <p:spPr bwMode="auto">
          <a:xfrm>
            <a:off x="6443663" y="4995863"/>
            <a:ext cx="2808287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990033"/>
                </a:solidFill>
              </a:rPr>
              <a:t>САХАРОВ </a:t>
            </a:r>
          </a:p>
          <a:p>
            <a:pPr algn="ctr"/>
            <a:r>
              <a:rPr lang="ru-RU" sz="2800" b="1">
                <a:solidFill>
                  <a:srgbClr val="990033"/>
                </a:solidFill>
              </a:rPr>
              <a:t>Сергей Владимирович</a:t>
            </a:r>
          </a:p>
        </p:txBody>
      </p:sp>
      <p:sp>
        <p:nvSpPr>
          <p:cNvPr id="13316" name="Text Box 110"/>
          <p:cNvSpPr txBox="1">
            <a:spLocks noChangeArrowheads="1"/>
          </p:cNvSpPr>
          <p:nvPr/>
        </p:nvSpPr>
        <p:spPr bwMode="auto">
          <a:xfrm>
            <a:off x="6524625" y="3617913"/>
            <a:ext cx="26193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990033"/>
                </a:solidFill>
              </a:rPr>
              <a:t>Глава города Владимира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 rot="2643371">
            <a:off x="6846310" y="730270"/>
            <a:ext cx="2925763" cy="431800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tint val="0"/>
                  <a:invGamma/>
                  <a:alpha val="0"/>
                </a:srgbClr>
              </a:gs>
              <a:gs pos="50000">
                <a:srgbClr val="0000FF"/>
              </a:gs>
              <a:gs pos="100000">
                <a:srgbClr val="0000FF">
                  <a:gamma/>
                  <a:tint val="0"/>
                  <a:invGamma/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 rot="2612291">
            <a:off x="6471933" y="948297"/>
            <a:ext cx="2925763" cy="431800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tint val="0"/>
                  <a:invGamma/>
                  <a:alpha val="0"/>
                </a:srgbClr>
              </a:gs>
              <a:gs pos="50000">
                <a:srgbClr val="FF0000"/>
              </a:gs>
              <a:gs pos="100000">
                <a:srgbClr val="FF0000">
                  <a:gamma/>
                  <a:tint val="0"/>
                  <a:invGamma/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3323" name="Picture 6" descr="Герб_прозрачный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7654925" y="428625"/>
            <a:ext cx="769938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 smtClean="0">
              <a:effectLst/>
            </a:endParaRPr>
          </a:p>
        </p:txBody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1" name="Picture 12" descr="22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 smtClean="0">
              <a:effectLst/>
            </a:endParaRPr>
          </a:p>
        </p:txBody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5" name="Picture 4" descr="20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 smtClean="0">
              <a:effectLst/>
            </a:endParaRPr>
          </a:p>
        </p:txBody>
      </p:sp>
      <p:sp>
        <p:nvSpPr>
          <p:cNvPr id="2457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9" name="Picture 8" descr="20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 smtClean="0">
              <a:effectLst/>
            </a:endParaRPr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Picture 4" descr="209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 smtClean="0">
              <a:effectLst/>
            </a:endParaRPr>
          </a:p>
        </p:txBody>
      </p:sp>
      <p:sp>
        <p:nvSpPr>
          <p:cNvPr id="266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7" name="Рисунок 3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 smtClean="0">
              <a:effectLst/>
            </a:endParaRPr>
          </a:p>
        </p:txBody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1" name="Рисунок 32"/>
          <p:cNvPicPr>
            <a:picLocks noChangeAspect="1"/>
          </p:cNvPicPr>
          <p:nvPr/>
        </p:nvPicPr>
        <p:blipFill>
          <a:blip r:embed="rId2"/>
          <a:srcRect l="-787" r="-763" b="2403"/>
          <a:stretch>
            <a:fillRect/>
          </a:stretch>
        </p:blipFill>
        <p:spPr bwMode="auto">
          <a:xfrm>
            <a:off x="-180975" y="0"/>
            <a:ext cx="9505950" cy="72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750" y="44450"/>
            <a:ext cx="8229600" cy="647700"/>
          </a:xfrm>
        </p:spPr>
        <p:txBody>
          <a:bodyPr/>
          <a:lstStyle/>
          <a:p>
            <a:pPr>
              <a:defRPr/>
            </a:pPr>
            <a:r>
              <a:rPr lang="ru-RU" sz="3800" dirty="0" smtClean="0"/>
              <a:t>Публичные слушания</a:t>
            </a:r>
            <a:endParaRPr lang="ru-RU" sz="3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703263"/>
            <a:ext cx="8640763" cy="4525962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Arial" charset="0"/>
              <a:buNone/>
              <a:defRPr/>
            </a:pPr>
            <a:r>
              <a:rPr lang="ru-RU" b="1" dirty="0" smtClean="0">
                <a:solidFill>
                  <a:srgbClr val="FF0000"/>
                </a:solidFill>
              </a:rPr>
              <a:t>Обязательные: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ru-RU" dirty="0" smtClean="0"/>
              <a:t>По проекту бюджета и отчету о его исполнении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ru-RU" dirty="0" smtClean="0"/>
              <a:t>По проектам землепользования и застройки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ru-RU" dirty="0" smtClean="0"/>
              <a:t>По проектам о внесении изменений в устав МО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ru-RU" dirty="0" smtClean="0"/>
              <a:t>По проектам планов и программ развития МО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  <a:defRPr/>
            </a:pPr>
            <a:r>
              <a:rPr lang="ru-RU" dirty="0" smtClean="0"/>
              <a:t>Вопросы по генеральному плану</a:t>
            </a:r>
            <a:endParaRPr lang="ru-RU" dirty="0"/>
          </a:p>
        </p:txBody>
      </p:sp>
      <p:sp>
        <p:nvSpPr>
          <p:cNvPr id="28675" name="Объект 2"/>
          <p:cNvSpPr txBox="1">
            <a:spLocks/>
          </p:cNvSpPr>
          <p:nvPr/>
        </p:nvSpPr>
        <p:spPr bwMode="auto">
          <a:xfrm>
            <a:off x="107950" y="4868863"/>
            <a:ext cx="8026400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lnSpc>
                <a:spcPct val="150000"/>
              </a:lnSpc>
              <a:spcBef>
                <a:spcPct val="20000"/>
              </a:spcBef>
              <a:buFont typeface="Arial" charset="0"/>
              <a:buNone/>
            </a:pPr>
            <a:r>
              <a:rPr lang="ru-RU" sz="2400" b="1">
                <a:solidFill>
                  <a:srgbClr val="FF0000"/>
                </a:solidFill>
                <a:latin typeface="Century Gothic" pitchFamily="34" charset="0"/>
              </a:rPr>
              <a:t>Дополнительные:</a:t>
            </a: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ru-RU" sz="2400">
                <a:solidFill>
                  <a:srgbClr val="7F7F7F"/>
                </a:solidFill>
                <a:latin typeface="Century Gothic" pitchFamily="34" charset="0"/>
              </a:rPr>
              <a:t>О стратегии развития города Владимира </a:t>
            </a:r>
          </a:p>
          <a:p>
            <a:pPr eaLnBrk="0" hangingPunct="0">
              <a:lnSpc>
                <a:spcPct val="150000"/>
              </a:lnSpc>
              <a:spcBef>
                <a:spcPct val="20000"/>
              </a:spcBef>
              <a:buFont typeface="Arial" charset="0"/>
              <a:buChar char="•"/>
            </a:pPr>
            <a:endParaRPr lang="ru-RU" sz="2400">
              <a:solidFill>
                <a:srgbClr val="7F7F7F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Google Диск\5_Проекты\СтратегияВладимира\AAA_МСУ\7\Публичка\2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45000" y="0"/>
            <a:ext cx="469900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D:\Google Диск\5_Проекты\СтратегияВладимира\AAA_МСУ\7\Публичка\20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60875" cy="334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D:\Google Диск\5_Проекты\СтратегияВладимира\AAA_МСУ\7\Публичка\20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9288" y="3333750"/>
            <a:ext cx="4684712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D:\Google Диск\5_Проекты\СтратегияВладимира\AAA_МСУ\7\Публичка\216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333750"/>
            <a:ext cx="4687888" cy="351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Заголовок 1"/>
          <p:cNvSpPr txBox="1">
            <a:spLocks/>
          </p:cNvSpPr>
          <p:nvPr/>
        </p:nvSpPr>
        <p:spPr>
          <a:xfrm>
            <a:off x="0" y="-206375"/>
            <a:ext cx="9144000" cy="827088"/>
          </a:xfrm>
          <a:prstGeom prst="rect">
            <a:avLst/>
          </a:prstGeom>
          <a:solidFill>
            <a:schemeClr val="bg1"/>
          </a:solidFill>
        </p:spPr>
        <p:txBody>
          <a:bodyPr anchor="b"/>
          <a:lstStyle/>
          <a:p>
            <a:pPr algn="ctr">
              <a:buClr>
                <a:srgbClr val="586064"/>
              </a:buClr>
              <a:buFont typeface="Georgia" pitchFamily="18" charset="0"/>
              <a:buNone/>
              <a:defRPr/>
            </a:pPr>
            <a:r>
              <a:rPr lang="ru-RU" sz="4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Публичные слушания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627784" y="1970302"/>
            <a:ext cx="4365965" cy="3274474"/>
          </a:xfrm>
          <a:prstGeom prst="plaque">
            <a:avLst/>
          </a:prstGeom>
        </p:spPr>
      </p:pic>
      <p:grpSp>
        <p:nvGrpSpPr>
          <p:cNvPr id="8" name="Группа 7"/>
          <p:cNvGrpSpPr>
            <a:grpSpLocks/>
          </p:cNvGrpSpPr>
          <p:nvPr/>
        </p:nvGrpSpPr>
        <p:grpSpPr bwMode="auto">
          <a:xfrm>
            <a:off x="6372225" y="765175"/>
            <a:ext cx="2536825" cy="3527425"/>
            <a:chOff x="5339612" y="1372805"/>
            <a:chExt cx="3384376" cy="4811179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5339612" y="1372805"/>
              <a:ext cx="3384376" cy="4811179"/>
            </a:xfrm>
            <a:prstGeom prst="rect">
              <a:avLst/>
            </a:prstGeom>
            <a:gradFill flip="none" rotWithShape="1">
              <a:gsLst>
                <a:gs pos="0">
                  <a:srgbClr val="002060"/>
                </a:gs>
                <a:gs pos="50000">
                  <a:srgbClr val="F0A22E">
                    <a:tint val="44500"/>
                    <a:satMod val="160000"/>
                  </a:srgbClr>
                </a:gs>
                <a:gs pos="100000">
                  <a:srgbClr val="F0A22E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25400" cap="flat" cmpd="sng" algn="ctr">
              <a:solidFill>
                <a:srgbClr val="F0A22E">
                  <a:shade val="50000"/>
                </a:srgbClr>
              </a:solidFill>
              <a:prstDash val="soli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algn="ctr">
                <a:defRPr/>
              </a:pPr>
              <a:r>
                <a:rPr lang="ru-RU" sz="1600" b="1">
                  <a:solidFill>
                    <a:srgbClr val="000000"/>
                  </a:solidFill>
                  <a:latin typeface="Franklin Gothic Book" pitchFamily="34" charset="0"/>
                </a:rPr>
                <a:t>Генеральный план</a:t>
              </a:r>
            </a:p>
          </p:txBody>
        </p:sp>
        <p:pic>
          <p:nvPicPr>
            <p:cNvPr id="29713" name="Рисунок 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586190" y="4006249"/>
              <a:ext cx="2891217" cy="18024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14" name="Рисунок 10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413570" y="1984955"/>
              <a:ext cx="876010" cy="1307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Группа 11"/>
          <p:cNvGrpSpPr>
            <a:grpSpLocks/>
          </p:cNvGrpSpPr>
          <p:nvPr/>
        </p:nvGrpSpPr>
        <p:grpSpPr bwMode="auto">
          <a:xfrm>
            <a:off x="250825" y="692150"/>
            <a:ext cx="2360613" cy="3457575"/>
            <a:chOff x="-844472" y="188190"/>
            <a:chExt cx="3261862" cy="4609338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-844472" y="188190"/>
              <a:ext cx="3261862" cy="4609338"/>
            </a:xfrm>
            <a:prstGeom prst="rect">
              <a:avLst/>
            </a:prstGeom>
            <a:gradFill flip="none" rotWithShape="1">
              <a:gsLst>
                <a:gs pos="0">
                  <a:srgbClr val="002060"/>
                </a:gs>
                <a:gs pos="50000">
                  <a:srgbClr val="F0A22E">
                    <a:tint val="44500"/>
                    <a:satMod val="160000"/>
                  </a:srgbClr>
                </a:gs>
                <a:gs pos="100000">
                  <a:srgbClr val="F0A22E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25400" cap="flat" cmpd="sng" algn="ctr">
              <a:solidFill>
                <a:srgbClr val="F0A22E">
                  <a:shade val="50000"/>
                </a:srgbClr>
              </a:solidFill>
              <a:prstDash val="solid"/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/>
            <a:lstStyle/>
            <a:p>
              <a:pPr algn="ctr">
                <a:defRPr/>
              </a:pPr>
              <a:r>
                <a:rPr lang="ru-RU" sz="1600" b="1">
                  <a:solidFill>
                    <a:srgbClr val="000000"/>
                  </a:solidFill>
                  <a:latin typeface="Franklin Gothic Book" pitchFamily="34" charset="0"/>
                </a:rPr>
                <a:t>Стратегия</a:t>
              </a:r>
            </a:p>
          </p:txBody>
        </p:sp>
        <p:pic>
          <p:nvPicPr>
            <p:cNvPr id="29708" name="Рисунок 13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48453" y="712143"/>
              <a:ext cx="876009" cy="1307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9" name="TextBox 14"/>
            <p:cNvSpPr txBox="1">
              <a:spLocks noChangeArrowheads="1"/>
            </p:cNvSpPr>
            <p:nvPr/>
          </p:nvSpPr>
          <p:spPr bwMode="auto">
            <a:xfrm>
              <a:off x="-750147" y="3362665"/>
              <a:ext cx="3073212" cy="1354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500">
                  <a:solidFill>
                    <a:schemeClr val="bg1"/>
                  </a:solidFill>
                  <a:latin typeface="Franklin Gothic Book" pitchFamily="34" charset="0"/>
                </a:rPr>
                <a:t>Философия развития</a:t>
              </a:r>
            </a:p>
            <a:p>
              <a:r>
                <a:rPr lang="ru-RU" sz="1500">
                  <a:solidFill>
                    <a:schemeClr val="bg1"/>
                  </a:solidFill>
                  <a:latin typeface="Franklin Gothic Book" pitchFamily="34" charset="0"/>
                </a:rPr>
                <a:t>Стратегические цели</a:t>
              </a:r>
            </a:p>
            <a:p>
              <a:r>
                <a:rPr lang="ru-RU" sz="1500">
                  <a:solidFill>
                    <a:schemeClr val="bg1"/>
                  </a:solidFill>
                  <a:latin typeface="Franklin Gothic Book" pitchFamily="34" charset="0"/>
                </a:rPr>
                <a:t>Направления</a:t>
              </a:r>
            </a:p>
            <a:p>
              <a:endParaRPr lang="ru-RU" sz="1500">
                <a:solidFill>
                  <a:schemeClr val="bg1"/>
                </a:solidFill>
                <a:latin typeface="Franklin Gothic Book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114300" y="90488"/>
            <a:ext cx="7124700" cy="523875"/>
          </a:xfrm>
          <a:prstGeom prst="rect">
            <a:avLst/>
          </a:prstGeom>
        </p:spPr>
        <p:txBody>
          <a:bodyPr anchor="b"/>
          <a:lstStyle/>
          <a:p>
            <a:pPr>
              <a:buClr>
                <a:srgbClr val="586064"/>
              </a:buClr>
              <a:buFont typeface="Georgia" pitchFamily="18" charset="0"/>
              <a:buNone/>
              <a:defRPr/>
            </a:pPr>
            <a:r>
              <a:rPr lang="ru-RU" sz="3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Общественные советы</a:t>
            </a:r>
          </a:p>
        </p:txBody>
      </p:sp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-36513" y="908050"/>
            <a:ext cx="5864226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300000"/>
              </a:lnSpc>
              <a:buFont typeface="Wingdings" pitchFamily="2" charset="2"/>
              <a:buChar char="q"/>
            </a:pPr>
            <a:r>
              <a:rPr lang="ru-RU" sz="2400" b="1">
                <a:solidFill>
                  <a:srgbClr val="C00000"/>
                </a:solidFill>
              </a:rPr>
              <a:t>По вопросам предпринимательства</a:t>
            </a:r>
          </a:p>
          <a:p>
            <a:pPr marL="342900" indent="-342900">
              <a:lnSpc>
                <a:spcPct val="300000"/>
              </a:lnSpc>
              <a:buFont typeface="Wingdings" pitchFamily="2" charset="2"/>
              <a:buChar char="q"/>
            </a:pPr>
            <a:r>
              <a:rPr lang="ru-RU" sz="2400" b="1">
                <a:solidFill>
                  <a:srgbClr val="C00000"/>
                </a:solidFill>
              </a:rPr>
              <a:t>По вопросам ЖКХ</a:t>
            </a:r>
          </a:p>
          <a:p>
            <a:pPr marL="342900" indent="-342900">
              <a:lnSpc>
                <a:spcPct val="300000"/>
              </a:lnSpc>
              <a:buFont typeface="Wingdings" pitchFamily="2" charset="2"/>
              <a:buChar char="q"/>
            </a:pPr>
            <a:r>
              <a:rPr lang="ru-RU" sz="2400" b="1">
                <a:solidFill>
                  <a:srgbClr val="C00000"/>
                </a:solidFill>
              </a:rPr>
              <a:t>По Культуре</a:t>
            </a:r>
          </a:p>
          <a:p>
            <a:pPr marL="342900" indent="-342900">
              <a:lnSpc>
                <a:spcPct val="300000"/>
              </a:lnSpc>
              <a:buFont typeface="Wingdings" pitchFamily="2" charset="2"/>
              <a:buChar char="q"/>
            </a:pPr>
            <a:r>
              <a:rPr lang="ru-RU" sz="2400" b="1">
                <a:solidFill>
                  <a:srgbClr val="C00000"/>
                </a:solidFill>
              </a:rPr>
              <a:t>Совет старейшин</a:t>
            </a:r>
          </a:p>
          <a:p>
            <a:pPr marL="342900" indent="-342900">
              <a:lnSpc>
                <a:spcPct val="300000"/>
              </a:lnSpc>
              <a:buFont typeface="Wingdings" pitchFamily="2" charset="2"/>
              <a:buChar char="q"/>
            </a:pPr>
            <a:r>
              <a:rPr lang="ru-RU" sz="2400" b="1">
                <a:solidFill>
                  <a:srgbClr val="C00000"/>
                </a:solidFill>
              </a:rPr>
              <a:t>Совет ветеранов войны и труда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707904" y="1988840"/>
            <a:ext cx="5191257" cy="3888432"/>
          </a:xfrm>
          <a:prstGeom prst="ellipse">
            <a:avLst/>
          </a:prstGeom>
        </p:spPr>
      </p:pic>
      <p:sp>
        <p:nvSpPr>
          <p:cNvPr id="4" name="Выноска со стрелкой вниз 3"/>
          <p:cNvSpPr/>
          <p:nvPr/>
        </p:nvSpPr>
        <p:spPr>
          <a:xfrm>
            <a:off x="4333901" y="768234"/>
            <a:ext cx="3827536" cy="2804781"/>
          </a:xfrm>
          <a:prstGeom prst="downArrowCallout">
            <a:avLst>
              <a:gd name="adj1" fmla="val 27239"/>
              <a:gd name="adj2" fmla="val 31719"/>
              <a:gd name="adj3" fmla="val 19604"/>
              <a:gd name="adj4" fmla="val 2536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ПРОБЛЕМЫ И ЗАДАЧИ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72288" y="5845175"/>
            <a:ext cx="2236787" cy="914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ru-RU" b="1" i="1">
                <a:solidFill>
                  <a:srgbClr val="FF0000"/>
                </a:solidFill>
                <a:cs typeface="Arial" charset="0"/>
              </a:rPr>
              <a:t>ПРИОРИТЕТЫ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b="1" i="1">
                <a:solidFill>
                  <a:srgbClr val="FF0000"/>
                </a:solidFill>
                <a:cs typeface="Arial" charset="0"/>
              </a:rPr>
              <a:t>РЕШЕНИЯ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ru-RU" b="1" i="1">
                <a:solidFill>
                  <a:srgbClr val="FF0000"/>
                </a:solidFill>
                <a:cs typeface="Arial" charset="0"/>
              </a:rPr>
              <a:t>ДЕЙСТВИЯ</a:t>
            </a:r>
          </a:p>
        </p:txBody>
      </p:sp>
      <p:sp>
        <p:nvSpPr>
          <p:cNvPr id="6" name="Стрелка углом 5"/>
          <p:cNvSpPr/>
          <p:nvPr/>
        </p:nvSpPr>
        <p:spPr>
          <a:xfrm rot="10800000" flipH="1">
            <a:off x="6035675" y="5589588"/>
            <a:ext cx="720725" cy="931862"/>
          </a:xfrm>
          <a:prstGeom prst="bentArrow">
            <a:avLst>
              <a:gd name="adj1" fmla="val 43813"/>
              <a:gd name="adj2" fmla="val 42637"/>
              <a:gd name="adj3" fmla="val 25000"/>
              <a:gd name="adj4" fmla="val 679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998538" y="179388"/>
            <a:ext cx="7124700" cy="801687"/>
          </a:xfrm>
          <a:prstGeom prst="rect">
            <a:avLst/>
          </a:prstGeom>
        </p:spPr>
        <p:txBody>
          <a:bodyPr anchor="b"/>
          <a:lstStyle/>
          <a:p>
            <a:pPr algn="ctr">
              <a:buClr>
                <a:srgbClr val="586064"/>
              </a:buClr>
              <a:buFont typeface="Georgia" pitchFamily="18" charset="0"/>
              <a:buNone/>
              <a:defRPr/>
            </a:pPr>
            <a:r>
              <a:rPr lang="ru-RU"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Общественный совет при Главе города по вопросам ЖКХ (с 22 марта 2012 года)</a:t>
            </a:r>
          </a:p>
        </p:txBody>
      </p:sp>
      <p:sp>
        <p:nvSpPr>
          <p:cNvPr id="2" name="Овал 1"/>
          <p:cNvSpPr/>
          <p:nvPr/>
        </p:nvSpPr>
        <p:spPr>
          <a:xfrm>
            <a:off x="0" y="1229208"/>
            <a:ext cx="3111599" cy="1944216"/>
          </a:xfrm>
          <a:prstGeom prst="ellipse">
            <a:avLst/>
          </a:prstGeom>
          <a:gradFill>
            <a:gsLst>
              <a:gs pos="0">
                <a:srgbClr val="FF0000"/>
              </a:gs>
              <a:gs pos="76000">
                <a:schemeClr val="bg1">
                  <a:tint val="90000"/>
                  <a:shade val="90000"/>
                  <a:satMod val="200000"/>
                </a:schemeClr>
              </a:gs>
              <a:gs pos="92000">
                <a:schemeClr val="bg1">
                  <a:tint val="90000"/>
                  <a:shade val="70000"/>
                  <a:satMod val="25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>
                <a:solidFill>
                  <a:srgbClr val="291FEF"/>
                </a:solidFill>
                <a:cs typeface="Arial" charset="0"/>
              </a:rPr>
              <a:t>ФРУНЗЕНСКИЙ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1500">
                <a:solidFill>
                  <a:srgbClr val="FFFFFF"/>
                </a:solidFill>
                <a:cs typeface="Arial" charset="0"/>
              </a:rPr>
              <a:t>Председатель совета дома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1500">
                <a:solidFill>
                  <a:srgbClr val="FFFFFF"/>
                </a:solidFill>
                <a:cs typeface="Arial" charset="0"/>
              </a:rPr>
              <a:t>Председатель ТСЖ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1500">
                <a:solidFill>
                  <a:srgbClr val="FFFFFF"/>
                </a:solidFill>
                <a:cs typeface="Arial" charset="0"/>
              </a:rPr>
              <a:t>Активист</a:t>
            </a:r>
          </a:p>
        </p:txBody>
      </p:sp>
      <p:sp>
        <p:nvSpPr>
          <p:cNvPr id="8" name="Овал 7"/>
          <p:cNvSpPr/>
          <p:nvPr/>
        </p:nvSpPr>
        <p:spPr>
          <a:xfrm>
            <a:off x="7062533" y="985317"/>
            <a:ext cx="1973961" cy="1368152"/>
          </a:xfrm>
          <a:prstGeom prst="ellipse">
            <a:avLst/>
          </a:prstGeom>
          <a:gradFill>
            <a:gsLst>
              <a:gs pos="0">
                <a:srgbClr val="291FEF"/>
              </a:gs>
              <a:gs pos="76000">
                <a:schemeClr val="bg1">
                  <a:tint val="90000"/>
                  <a:shade val="90000"/>
                  <a:satMod val="200000"/>
                </a:schemeClr>
              </a:gs>
              <a:gs pos="92000">
                <a:schemeClr val="bg1">
                  <a:tint val="90000"/>
                  <a:shade val="70000"/>
                  <a:satMod val="25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rgbClr val="FFFFFF"/>
                </a:solidFill>
                <a:cs typeface="Arial" charset="0"/>
              </a:rPr>
              <a:t>ФРАКЦИЯ ЕР</a:t>
            </a:r>
          </a:p>
        </p:txBody>
      </p:sp>
      <p:sp>
        <p:nvSpPr>
          <p:cNvPr id="10" name="Овал 9"/>
          <p:cNvSpPr/>
          <p:nvPr/>
        </p:nvSpPr>
        <p:spPr>
          <a:xfrm>
            <a:off x="7169304" y="2312876"/>
            <a:ext cx="1973961" cy="1368152"/>
          </a:xfrm>
          <a:prstGeom prst="ellipse">
            <a:avLst/>
          </a:prstGeom>
          <a:gradFill>
            <a:gsLst>
              <a:gs pos="0">
                <a:srgbClr val="291FEF"/>
              </a:gs>
              <a:gs pos="76000">
                <a:schemeClr val="bg1">
                  <a:tint val="90000"/>
                  <a:shade val="90000"/>
                  <a:satMod val="200000"/>
                </a:schemeClr>
              </a:gs>
              <a:gs pos="92000">
                <a:schemeClr val="bg1">
                  <a:tint val="90000"/>
                  <a:shade val="70000"/>
                  <a:satMod val="25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rgbClr val="FFFFFF"/>
                </a:solidFill>
                <a:cs typeface="Arial" charset="0"/>
              </a:rPr>
              <a:t>ФРАКЦИЯ  КП РФ</a:t>
            </a:r>
          </a:p>
          <a:p>
            <a:pPr algn="ctr">
              <a:defRPr/>
            </a:pPr>
            <a:endParaRPr lang="ru-RU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170037" y="3611116"/>
            <a:ext cx="1973961" cy="1368152"/>
          </a:xfrm>
          <a:prstGeom prst="ellipse">
            <a:avLst/>
          </a:prstGeom>
          <a:gradFill>
            <a:gsLst>
              <a:gs pos="0">
                <a:srgbClr val="291FEF"/>
              </a:gs>
              <a:gs pos="76000">
                <a:schemeClr val="bg1">
                  <a:tint val="90000"/>
                  <a:shade val="90000"/>
                  <a:satMod val="200000"/>
                </a:schemeClr>
              </a:gs>
              <a:gs pos="92000">
                <a:schemeClr val="bg1">
                  <a:tint val="90000"/>
                  <a:shade val="70000"/>
                  <a:satMod val="25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rgbClr val="FFFFFF"/>
                </a:solidFill>
                <a:cs typeface="Arial" charset="0"/>
              </a:rPr>
              <a:t>ФРАКЦИЯ СР</a:t>
            </a:r>
          </a:p>
        </p:txBody>
      </p:sp>
      <p:sp>
        <p:nvSpPr>
          <p:cNvPr id="11" name="Овал 10"/>
          <p:cNvSpPr/>
          <p:nvPr/>
        </p:nvSpPr>
        <p:spPr>
          <a:xfrm>
            <a:off x="7164288" y="5013176"/>
            <a:ext cx="1966388" cy="1368152"/>
          </a:xfrm>
          <a:prstGeom prst="ellipse">
            <a:avLst/>
          </a:prstGeom>
          <a:gradFill>
            <a:gsLst>
              <a:gs pos="0">
                <a:srgbClr val="291FEF"/>
              </a:gs>
              <a:gs pos="76000">
                <a:schemeClr val="bg1">
                  <a:tint val="90000"/>
                  <a:shade val="90000"/>
                  <a:satMod val="200000"/>
                </a:schemeClr>
              </a:gs>
              <a:gs pos="92000">
                <a:schemeClr val="bg1">
                  <a:tint val="90000"/>
                  <a:shade val="70000"/>
                  <a:satMod val="25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>
                <a:solidFill>
                  <a:srgbClr val="FFFFFF"/>
                </a:solidFill>
                <a:cs typeface="Arial" charset="0"/>
              </a:rPr>
              <a:t>ФРАКЦИЯ ЛДПР</a:t>
            </a:r>
          </a:p>
          <a:p>
            <a:pPr algn="ctr">
              <a:defRPr/>
            </a:pPr>
            <a:endParaRPr lang="ru-RU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1761" name="Рисунок 4"/>
          <p:cNvPicPr>
            <a:picLocks noChangeAspect="1"/>
          </p:cNvPicPr>
          <p:nvPr/>
        </p:nvPicPr>
        <p:blipFill>
          <a:blip r:embed="rId2"/>
          <a:srcRect l="20497" r="13098" b="8786"/>
          <a:stretch>
            <a:fillRect/>
          </a:stretch>
        </p:blipFill>
        <p:spPr bwMode="auto">
          <a:xfrm>
            <a:off x="4914900" y="3519488"/>
            <a:ext cx="11430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2" name="Рисунок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1575" y="2243138"/>
            <a:ext cx="11763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3" name="Рисунок 13"/>
          <p:cNvPicPr>
            <a:picLocks noChangeAspect="1"/>
          </p:cNvPicPr>
          <p:nvPr/>
        </p:nvPicPr>
        <p:blipFill>
          <a:blip r:embed="rId4"/>
          <a:srcRect l="9518" t="2" r="7265" b="5968"/>
          <a:stretch>
            <a:fillRect/>
          </a:stretch>
        </p:blipFill>
        <p:spPr bwMode="auto">
          <a:xfrm>
            <a:off x="5108575" y="911225"/>
            <a:ext cx="923925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4" name="Рисунок 14"/>
          <p:cNvPicPr>
            <a:picLocks noChangeAspect="1"/>
          </p:cNvPicPr>
          <p:nvPr/>
        </p:nvPicPr>
        <p:blipFill>
          <a:blip r:embed="rId5"/>
          <a:srcRect l="15224" r="13963" b="4018"/>
          <a:stretch>
            <a:fillRect/>
          </a:stretch>
        </p:blipFill>
        <p:spPr bwMode="auto">
          <a:xfrm>
            <a:off x="5268913" y="5224463"/>
            <a:ext cx="788987" cy="142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Штриховая стрелка вправо 15"/>
          <p:cNvSpPr/>
          <p:nvPr/>
        </p:nvSpPr>
        <p:spPr>
          <a:xfrm flipH="1">
            <a:off x="6534485" y="1268500"/>
            <a:ext cx="803200" cy="801786"/>
          </a:xfrm>
          <a:prstGeom prst="stripedRightArrow">
            <a:avLst/>
          </a:prstGeom>
          <a:gradFill>
            <a:gsLst>
              <a:gs pos="0">
                <a:srgbClr val="39F41A"/>
              </a:gs>
              <a:gs pos="76000">
                <a:schemeClr val="bg1">
                  <a:tint val="90000"/>
                  <a:shade val="90000"/>
                  <a:satMod val="200000"/>
                </a:schemeClr>
              </a:gs>
              <a:gs pos="92000">
                <a:schemeClr val="bg1">
                  <a:tint val="90000"/>
                  <a:shade val="70000"/>
                  <a:satMod val="25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Штриховая стрелка вправо 17"/>
          <p:cNvSpPr/>
          <p:nvPr/>
        </p:nvSpPr>
        <p:spPr>
          <a:xfrm flipH="1">
            <a:off x="6660933" y="2643252"/>
            <a:ext cx="803200" cy="801786"/>
          </a:xfrm>
          <a:prstGeom prst="stripedRightArrow">
            <a:avLst/>
          </a:prstGeom>
          <a:gradFill>
            <a:gsLst>
              <a:gs pos="0">
                <a:srgbClr val="39F41A"/>
              </a:gs>
              <a:gs pos="76000">
                <a:schemeClr val="bg1">
                  <a:tint val="90000"/>
                  <a:shade val="90000"/>
                  <a:satMod val="200000"/>
                </a:schemeClr>
              </a:gs>
              <a:gs pos="92000">
                <a:schemeClr val="bg1">
                  <a:tint val="90000"/>
                  <a:shade val="70000"/>
                  <a:satMod val="25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Штриховая стрелка вправо 18"/>
          <p:cNvSpPr/>
          <p:nvPr/>
        </p:nvSpPr>
        <p:spPr>
          <a:xfrm flipH="1">
            <a:off x="6639595" y="3894299"/>
            <a:ext cx="803200" cy="801786"/>
          </a:xfrm>
          <a:prstGeom prst="stripedRightArrow">
            <a:avLst/>
          </a:prstGeom>
          <a:gradFill>
            <a:gsLst>
              <a:gs pos="0">
                <a:srgbClr val="39F41A"/>
              </a:gs>
              <a:gs pos="76000">
                <a:schemeClr val="bg1">
                  <a:tint val="90000"/>
                  <a:shade val="90000"/>
                  <a:satMod val="200000"/>
                </a:schemeClr>
              </a:gs>
              <a:gs pos="92000">
                <a:schemeClr val="bg1">
                  <a:tint val="90000"/>
                  <a:shade val="70000"/>
                  <a:satMod val="25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Штриховая стрелка вправо 19"/>
          <p:cNvSpPr/>
          <p:nvPr/>
        </p:nvSpPr>
        <p:spPr>
          <a:xfrm flipH="1">
            <a:off x="6639595" y="5224351"/>
            <a:ext cx="803200" cy="801786"/>
          </a:xfrm>
          <a:prstGeom prst="stripedRightArrow">
            <a:avLst/>
          </a:prstGeom>
          <a:gradFill>
            <a:gsLst>
              <a:gs pos="0">
                <a:srgbClr val="39F41A"/>
              </a:gs>
              <a:gs pos="76000">
                <a:schemeClr val="bg1">
                  <a:tint val="90000"/>
                  <a:shade val="90000"/>
                  <a:satMod val="200000"/>
                </a:schemeClr>
              </a:gs>
              <a:gs pos="92000">
                <a:schemeClr val="bg1">
                  <a:tint val="90000"/>
                  <a:shade val="70000"/>
                  <a:satMod val="25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31777" name="Рисунок 21"/>
          <p:cNvPicPr>
            <a:picLocks noChangeAspect="1"/>
          </p:cNvPicPr>
          <p:nvPr/>
        </p:nvPicPr>
        <p:blipFill>
          <a:blip r:embed="rId6"/>
          <a:srcRect l="19675" r="19675"/>
          <a:stretch>
            <a:fillRect/>
          </a:stretch>
        </p:blipFill>
        <p:spPr bwMode="auto">
          <a:xfrm>
            <a:off x="3767138" y="4672013"/>
            <a:ext cx="1076325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8" name="Рисунок 23"/>
          <p:cNvPicPr>
            <a:picLocks noChangeAspect="1"/>
          </p:cNvPicPr>
          <p:nvPr/>
        </p:nvPicPr>
        <p:blipFill>
          <a:blip r:embed="rId6"/>
          <a:srcRect l="19675" r="19675"/>
          <a:stretch>
            <a:fillRect/>
          </a:stretch>
        </p:blipFill>
        <p:spPr bwMode="auto">
          <a:xfrm>
            <a:off x="3767138" y="2954338"/>
            <a:ext cx="1076325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9" name="Рисунок 24"/>
          <p:cNvPicPr>
            <a:picLocks noChangeAspect="1"/>
          </p:cNvPicPr>
          <p:nvPr/>
        </p:nvPicPr>
        <p:blipFill>
          <a:blip r:embed="rId6"/>
          <a:srcRect l="19675" r="19675"/>
          <a:stretch>
            <a:fillRect/>
          </a:stretch>
        </p:blipFill>
        <p:spPr bwMode="auto">
          <a:xfrm>
            <a:off x="3721100" y="1185863"/>
            <a:ext cx="1076325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Овал 25"/>
          <p:cNvSpPr/>
          <p:nvPr/>
        </p:nvSpPr>
        <p:spPr>
          <a:xfrm>
            <a:off x="14655" y="2922191"/>
            <a:ext cx="3111599" cy="1944216"/>
          </a:xfrm>
          <a:prstGeom prst="ellipse">
            <a:avLst/>
          </a:prstGeom>
          <a:gradFill>
            <a:gsLst>
              <a:gs pos="0">
                <a:srgbClr val="FF0000"/>
              </a:gs>
              <a:gs pos="76000">
                <a:schemeClr val="bg1">
                  <a:tint val="90000"/>
                  <a:shade val="90000"/>
                  <a:satMod val="200000"/>
                </a:schemeClr>
              </a:gs>
              <a:gs pos="92000">
                <a:schemeClr val="bg1">
                  <a:tint val="90000"/>
                  <a:shade val="70000"/>
                  <a:satMod val="25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>
                <a:solidFill>
                  <a:srgbClr val="291FEF"/>
                </a:solidFill>
                <a:cs typeface="Arial" charset="0"/>
              </a:rPr>
              <a:t>ОКТЯБРЬСКИЙ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1500">
                <a:solidFill>
                  <a:srgbClr val="FFFFFF"/>
                </a:solidFill>
                <a:cs typeface="Arial" charset="0"/>
              </a:rPr>
              <a:t>Председатель совета дома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1500">
                <a:solidFill>
                  <a:srgbClr val="FFFFFF"/>
                </a:solidFill>
                <a:cs typeface="Arial" charset="0"/>
              </a:rPr>
              <a:t>Председатель ТСЖ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1500">
                <a:solidFill>
                  <a:srgbClr val="FFFFFF"/>
                </a:solidFill>
                <a:cs typeface="Arial" charset="0"/>
              </a:rPr>
              <a:t>Активист</a:t>
            </a:r>
          </a:p>
        </p:txBody>
      </p:sp>
      <p:sp>
        <p:nvSpPr>
          <p:cNvPr id="27" name="Овал 26"/>
          <p:cNvSpPr/>
          <p:nvPr/>
        </p:nvSpPr>
        <p:spPr>
          <a:xfrm>
            <a:off x="20240" y="4653136"/>
            <a:ext cx="3111599" cy="1944216"/>
          </a:xfrm>
          <a:prstGeom prst="ellipse">
            <a:avLst/>
          </a:prstGeom>
          <a:gradFill>
            <a:gsLst>
              <a:gs pos="0">
                <a:srgbClr val="FF0000"/>
              </a:gs>
              <a:gs pos="76000">
                <a:schemeClr val="bg1">
                  <a:tint val="90000"/>
                  <a:shade val="90000"/>
                  <a:satMod val="200000"/>
                </a:schemeClr>
              </a:gs>
              <a:gs pos="92000">
                <a:schemeClr val="bg1">
                  <a:tint val="90000"/>
                  <a:shade val="70000"/>
                  <a:satMod val="25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>
                <a:solidFill>
                  <a:srgbClr val="291FEF"/>
                </a:solidFill>
                <a:cs typeface="Arial" charset="0"/>
              </a:rPr>
              <a:t>ЛЕНИНСКИЙ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1500">
                <a:solidFill>
                  <a:srgbClr val="FFFFFF"/>
                </a:solidFill>
                <a:cs typeface="Arial" charset="0"/>
              </a:rPr>
              <a:t>Председатель совета дома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1500">
                <a:solidFill>
                  <a:srgbClr val="FFFFFF"/>
                </a:solidFill>
                <a:cs typeface="Arial" charset="0"/>
              </a:rPr>
              <a:t>Председатель ТСЖ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1500">
                <a:solidFill>
                  <a:srgbClr val="FFFFFF"/>
                </a:solidFill>
                <a:cs typeface="Arial" charset="0"/>
              </a:rPr>
              <a:t>Активист</a:t>
            </a:r>
          </a:p>
        </p:txBody>
      </p:sp>
      <p:sp>
        <p:nvSpPr>
          <p:cNvPr id="28" name="Штриховая стрелка вправо 27"/>
          <p:cNvSpPr/>
          <p:nvPr/>
        </p:nvSpPr>
        <p:spPr>
          <a:xfrm>
            <a:off x="2587754" y="1841466"/>
            <a:ext cx="1047689" cy="801786"/>
          </a:xfrm>
          <a:prstGeom prst="stripedRightArrow">
            <a:avLst/>
          </a:prstGeom>
          <a:gradFill>
            <a:gsLst>
              <a:gs pos="0">
                <a:srgbClr val="39F41A"/>
              </a:gs>
              <a:gs pos="76000">
                <a:schemeClr val="bg1">
                  <a:tint val="90000"/>
                  <a:shade val="90000"/>
                  <a:satMod val="200000"/>
                </a:schemeClr>
              </a:gs>
              <a:gs pos="92000">
                <a:schemeClr val="bg1">
                  <a:tint val="90000"/>
                  <a:shade val="70000"/>
                  <a:satMod val="25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Штриховая стрелка вправо 28"/>
          <p:cNvSpPr/>
          <p:nvPr/>
        </p:nvSpPr>
        <p:spPr>
          <a:xfrm>
            <a:off x="2606060" y="3573810"/>
            <a:ext cx="1047689" cy="801786"/>
          </a:xfrm>
          <a:prstGeom prst="stripedRightArrow">
            <a:avLst/>
          </a:prstGeom>
          <a:gradFill>
            <a:gsLst>
              <a:gs pos="0">
                <a:srgbClr val="39F41A"/>
              </a:gs>
              <a:gs pos="76000">
                <a:schemeClr val="bg1">
                  <a:tint val="90000"/>
                  <a:shade val="90000"/>
                  <a:satMod val="200000"/>
                </a:schemeClr>
              </a:gs>
              <a:gs pos="92000">
                <a:schemeClr val="bg1">
                  <a:tint val="90000"/>
                  <a:shade val="70000"/>
                  <a:satMod val="25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Штриховая стрелка вправо 29"/>
          <p:cNvSpPr/>
          <p:nvPr/>
        </p:nvSpPr>
        <p:spPr>
          <a:xfrm>
            <a:off x="2707146" y="5296359"/>
            <a:ext cx="1047689" cy="801786"/>
          </a:xfrm>
          <a:prstGeom prst="stripedRightArrow">
            <a:avLst/>
          </a:prstGeom>
          <a:gradFill>
            <a:gsLst>
              <a:gs pos="0">
                <a:srgbClr val="39F41A"/>
              </a:gs>
              <a:gs pos="76000">
                <a:schemeClr val="bg1">
                  <a:tint val="90000"/>
                  <a:shade val="90000"/>
                  <a:satMod val="200000"/>
                </a:schemeClr>
              </a:gs>
              <a:gs pos="92000">
                <a:schemeClr val="bg1">
                  <a:tint val="90000"/>
                  <a:shade val="70000"/>
                  <a:satMod val="250000"/>
                </a:schemeClr>
              </a:gs>
            </a:gsLst>
            <a:path path="circle">
              <a:fillToRect l="50000" t="50000" r="50000" b="50000"/>
            </a:path>
          </a:gra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" y="0"/>
            <a:ext cx="4848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9388" y="188913"/>
            <a:ext cx="4608512" cy="6553200"/>
          </a:xfrm>
          <a:prstGeom prst="rect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Штриховая стрелка вправо 4"/>
          <p:cNvSpPr/>
          <p:nvPr/>
        </p:nvSpPr>
        <p:spPr>
          <a:xfrm>
            <a:off x="4787900" y="1463675"/>
            <a:ext cx="647700" cy="812800"/>
          </a:xfrm>
          <a:prstGeom prst="strip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Штриховая стрелка вправо 5"/>
          <p:cNvSpPr/>
          <p:nvPr/>
        </p:nvSpPr>
        <p:spPr>
          <a:xfrm>
            <a:off x="4787900" y="2420938"/>
            <a:ext cx="647700" cy="814387"/>
          </a:xfrm>
          <a:prstGeom prst="strip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4787900" y="3429000"/>
            <a:ext cx="647700" cy="814388"/>
          </a:xfrm>
          <a:prstGeom prst="strip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Штриховая стрелка вправо 7"/>
          <p:cNvSpPr/>
          <p:nvPr/>
        </p:nvSpPr>
        <p:spPr>
          <a:xfrm>
            <a:off x="4787900" y="4437063"/>
            <a:ext cx="647700" cy="814387"/>
          </a:xfrm>
          <a:prstGeom prst="strip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Штриховая стрелка вправо 8"/>
          <p:cNvSpPr/>
          <p:nvPr/>
        </p:nvSpPr>
        <p:spPr>
          <a:xfrm>
            <a:off x="4760913" y="5445125"/>
            <a:ext cx="647700" cy="814388"/>
          </a:xfrm>
          <a:prstGeom prst="strip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Штриховая стрелка вправо 9"/>
          <p:cNvSpPr/>
          <p:nvPr/>
        </p:nvSpPr>
        <p:spPr>
          <a:xfrm>
            <a:off x="4787900" y="501650"/>
            <a:ext cx="647700" cy="814388"/>
          </a:xfrm>
          <a:prstGeom prst="strip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345" name="TextBox 12"/>
          <p:cNvSpPr txBox="1">
            <a:spLocks noChangeArrowheads="1"/>
          </p:cNvSpPr>
          <p:nvPr/>
        </p:nvSpPr>
        <p:spPr bwMode="auto">
          <a:xfrm>
            <a:off x="5580063" y="692150"/>
            <a:ext cx="3579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i="1"/>
              <a:t>Начало отсчета реформ МСУ</a:t>
            </a:r>
          </a:p>
        </p:txBody>
      </p:sp>
      <p:sp>
        <p:nvSpPr>
          <p:cNvPr id="14346" name="TextBox 13"/>
          <p:cNvSpPr txBox="1">
            <a:spLocks noChangeArrowheads="1"/>
          </p:cNvSpPr>
          <p:nvPr/>
        </p:nvSpPr>
        <p:spPr bwMode="auto">
          <a:xfrm>
            <a:off x="5580063" y="1341438"/>
            <a:ext cx="35623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/>
              <a:t>Совершенствование территориальных и организационных основ местного самоуправления и решение его экономических задач</a:t>
            </a:r>
          </a:p>
        </p:txBody>
      </p:sp>
      <p:sp>
        <p:nvSpPr>
          <p:cNvPr id="14347" name="TextBox 14"/>
          <p:cNvSpPr txBox="1">
            <a:spLocks noChangeArrowheads="1"/>
          </p:cNvSpPr>
          <p:nvPr/>
        </p:nvSpPr>
        <p:spPr bwMode="auto">
          <a:xfrm>
            <a:off x="5595938" y="3357563"/>
            <a:ext cx="356235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/>
              <a:t>«Преобразования направлены на расширение непосредственного, прямого участия граждан во всех сферах местной жизни, на рост влияния и усиления контроля жителей той или иной территории за действиями избранной ими муниципальной власти»</a:t>
            </a:r>
          </a:p>
          <a:p>
            <a:endParaRPr lang="ru-RU" i="1"/>
          </a:p>
          <a:p>
            <a:r>
              <a:rPr lang="ru-RU" i="1"/>
              <a:t>В.В. Путин, 2005г.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998538" y="179388"/>
            <a:ext cx="7124700" cy="801687"/>
          </a:xfrm>
          <a:prstGeom prst="rect">
            <a:avLst/>
          </a:prstGeom>
        </p:spPr>
        <p:txBody>
          <a:bodyPr anchor="b"/>
          <a:lstStyle/>
          <a:p>
            <a:pPr algn="ctr">
              <a:buClr>
                <a:srgbClr val="586064"/>
              </a:buClr>
              <a:buFont typeface="Georgia" pitchFamily="18" charset="0"/>
              <a:buNone/>
              <a:defRPr/>
            </a:pPr>
            <a:r>
              <a:rPr lang="ru-RU"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Общественный совет при Главе города по вопросам ЖКХ (с 22 марта 2012 года)</a:t>
            </a:r>
          </a:p>
        </p:txBody>
      </p:sp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0" y="1052513"/>
            <a:ext cx="91440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/>
              <a:t>Рассматриваемые вопросы за 2012-2013 годы</a:t>
            </a:r>
          </a:p>
          <a:p>
            <a:pPr>
              <a:buFont typeface="Wingdings" pitchFamily="2" charset="2"/>
              <a:buChar char="q"/>
            </a:pPr>
            <a:r>
              <a:rPr lang="ru-RU" sz="2000"/>
              <a:t>Задолженность управляющих компаний перед ОАО «ВКС» по оплате за предоставленные коммунальные ресурсы</a:t>
            </a:r>
          </a:p>
          <a:p>
            <a:pPr>
              <a:buFont typeface="Wingdings" pitchFamily="2" charset="2"/>
              <a:buChar char="q"/>
            </a:pPr>
            <a:r>
              <a:rPr lang="ru-RU" sz="2000"/>
              <a:t>Установка общедомовых приборов учета энергетических ресурсов в многоквартирных домах</a:t>
            </a:r>
          </a:p>
          <a:p>
            <a:pPr>
              <a:buFont typeface="Wingdings" pitchFamily="2" charset="2"/>
              <a:buChar char="q"/>
            </a:pPr>
            <a:r>
              <a:rPr lang="ru-RU" sz="2000"/>
              <a:t>О возможности повышения тарифа на техническое обслуживание</a:t>
            </a:r>
          </a:p>
          <a:p>
            <a:pPr>
              <a:buFont typeface="Wingdings" pitchFamily="2" charset="2"/>
              <a:buChar char="q"/>
            </a:pPr>
            <a:r>
              <a:rPr lang="ru-RU" sz="2000"/>
              <a:t>О проекте постановления об утверждении ведомственной целевой программы «Управдом в городе Владимире» на 2013-2014  годы</a:t>
            </a:r>
          </a:p>
          <a:p>
            <a:pPr>
              <a:buFont typeface="Wingdings" pitchFamily="2" charset="2"/>
              <a:buChar char="q"/>
            </a:pPr>
            <a:r>
              <a:rPr lang="ru-RU" sz="2000"/>
              <a:t>О деятельности ОАО «Владимирский городской рассчетно-кассовый центр»</a:t>
            </a:r>
          </a:p>
          <a:p>
            <a:pPr>
              <a:buFont typeface="Wingdings" pitchFamily="2" charset="2"/>
              <a:buChar char="q"/>
            </a:pPr>
            <a:r>
              <a:rPr lang="ru-RU" sz="2000"/>
              <a:t>О работе интерактивного ресурса мониторинга ситуации в жилищно-коммунальном хозяйстве г. Владимира</a:t>
            </a:r>
          </a:p>
          <a:p>
            <a:pPr>
              <a:buFont typeface="Wingdings" pitchFamily="2" charset="2"/>
              <a:buChar char="q"/>
            </a:pPr>
            <a:r>
              <a:rPr lang="ru-RU" sz="2000"/>
              <a:t>Постановка нового стандарта по управлению жилищным фондом в г.Владимире по средствам программного продукта ПТК «Управдом»</a:t>
            </a:r>
          </a:p>
          <a:p>
            <a:pPr>
              <a:buFont typeface="Wingdings" pitchFamily="2" charset="2"/>
              <a:buChar char="q"/>
            </a:pPr>
            <a:r>
              <a:rPr lang="ru-RU" sz="2000"/>
              <a:t>О возможности повышения платы за содержание и ремонт жилого помещения для нанимателей жилых помещений муниципального жилищного фонда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-9525" y="242888"/>
            <a:ext cx="9153525" cy="593725"/>
          </a:xfrm>
          <a:prstGeom prst="rect">
            <a:avLst/>
          </a:prstGeom>
        </p:spPr>
        <p:txBody>
          <a:bodyPr anchor="b"/>
          <a:lstStyle/>
          <a:p>
            <a:pPr algn="ctr">
              <a:buClr>
                <a:srgbClr val="586064"/>
              </a:buClr>
              <a:buFont typeface="Georgia" pitchFamily="18" charset="0"/>
              <a:buNone/>
              <a:defRPr/>
            </a:pPr>
            <a:r>
              <a:rPr lang="ru-RU"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Молодежный парламент и молодежное правительство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rcRect l="15375" t="11481"/>
          <a:stretch>
            <a:fillRect/>
          </a:stretch>
        </p:blipFill>
        <p:spPr bwMode="auto">
          <a:xfrm>
            <a:off x="-9525" y="738188"/>
            <a:ext cx="4403725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738188"/>
            <a:ext cx="485933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3502025"/>
            <a:ext cx="5076825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63938"/>
            <a:ext cx="4941888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131840" y="2646771"/>
            <a:ext cx="2767747" cy="1832902"/>
          </a:xfrm>
          <a:prstGeom prst="pentagon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  <a:buClr>
                <a:srgbClr val="586064"/>
              </a:buClr>
            </a:pPr>
            <a:r>
              <a:rPr lang="ru-RU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Формирование молодежного </a:t>
            </a:r>
            <a:br>
              <a:rPr lang="ru-RU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32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парламента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1341438"/>
            <a:ext cx="2051050" cy="100806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700" b="1">
                <a:solidFill>
                  <a:srgbClr val="FFFFFF"/>
                </a:solidFill>
                <a:cs typeface="Arial" charset="0"/>
              </a:rPr>
              <a:t>УЧЕБНЫЕ ЗАВЕДЕНИЯ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195513" y="1341438"/>
            <a:ext cx="2232025" cy="100806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700" b="1">
                <a:solidFill>
                  <a:srgbClr val="FFFFFF"/>
                </a:solidFill>
                <a:cs typeface="Arial" charset="0"/>
              </a:rPr>
              <a:t>ПОЛИТИЧЕСКИЕ</a:t>
            </a:r>
          </a:p>
          <a:p>
            <a:pPr algn="ctr">
              <a:defRPr/>
            </a:pPr>
            <a:r>
              <a:rPr lang="ru-RU" sz="1700" b="1">
                <a:solidFill>
                  <a:srgbClr val="FFFFFF"/>
                </a:solidFill>
                <a:cs typeface="Arial" charset="0"/>
              </a:rPr>
              <a:t>ПАРТИИ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43438" y="1341438"/>
            <a:ext cx="2089150" cy="100806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700" b="1">
                <a:solidFill>
                  <a:srgbClr val="FFFFFF"/>
                </a:solidFill>
                <a:cs typeface="Arial" charset="0"/>
              </a:rPr>
              <a:t>САМО-ВЫДВИЖЕНЦЫ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948488" y="1341438"/>
            <a:ext cx="2232025" cy="1008062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700" b="1">
                <a:solidFill>
                  <a:srgbClr val="FFFFFF"/>
                </a:solidFill>
                <a:cs typeface="Arial" charset="0"/>
              </a:rPr>
              <a:t>МОЛОДЕЖНЫЕ ОРГАНИЗАЦИИ</a:t>
            </a:r>
          </a:p>
        </p:txBody>
      </p:sp>
      <p:pic>
        <p:nvPicPr>
          <p:cNvPr id="34822" name="Рисунок 6"/>
          <p:cNvPicPr>
            <a:picLocks noChangeAspect="1"/>
          </p:cNvPicPr>
          <p:nvPr/>
        </p:nvPicPr>
        <p:blipFill>
          <a:blip r:embed="rId2"/>
          <a:srcRect l="6584" r="7677" b="15141"/>
          <a:stretch>
            <a:fillRect/>
          </a:stretch>
        </p:blipFill>
        <p:spPr bwMode="auto">
          <a:xfrm>
            <a:off x="3573463" y="3325813"/>
            <a:ext cx="21145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Левая фигурная скобка 7"/>
          <p:cNvSpPr/>
          <p:nvPr/>
        </p:nvSpPr>
        <p:spPr>
          <a:xfrm rot="16200000">
            <a:off x="4282282" y="-1639094"/>
            <a:ext cx="520700" cy="8929687"/>
          </a:xfrm>
          <a:prstGeom prst="leftBrace">
            <a:avLst/>
          </a:prstGeom>
          <a:ln w="793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484438" y="5300663"/>
            <a:ext cx="4752975" cy="908050"/>
          </a:xfrm>
          <a:prstGeom prst="rect">
            <a:avLst/>
          </a:prstGeom>
        </p:spPr>
        <p:txBody>
          <a:bodyPr anchor="b"/>
          <a:lstStyle/>
          <a:p>
            <a:pPr algn="ctr">
              <a:buClr>
                <a:srgbClr val="586064"/>
              </a:buClr>
              <a:defRPr/>
            </a:pPr>
            <a:r>
              <a:rPr lang="ru-RU"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Задачи работы </a:t>
            </a:r>
            <a:br>
              <a:rPr lang="ru-RU"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</a:br>
            <a:r>
              <a:rPr lang="ru-RU" sz="2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молодежного парламента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795963" y="3933825"/>
            <a:ext cx="1727200" cy="331788"/>
          </a:xfrm>
          <a:prstGeom prst="rect">
            <a:avLst/>
          </a:prstGeom>
        </p:spPr>
        <p:txBody>
          <a:bodyPr anchor="b"/>
          <a:lstStyle/>
          <a:p>
            <a:pPr algn="ctr">
              <a:buClr>
                <a:srgbClr val="586064"/>
              </a:buClr>
            </a:pPr>
            <a:r>
              <a:rPr lang="ru-RU" sz="20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22 человека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0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  <a:buClr>
                <a:srgbClr val="586064"/>
              </a:buClr>
            </a:pPr>
            <a:r>
              <a:rPr lang="ru-RU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Задачи работы </a:t>
            </a:r>
            <a:br>
              <a:rPr lang="ru-RU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ru-RU" sz="28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 молодежным п</a:t>
            </a:r>
            <a:r>
              <a:rPr lang="ru-RU" sz="280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арламентом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l="14592" r="14297"/>
          <a:stretch/>
        </p:blipFill>
        <p:spPr>
          <a:xfrm>
            <a:off x="31939" y="2492896"/>
            <a:ext cx="2595845" cy="22815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5843" name="TextBox 5"/>
          <p:cNvSpPr txBox="1">
            <a:spLocks noChangeArrowheads="1"/>
          </p:cNvSpPr>
          <p:nvPr/>
        </p:nvSpPr>
        <p:spPr bwMode="auto">
          <a:xfrm>
            <a:off x="4048125" y="981075"/>
            <a:ext cx="5132388" cy="567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200"/>
              <a:t>Помощник депутата СНД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200"/>
              <a:t>Самостоятельный прием граждан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200"/>
              <a:t>Совместный прием граждан с депутатом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200"/>
              <a:t>Участие в заседаниях СНД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200"/>
              <a:t>Проведение совещаний (молодежные инициативы)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200"/>
              <a:t>Участие в работе советов при Главе города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ru-RU" sz="2200"/>
              <a:t>Лектории, образовательные семинары и молодежные форумы</a:t>
            </a:r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2627784" y="1412776"/>
            <a:ext cx="1368000" cy="1440000"/>
          </a:xfrm>
          <a:prstGeom prst="straightConnector1">
            <a:avLst/>
          </a:prstGeom>
          <a:ln w="76200">
            <a:gradFill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291FEF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2843808" y="1916832"/>
            <a:ext cx="1204794" cy="1080120"/>
          </a:xfrm>
          <a:prstGeom prst="straightConnector1">
            <a:avLst/>
          </a:prstGeom>
          <a:ln w="76200">
            <a:gradFill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291FEF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2987824" y="2303276"/>
            <a:ext cx="1072610" cy="909700"/>
          </a:xfrm>
          <a:prstGeom prst="straightConnector1">
            <a:avLst/>
          </a:prstGeom>
          <a:ln w="76200">
            <a:gradFill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291FEF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2987824" y="3334400"/>
            <a:ext cx="1038743" cy="299248"/>
          </a:xfrm>
          <a:prstGeom prst="straightConnector1">
            <a:avLst/>
          </a:prstGeom>
          <a:ln w="76200">
            <a:gradFill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291FEF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2987824" y="3819967"/>
            <a:ext cx="1060778" cy="113089"/>
          </a:xfrm>
          <a:prstGeom prst="straightConnector1">
            <a:avLst/>
          </a:prstGeom>
          <a:ln w="76200">
            <a:gradFill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291FEF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2843808" y="4221088"/>
            <a:ext cx="1223326" cy="553312"/>
          </a:xfrm>
          <a:prstGeom prst="straightConnector1">
            <a:avLst/>
          </a:prstGeom>
          <a:ln w="76200">
            <a:gradFill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291FEF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627784" y="4425736"/>
            <a:ext cx="1401951" cy="1349227"/>
          </a:xfrm>
          <a:prstGeom prst="straightConnector1">
            <a:avLst/>
          </a:prstGeom>
          <a:ln w="76200">
            <a:gradFill>
              <a:gsLst>
                <a:gs pos="0">
                  <a:srgbClr val="C00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291FEF"/>
                </a:gs>
              </a:gsLst>
              <a:lin ang="5400000" scaled="0"/>
            </a:gra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6" name="Rectangle 90"/>
          <p:cNvSpPr>
            <a:spLocks noChangeArrowheads="1"/>
          </p:cNvSpPr>
          <p:nvPr/>
        </p:nvSpPr>
        <p:spPr bwMode="auto">
          <a:xfrm>
            <a:off x="0" y="117475"/>
            <a:ext cx="9144000" cy="1079500"/>
          </a:xfrm>
          <a:prstGeom prst="rect">
            <a:avLst/>
          </a:prstGeom>
        </p:spPr>
        <p:txBody>
          <a:bodyPr anchor="b"/>
          <a:lstStyle/>
          <a:p>
            <a:pPr algn="ctr">
              <a:buClr>
                <a:srgbClr val="586064"/>
              </a:buClr>
              <a:defRPr/>
            </a:pPr>
            <a:r>
              <a:rPr lang="ru-RU" sz="3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Молодежный парламент и правительство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3776166"/>
            <a:ext cx="4824536" cy="3112665"/>
          </a:xfrm>
          <a:prstGeom prst="snip2Same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670822" y="1268760"/>
            <a:ext cx="4473177" cy="3340905"/>
          </a:xfrm>
          <a:prstGeom prst="flowChartDocumen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824536" y="3621850"/>
            <a:ext cx="4355976" cy="3266981"/>
          </a:xfrm>
          <a:prstGeom prst="snip2Same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0" y="1268760"/>
            <a:ext cx="4932040" cy="3289055"/>
          </a:xfrm>
          <a:prstGeom prst="flowChartDocumen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39988" y="3465513"/>
            <a:ext cx="1943100" cy="138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8263" y="2349500"/>
            <a:ext cx="1314450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0" y="-26988"/>
            <a:ext cx="9144000" cy="792163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ts val="5800"/>
              </a:lnSpc>
              <a:buClr>
                <a:srgbClr val="586064"/>
              </a:buClr>
              <a:defRPr/>
            </a:pPr>
            <a:r>
              <a:rPr lang="ru-RU" sz="38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alatino Linotype" pitchFamily="18" charset="0"/>
              </a:rPr>
              <a:t>Гранты по проектам</a:t>
            </a:r>
          </a:p>
        </p:txBody>
      </p:sp>
      <p:sp>
        <p:nvSpPr>
          <p:cNvPr id="37890" name="Прямоугольник 2"/>
          <p:cNvSpPr>
            <a:spLocks noChangeArrowheads="1"/>
          </p:cNvSpPr>
          <p:nvPr/>
        </p:nvSpPr>
        <p:spPr bwMode="auto">
          <a:xfrm>
            <a:off x="827088" y="1125538"/>
            <a:ext cx="76327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>
                <a:solidFill>
                  <a:srgbClr val="291FEF"/>
                </a:solidFill>
              </a:rPr>
              <a:t>2010:</a:t>
            </a:r>
            <a:r>
              <a:rPr lang="ru-RU" sz="2200">
                <a:solidFill>
                  <a:srgbClr val="000000"/>
                </a:solidFill>
              </a:rPr>
              <a:t> заявлено </a:t>
            </a:r>
            <a:r>
              <a:rPr lang="ru-RU" sz="2200" b="1">
                <a:solidFill>
                  <a:srgbClr val="C00000"/>
                </a:solidFill>
              </a:rPr>
              <a:t>25</a:t>
            </a:r>
            <a:r>
              <a:rPr lang="ru-RU" sz="2200">
                <a:solidFill>
                  <a:srgbClr val="000000"/>
                </a:solidFill>
              </a:rPr>
              <a:t>, поддержали – </a:t>
            </a:r>
            <a:r>
              <a:rPr lang="ru-RU" sz="2200" b="1">
                <a:solidFill>
                  <a:srgbClr val="FF0000"/>
                </a:solidFill>
              </a:rPr>
              <a:t>14</a:t>
            </a:r>
          </a:p>
          <a:p>
            <a:r>
              <a:rPr lang="ru-RU" sz="2200">
                <a:solidFill>
                  <a:srgbClr val="000000"/>
                </a:solidFill>
              </a:rPr>
              <a:t>финансирование - </a:t>
            </a:r>
            <a:r>
              <a:rPr lang="ru-RU" sz="2200" b="1">
                <a:solidFill>
                  <a:srgbClr val="FF9900"/>
                </a:solidFill>
              </a:rPr>
              <a:t>140 тыс. руб. </a:t>
            </a:r>
          </a:p>
        </p:txBody>
      </p:sp>
      <p:sp>
        <p:nvSpPr>
          <p:cNvPr id="37891" name="Прямоугольник 4"/>
          <p:cNvSpPr>
            <a:spLocks noChangeArrowheads="1"/>
          </p:cNvSpPr>
          <p:nvPr/>
        </p:nvSpPr>
        <p:spPr bwMode="auto">
          <a:xfrm>
            <a:off x="833438" y="2133600"/>
            <a:ext cx="76327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>
                <a:solidFill>
                  <a:srgbClr val="291FEF"/>
                </a:solidFill>
              </a:rPr>
              <a:t>2011:</a:t>
            </a:r>
            <a:r>
              <a:rPr lang="ru-RU" sz="2200">
                <a:solidFill>
                  <a:srgbClr val="000000"/>
                </a:solidFill>
              </a:rPr>
              <a:t> заявлено </a:t>
            </a:r>
            <a:r>
              <a:rPr lang="ru-RU" sz="2200" b="1">
                <a:solidFill>
                  <a:srgbClr val="C00000"/>
                </a:solidFill>
              </a:rPr>
              <a:t>47</a:t>
            </a:r>
            <a:r>
              <a:rPr lang="ru-RU" sz="2200">
                <a:solidFill>
                  <a:srgbClr val="000000"/>
                </a:solidFill>
              </a:rPr>
              <a:t>, поддержали – </a:t>
            </a:r>
            <a:r>
              <a:rPr lang="ru-RU" sz="2200" b="1">
                <a:solidFill>
                  <a:srgbClr val="FF0000"/>
                </a:solidFill>
              </a:rPr>
              <a:t>17</a:t>
            </a:r>
          </a:p>
          <a:p>
            <a:r>
              <a:rPr lang="ru-RU" sz="2200">
                <a:solidFill>
                  <a:srgbClr val="000000"/>
                </a:solidFill>
              </a:rPr>
              <a:t>финансирование - </a:t>
            </a:r>
            <a:r>
              <a:rPr lang="ru-RU" sz="2200" b="1">
                <a:solidFill>
                  <a:srgbClr val="FF9900"/>
                </a:solidFill>
              </a:rPr>
              <a:t>200 тыс. руб. </a:t>
            </a:r>
          </a:p>
        </p:txBody>
      </p:sp>
      <p:sp>
        <p:nvSpPr>
          <p:cNvPr id="37892" name="Прямоугольник 5"/>
          <p:cNvSpPr>
            <a:spLocks noChangeArrowheads="1"/>
          </p:cNvSpPr>
          <p:nvPr/>
        </p:nvSpPr>
        <p:spPr bwMode="auto">
          <a:xfrm>
            <a:off x="852488" y="3068638"/>
            <a:ext cx="76327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>
                <a:solidFill>
                  <a:srgbClr val="291FEF"/>
                </a:solidFill>
              </a:rPr>
              <a:t>2012: </a:t>
            </a:r>
            <a:r>
              <a:rPr lang="ru-RU" sz="2200">
                <a:solidFill>
                  <a:srgbClr val="000000"/>
                </a:solidFill>
              </a:rPr>
              <a:t>заявлено </a:t>
            </a:r>
            <a:r>
              <a:rPr lang="ru-RU" sz="2200" b="1">
                <a:solidFill>
                  <a:srgbClr val="C00000"/>
                </a:solidFill>
              </a:rPr>
              <a:t>47</a:t>
            </a:r>
            <a:r>
              <a:rPr lang="ru-RU" sz="2200">
                <a:solidFill>
                  <a:srgbClr val="000000"/>
                </a:solidFill>
              </a:rPr>
              <a:t>, поддержали – </a:t>
            </a:r>
            <a:r>
              <a:rPr lang="ru-RU" sz="2200" b="1">
                <a:solidFill>
                  <a:srgbClr val="FF0000"/>
                </a:solidFill>
              </a:rPr>
              <a:t>11</a:t>
            </a:r>
          </a:p>
          <a:p>
            <a:r>
              <a:rPr lang="ru-RU" sz="2200">
                <a:solidFill>
                  <a:srgbClr val="000000"/>
                </a:solidFill>
              </a:rPr>
              <a:t>финансирование - </a:t>
            </a:r>
            <a:r>
              <a:rPr lang="ru-RU" sz="2200" b="1">
                <a:solidFill>
                  <a:srgbClr val="FF9900"/>
                </a:solidFill>
              </a:rPr>
              <a:t>250 тыс. руб. </a:t>
            </a:r>
          </a:p>
        </p:txBody>
      </p:sp>
      <p:sp>
        <p:nvSpPr>
          <p:cNvPr id="37893" name="Прямоугольник 6"/>
          <p:cNvSpPr>
            <a:spLocks noChangeArrowheads="1"/>
          </p:cNvSpPr>
          <p:nvPr/>
        </p:nvSpPr>
        <p:spPr bwMode="auto">
          <a:xfrm>
            <a:off x="825500" y="4005263"/>
            <a:ext cx="76327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>
                <a:solidFill>
                  <a:srgbClr val="291FEF"/>
                </a:solidFill>
              </a:rPr>
              <a:t>2013:</a:t>
            </a:r>
            <a:r>
              <a:rPr lang="ru-RU" sz="2200">
                <a:solidFill>
                  <a:srgbClr val="000000"/>
                </a:solidFill>
              </a:rPr>
              <a:t> заявлено </a:t>
            </a:r>
            <a:r>
              <a:rPr lang="ru-RU" sz="2200" b="1">
                <a:solidFill>
                  <a:srgbClr val="C00000"/>
                </a:solidFill>
              </a:rPr>
              <a:t>41</a:t>
            </a:r>
            <a:r>
              <a:rPr lang="ru-RU" sz="2200">
                <a:solidFill>
                  <a:srgbClr val="000000"/>
                </a:solidFill>
              </a:rPr>
              <a:t>, поддержали – </a:t>
            </a:r>
            <a:r>
              <a:rPr lang="ru-RU" sz="2200" b="1">
                <a:solidFill>
                  <a:srgbClr val="FF0000"/>
                </a:solidFill>
              </a:rPr>
              <a:t>22</a:t>
            </a:r>
          </a:p>
          <a:p>
            <a:r>
              <a:rPr lang="ru-RU" sz="2200">
                <a:solidFill>
                  <a:srgbClr val="000000"/>
                </a:solidFill>
              </a:rPr>
              <a:t>финансирование - </a:t>
            </a:r>
            <a:r>
              <a:rPr lang="ru-RU" sz="2200" b="1">
                <a:solidFill>
                  <a:srgbClr val="FF9900"/>
                </a:solidFill>
              </a:rPr>
              <a:t>300 тыс. руб. </a:t>
            </a:r>
          </a:p>
        </p:txBody>
      </p:sp>
      <p:sp>
        <p:nvSpPr>
          <p:cNvPr id="37894" name="Прямоугольник 3"/>
          <p:cNvSpPr>
            <a:spLocks noChangeArrowheads="1"/>
          </p:cNvSpPr>
          <p:nvPr/>
        </p:nvSpPr>
        <p:spPr bwMode="auto">
          <a:xfrm>
            <a:off x="825500" y="5445125"/>
            <a:ext cx="77787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solidFill>
                  <a:srgbClr val="000000"/>
                </a:solidFill>
              </a:rPr>
              <a:t>Максимальный размер гранта на реализацию проекта составляет </a:t>
            </a:r>
            <a:r>
              <a:rPr lang="ru-RU" sz="2400" b="1">
                <a:solidFill>
                  <a:srgbClr val="FF0000"/>
                </a:solidFill>
              </a:rPr>
              <a:t>30,0</a:t>
            </a:r>
            <a:r>
              <a:rPr lang="ru-RU" sz="2400">
                <a:solidFill>
                  <a:srgbClr val="000000"/>
                </a:solidFill>
              </a:rPr>
              <a:t> тыс. рублей.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52488" y="5084763"/>
            <a:ext cx="7751762" cy="144462"/>
          </a:xfrm>
          <a:prstGeom prst="rect">
            <a:avLst/>
          </a:prstGeom>
          <a:solidFill>
            <a:srgbClr val="291FEF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3"/>
          <p:cNvPicPr>
            <a:picLocks noChangeAspect="1"/>
          </p:cNvPicPr>
          <p:nvPr/>
        </p:nvPicPr>
        <p:blipFill>
          <a:blip r:embed="rId2"/>
          <a:srcRect l="7001" t="3056" r="8221" b="3195"/>
          <a:stretch>
            <a:fillRect/>
          </a:stretch>
        </p:blipFill>
        <p:spPr bwMode="auto">
          <a:xfrm>
            <a:off x="0" y="0"/>
            <a:ext cx="9144000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9" descr="Книга_титул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428625"/>
            <a:ext cx="5926137" cy="590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ext Box 110"/>
          <p:cNvSpPr txBox="1">
            <a:spLocks noChangeArrowheads="1"/>
          </p:cNvSpPr>
          <p:nvPr/>
        </p:nvSpPr>
        <p:spPr bwMode="auto">
          <a:xfrm>
            <a:off x="6497638" y="2270125"/>
            <a:ext cx="264636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990033"/>
                </a:solidFill>
              </a:rPr>
              <a:t>ИТОГИ РЕФОРМ МЕСТНОГО САМОУПРАВЛЕНИЯ</a:t>
            </a:r>
          </a:p>
        </p:txBody>
      </p:sp>
      <p:sp>
        <p:nvSpPr>
          <p:cNvPr id="39939" name="Text Box 109"/>
          <p:cNvSpPr txBox="1">
            <a:spLocks noChangeArrowheads="1"/>
          </p:cNvSpPr>
          <p:nvPr/>
        </p:nvSpPr>
        <p:spPr bwMode="auto">
          <a:xfrm>
            <a:off x="6443663" y="4995863"/>
            <a:ext cx="2808287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990033"/>
                </a:solidFill>
              </a:rPr>
              <a:t>САХАРОВ </a:t>
            </a:r>
          </a:p>
          <a:p>
            <a:pPr algn="ctr"/>
            <a:r>
              <a:rPr lang="ru-RU" sz="2800" b="1">
                <a:solidFill>
                  <a:srgbClr val="990033"/>
                </a:solidFill>
              </a:rPr>
              <a:t>Сергей Владимирович</a:t>
            </a:r>
          </a:p>
        </p:txBody>
      </p:sp>
      <p:sp>
        <p:nvSpPr>
          <p:cNvPr id="39940" name="Text Box 110"/>
          <p:cNvSpPr txBox="1">
            <a:spLocks noChangeArrowheads="1"/>
          </p:cNvSpPr>
          <p:nvPr/>
        </p:nvSpPr>
        <p:spPr bwMode="auto">
          <a:xfrm>
            <a:off x="6524625" y="3617913"/>
            <a:ext cx="26193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990033"/>
                </a:solidFill>
              </a:rPr>
              <a:t>Глава города Владимира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 rot="2643371">
            <a:off x="6846310" y="730270"/>
            <a:ext cx="2925763" cy="431800"/>
          </a:xfrm>
          <a:prstGeom prst="rect">
            <a:avLst/>
          </a:prstGeom>
          <a:gradFill rotWithShape="1">
            <a:gsLst>
              <a:gs pos="0">
                <a:srgbClr val="0000FF">
                  <a:gamma/>
                  <a:tint val="0"/>
                  <a:invGamma/>
                  <a:alpha val="0"/>
                </a:srgbClr>
              </a:gs>
              <a:gs pos="50000">
                <a:srgbClr val="0000FF"/>
              </a:gs>
              <a:gs pos="100000">
                <a:srgbClr val="0000FF">
                  <a:gamma/>
                  <a:tint val="0"/>
                  <a:invGamma/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 rot="2612291">
            <a:off x="6471933" y="948297"/>
            <a:ext cx="2925763" cy="431800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tint val="0"/>
                  <a:invGamma/>
                  <a:alpha val="0"/>
                </a:srgbClr>
              </a:gs>
              <a:gs pos="50000">
                <a:srgbClr val="FF0000"/>
              </a:gs>
              <a:gs pos="100000">
                <a:srgbClr val="FF0000">
                  <a:gamma/>
                  <a:tint val="0"/>
                  <a:invGamma/>
                  <a:alpha val="0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39947" name="Picture 6" descr="Герб_прозрачный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7654925" y="428625"/>
            <a:ext cx="769938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4" descr="ma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1557338"/>
            <a:ext cx="6353175" cy="418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Заголовок 25"/>
          <p:cNvSpPr>
            <a:spLocks noGrp="1"/>
          </p:cNvSpPr>
          <p:nvPr>
            <p:ph type="title"/>
          </p:nvPr>
        </p:nvSpPr>
        <p:spPr>
          <a:xfrm>
            <a:off x="539750" y="1588"/>
            <a:ext cx="8229600" cy="763587"/>
          </a:xfrm>
        </p:spPr>
        <p:txBody>
          <a:bodyPr/>
          <a:lstStyle/>
          <a:p>
            <a:pPr>
              <a:defRPr/>
            </a:pPr>
            <a:r>
              <a:rPr lang="ru-RU" sz="3800" dirty="0" smtClean="0"/>
              <a:t>Владимирская область</a:t>
            </a:r>
            <a:endParaRPr lang="ru-RU" sz="3800" dirty="0"/>
          </a:p>
        </p:txBody>
      </p:sp>
      <p:sp>
        <p:nvSpPr>
          <p:cNvPr id="15363" name="Прямоугольник 1"/>
          <p:cNvSpPr>
            <a:spLocks noChangeArrowheads="1"/>
          </p:cNvSpPr>
          <p:nvPr/>
        </p:nvSpPr>
        <p:spPr bwMode="auto">
          <a:xfrm>
            <a:off x="-68263" y="4872038"/>
            <a:ext cx="3344863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SzPts val="1000"/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sz="1600">
                <a:latin typeface="Tahoma" pitchFamily="34" charset="0"/>
                <a:cs typeface="Times New Roman" pitchFamily="18" charset="0"/>
              </a:rPr>
              <a:t>Городские округа 	 </a:t>
            </a:r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imes New Roman" pitchFamily="18" charset="0"/>
              </a:rPr>
              <a:t>5</a:t>
            </a:r>
            <a:endParaRPr lang="ru-RU" sz="1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200000"/>
              </a:lnSpc>
              <a:buSzPts val="1000"/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sz="1600">
                <a:latin typeface="Tahoma" pitchFamily="34" charset="0"/>
                <a:cs typeface="Times New Roman" pitchFamily="18" charset="0"/>
              </a:rPr>
              <a:t>Муниципальные районы 	</a:t>
            </a:r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imes New Roman" pitchFamily="18" charset="0"/>
              </a:rPr>
              <a:t>16</a:t>
            </a:r>
            <a:endParaRPr lang="ru-RU" sz="1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200000"/>
              </a:lnSpc>
              <a:buSzPts val="1000"/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sz="1600">
                <a:latin typeface="Tahoma" pitchFamily="34" charset="0"/>
                <a:cs typeface="Times New Roman" pitchFamily="18" charset="0"/>
              </a:rPr>
              <a:t>Городские поселения	</a:t>
            </a:r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imes New Roman" pitchFamily="18" charset="0"/>
              </a:rPr>
              <a:t>26</a:t>
            </a:r>
            <a:endParaRPr lang="ru-RU" sz="1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200000"/>
              </a:lnSpc>
              <a:buSzPts val="1000"/>
              <a:buFont typeface="Wingdings" pitchFamily="2" charset="2"/>
              <a:buChar char="ü"/>
              <a:tabLst>
                <a:tab pos="457200" algn="l"/>
              </a:tabLst>
            </a:pPr>
            <a:r>
              <a:rPr lang="ru-RU" sz="1600">
                <a:latin typeface="Tahoma" pitchFamily="34" charset="0"/>
                <a:cs typeface="Times New Roman" pitchFamily="18" charset="0"/>
              </a:rPr>
              <a:t>Сельские поселения	</a:t>
            </a:r>
            <a:r>
              <a:rPr lang="ru-RU" sz="1600" b="1">
                <a:solidFill>
                  <a:srgbClr val="FF0000"/>
                </a:solidFill>
                <a:latin typeface="Tahoma" pitchFamily="34" charset="0"/>
                <a:cs typeface="Times New Roman" pitchFamily="18" charset="0"/>
              </a:rPr>
              <a:t>80</a:t>
            </a:r>
            <a:endParaRPr lang="ru-RU" sz="1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авая фигурная скобка 2"/>
          <p:cNvSpPr/>
          <p:nvPr/>
        </p:nvSpPr>
        <p:spPr>
          <a:xfrm>
            <a:off x="3024188" y="5013325"/>
            <a:ext cx="503237" cy="1776413"/>
          </a:xfrm>
          <a:prstGeom prst="rightBrace">
            <a:avLst/>
          </a:prstGeom>
          <a:ln w="79375">
            <a:solidFill>
              <a:srgbClr val="291F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65" name="TextBox 3"/>
          <p:cNvSpPr txBox="1">
            <a:spLocks noChangeArrowheads="1"/>
          </p:cNvSpPr>
          <p:nvPr/>
        </p:nvSpPr>
        <p:spPr bwMode="auto">
          <a:xfrm>
            <a:off x="3527425" y="5640388"/>
            <a:ext cx="81438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FF0000"/>
                </a:solidFill>
              </a:rPr>
              <a:t>127</a:t>
            </a:r>
          </a:p>
        </p:txBody>
      </p:sp>
      <p:sp>
        <p:nvSpPr>
          <p:cNvPr id="15366" name="Прямоугольник 4"/>
          <p:cNvSpPr>
            <a:spLocks noChangeArrowheads="1"/>
          </p:cNvSpPr>
          <p:nvPr/>
        </p:nvSpPr>
        <p:spPr bwMode="auto">
          <a:xfrm>
            <a:off x="1255713" y="957263"/>
            <a:ext cx="434816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>
                <a:latin typeface="Tahoma" pitchFamily="34" charset="0"/>
                <a:cs typeface="Times New Roman" pitchFamily="18" charset="0"/>
              </a:rPr>
              <a:t>Население</a:t>
            </a:r>
            <a:r>
              <a:rPr lang="ru-RU" sz="2200">
                <a:latin typeface="Tahoma" pitchFamily="34" charset="0"/>
                <a:cs typeface="Times New Roman" pitchFamily="18" charset="0"/>
              </a:rPr>
              <a:t> - </a:t>
            </a:r>
            <a:r>
              <a:rPr lang="ru-RU" sz="2200" b="1">
                <a:solidFill>
                  <a:srgbClr val="FF0000"/>
                </a:solidFill>
                <a:latin typeface="Tahoma" pitchFamily="34" charset="0"/>
                <a:cs typeface="Times New Roman" pitchFamily="18" charset="0"/>
              </a:rPr>
              <a:t>1431,9 </a:t>
            </a:r>
            <a:r>
              <a:rPr lang="ru-RU" sz="2200">
                <a:latin typeface="Tahoma" pitchFamily="34" charset="0"/>
                <a:cs typeface="Times New Roman" pitchFamily="18" charset="0"/>
              </a:rPr>
              <a:t>тыс. чел.</a:t>
            </a:r>
            <a:endParaRPr lang="ru-RU" sz="2200"/>
          </a:p>
        </p:txBody>
      </p:sp>
      <p:sp>
        <p:nvSpPr>
          <p:cNvPr id="15367" name="Прямоугольник 5"/>
          <p:cNvSpPr>
            <a:spLocks noChangeArrowheads="1"/>
          </p:cNvSpPr>
          <p:nvPr/>
        </p:nvSpPr>
        <p:spPr bwMode="auto">
          <a:xfrm>
            <a:off x="6764338" y="719138"/>
            <a:ext cx="1544637" cy="646112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городское</a:t>
            </a:r>
            <a:endParaRPr lang="ru-RU"/>
          </a:p>
          <a:p>
            <a:pPr algn="ctr"/>
            <a:r>
              <a:rPr lang="ru-RU" b="1">
                <a:solidFill>
                  <a:srgbClr val="291FEF"/>
                </a:solidFill>
                <a:latin typeface="Tahoma" pitchFamily="34" charset="0"/>
                <a:cs typeface="Times New Roman" pitchFamily="18" charset="0"/>
              </a:rPr>
              <a:t>77,6 %</a:t>
            </a:r>
            <a:endParaRPr lang="ru-RU" b="1">
              <a:solidFill>
                <a:srgbClr val="291FEF"/>
              </a:solidFill>
            </a:endParaRPr>
          </a:p>
        </p:txBody>
      </p:sp>
      <p:sp>
        <p:nvSpPr>
          <p:cNvPr id="15368" name="Прямоугольник 6"/>
          <p:cNvSpPr>
            <a:spLocks noChangeArrowheads="1"/>
          </p:cNvSpPr>
          <p:nvPr/>
        </p:nvSpPr>
        <p:spPr bwMode="auto">
          <a:xfrm>
            <a:off x="6764338" y="1376363"/>
            <a:ext cx="1441450" cy="646112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сельское</a:t>
            </a:r>
            <a:endParaRPr lang="ru-RU"/>
          </a:p>
          <a:p>
            <a:pPr algn="ctr"/>
            <a:r>
              <a:rPr lang="ru-RU" b="1">
                <a:solidFill>
                  <a:srgbClr val="291FEF"/>
                </a:solidFill>
                <a:latin typeface="Tahoma" pitchFamily="34" charset="0"/>
                <a:cs typeface="Times New Roman" pitchFamily="18" charset="0"/>
              </a:rPr>
              <a:t>22,4 %</a:t>
            </a:r>
            <a:endParaRPr lang="ru-RU" b="1">
              <a:solidFill>
                <a:srgbClr val="291FEF"/>
              </a:solidFill>
            </a:endParaRPr>
          </a:p>
        </p:txBody>
      </p:sp>
      <p:sp>
        <p:nvSpPr>
          <p:cNvPr id="15369" name="Прямоугольник 11"/>
          <p:cNvSpPr>
            <a:spLocks noChangeArrowheads="1"/>
          </p:cNvSpPr>
          <p:nvPr/>
        </p:nvSpPr>
        <p:spPr bwMode="auto">
          <a:xfrm>
            <a:off x="4519613" y="6081713"/>
            <a:ext cx="4489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000">
                <a:latin typeface="Tahoma" pitchFamily="34" charset="0"/>
                <a:cs typeface="Times New Roman" pitchFamily="18" charset="0"/>
              </a:rPr>
              <a:t>Территория области</a:t>
            </a:r>
          </a:p>
          <a:p>
            <a:pPr algn="r"/>
            <a:r>
              <a:rPr lang="ru-RU" sz="2000" b="1">
                <a:solidFill>
                  <a:srgbClr val="C00000"/>
                </a:solidFill>
                <a:latin typeface="Tahoma" pitchFamily="34" charset="0"/>
                <a:cs typeface="Times New Roman" pitchFamily="18" charset="0"/>
              </a:rPr>
              <a:t>29000 км</a:t>
            </a:r>
            <a:r>
              <a:rPr lang="ru-RU" sz="2000" b="1" baseline="30000">
                <a:solidFill>
                  <a:srgbClr val="C00000"/>
                </a:solidFill>
                <a:latin typeface="Tahoma" pitchFamily="34" charset="0"/>
                <a:cs typeface="Times New Roman" pitchFamily="18" charset="0"/>
              </a:rPr>
              <a:t>2</a:t>
            </a:r>
            <a:endParaRPr lang="ru-RU" sz="2000" b="1">
              <a:solidFill>
                <a:srgbClr val="C00000"/>
              </a:solidFill>
            </a:endParaRPr>
          </a:p>
        </p:txBody>
      </p:sp>
      <p:sp>
        <p:nvSpPr>
          <p:cNvPr id="15370" name="TextBox 14"/>
          <p:cNvSpPr txBox="1">
            <a:spLocks noChangeArrowheads="1"/>
          </p:cNvSpPr>
          <p:nvPr/>
        </p:nvSpPr>
        <p:spPr bwMode="auto">
          <a:xfrm>
            <a:off x="-82550" y="3948113"/>
            <a:ext cx="3527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Муниципально-территориальное</a:t>
            </a:r>
          </a:p>
          <a:p>
            <a:pPr algn="ctr"/>
            <a:r>
              <a:rPr lang="ru-RU" b="1"/>
              <a:t>устройство</a:t>
            </a:r>
          </a:p>
        </p:txBody>
      </p:sp>
      <p:sp>
        <p:nvSpPr>
          <p:cNvPr id="16" name="Стрелка вправо 15"/>
          <p:cNvSpPr/>
          <p:nvPr/>
        </p:nvSpPr>
        <p:spPr>
          <a:xfrm rot="20630905">
            <a:off x="5648325" y="779463"/>
            <a:ext cx="773113" cy="4302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 rot="1246231">
            <a:off x="5641975" y="1296988"/>
            <a:ext cx="771525" cy="4302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175" y="-171450"/>
            <a:ext cx="9144000" cy="8366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800" dirty="0" smtClean="0"/>
              <a:t>Город Владимир</a:t>
            </a:r>
            <a:endParaRPr lang="ru-RU" sz="3800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15888" y="1581150"/>
            <a:ext cx="35925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Доход на душу населения </a:t>
            </a:r>
            <a:r>
              <a:rPr lang="ru-RU" b="1">
                <a:solidFill>
                  <a:srgbClr val="291FEF"/>
                </a:solidFill>
              </a:rPr>
              <a:t>22,4</a:t>
            </a:r>
            <a:r>
              <a:rPr lang="ru-RU"/>
              <a:t> т.р. (</a:t>
            </a:r>
            <a:r>
              <a:rPr lang="ru-RU">
                <a:solidFill>
                  <a:srgbClr val="291FEF"/>
                </a:solidFill>
              </a:rPr>
              <a:t>+8%</a:t>
            </a:r>
            <a:r>
              <a:rPr lang="ru-RU"/>
              <a:t>)</a:t>
            </a: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57150" y="765175"/>
            <a:ext cx="40100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00000"/>
                </a:solidFill>
              </a:rPr>
              <a:t>Численность населения  </a:t>
            </a:r>
            <a:r>
              <a:rPr lang="ru-RU" sz="1600" b="1">
                <a:solidFill>
                  <a:srgbClr val="C00000"/>
                </a:solidFill>
              </a:rPr>
              <a:t>350 414 </a:t>
            </a:r>
            <a:r>
              <a:rPr lang="ru-RU" sz="1600" b="1">
                <a:solidFill>
                  <a:srgbClr val="000000"/>
                </a:solidFill>
              </a:rPr>
              <a:t>Рождаемость/смертность  </a:t>
            </a:r>
            <a:r>
              <a:rPr lang="ru-RU" sz="1600" b="1">
                <a:solidFill>
                  <a:srgbClr val="C00000"/>
                </a:solidFill>
              </a:rPr>
              <a:t>-164 </a:t>
            </a:r>
            <a:r>
              <a:rPr lang="ru-RU" sz="1600" b="1">
                <a:solidFill>
                  <a:srgbClr val="000000"/>
                </a:solidFill>
              </a:rPr>
              <a:t>Миграция    </a:t>
            </a:r>
            <a:r>
              <a:rPr lang="ru-RU" sz="1600" b="1">
                <a:solidFill>
                  <a:srgbClr val="C00000"/>
                </a:solidFill>
              </a:rPr>
              <a:t>+2058</a:t>
            </a:r>
          </a:p>
        </p:txBody>
      </p:sp>
      <p:grpSp>
        <p:nvGrpSpPr>
          <p:cNvPr id="18" name="Group 463"/>
          <p:cNvGrpSpPr>
            <a:grpSpLocks/>
          </p:cNvGrpSpPr>
          <p:nvPr/>
        </p:nvGrpSpPr>
        <p:grpSpPr bwMode="auto">
          <a:xfrm>
            <a:off x="393700" y="1349375"/>
            <a:ext cx="6426200" cy="4119563"/>
            <a:chOff x="248" y="850"/>
            <a:chExt cx="4048" cy="2595"/>
          </a:xfrm>
        </p:grpSpPr>
        <p:sp>
          <p:nvSpPr>
            <p:cNvPr id="19" name="Freeform 2"/>
            <p:cNvSpPr>
              <a:spLocks/>
            </p:cNvSpPr>
            <p:nvPr/>
          </p:nvSpPr>
          <p:spPr bwMode="auto">
            <a:xfrm>
              <a:off x="323" y="1200"/>
              <a:ext cx="3534" cy="1915"/>
            </a:xfrm>
            <a:custGeom>
              <a:avLst/>
              <a:gdLst>
                <a:gd name="T0" fmla="*/ 15123 w 18953"/>
                <a:gd name="T1" fmla="*/ 4880 h 10276"/>
                <a:gd name="T2" fmla="*/ 15934 w 18953"/>
                <a:gd name="T3" fmla="*/ 4438 h 10276"/>
                <a:gd name="T4" fmla="*/ 16483 w 18953"/>
                <a:gd name="T5" fmla="*/ 4175 h 10276"/>
                <a:gd name="T6" fmla="*/ 16612 w 18953"/>
                <a:gd name="T7" fmla="*/ 3145 h 10276"/>
                <a:gd name="T8" fmla="*/ 16713 w 18953"/>
                <a:gd name="T9" fmla="*/ 2198 h 10276"/>
                <a:gd name="T10" fmla="*/ 18026 w 18953"/>
                <a:gd name="T11" fmla="*/ 1387 h 10276"/>
                <a:gd name="T12" fmla="*/ 18883 w 18953"/>
                <a:gd name="T13" fmla="*/ 37 h 10276"/>
                <a:gd name="T14" fmla="*/ 18141 w 18953"/>
                <a:gd name="T15" fmla="*/ 189 h 10276"/>
                <a:gd name="T16" fmla="*/ 15791 w 18953"/>
                <a:gd name="T17" fmla="*/ 318 h 10276"/>
                <a:gd name="T18" fmla="*/ 11336 w 18953"/>
                <a:gd name="T19" fmla="*/ 1174 h 10276"/>
                <a:gd name="T20" fmla="*/ 10128 w 18953"/>
                <a:gd name="T21" fmla="*/ 1627 h 10276"/>
                <a:gd name="T22" fmla="*/ 10280 w 18953"/>
                <a:gd name="T23" fmla="*/ 1300 h 10276"/>
                <a:gd name="T24" fmla="*/ 10409 w 18953"/>
                <a:gd name="T25" fmla="*/ 1074 h 10276"/>
                <a:gd name="T26" fmla="*/ 9419 w 18953"/>
                <a:gd name="T27" fmla="*/ 862 h 10276"/>
                <a:gd name="T28" fmla="*/ 9059 w 18953"/>
                <a:gd name="T29" fmla="*/ 2194 h 10276"/>
                <a:gd name="T30" fmla="*/ 9008 w 18953"/>
                <a:gd name="T31" fmla="*/ 2581 h 10276"/>
                <a:gd name="T32" fmla="*/ 8244 w 18953"/>
                <a:gd name="T33" fmla="*/ 3046 h 10276"/>
                <a:gd name="T34" fmla="*/ 7598 w 18953"/>
                <a:gd name="T35" fmla="*/ 3166 h 10276"/>
                <a:gd name="T36" fmla="*/ 7488 w 18953"/>
                <a:gd name="T37" fmla="*/ 2834 h 10276"/>
                <a:gd name="T38" fmla="*/ 7221 w 18953"/>
                <a:gd name="T39" fmla="*/ 3654 h 10276"/>
                <a:gd name="T40" fmla="*/ 6806 w 18953"/>
                <a:gd name="T41" fmla="*/ 3940 h 10276"/>
                <a:gd name="T42" fmla="*/ 6304 w 18953"/>
                <a:gd name="T43" fmla="*/ 3972 h 10276"/>
                <a:gd name="T44" fmla="*/ 6442 w 18953"/>
                <a:gd name="T45" fmla="*/ 3954 h 10276"/>
                <a:gd name="T46" fmla="*/ 6926 w 18953"/>
                <a:gd name="T47" fmla="*/ 4064 h 10276"/>
                <a:gd name="T48" fmla="*/ 7041 w 18953"/>
                <a:gd name="T49" fmla="*/ 3926 h 10276"/>
                <a:gd name="T50" fmla="*/ 7382 w 18953"/>
                <a:gd name="T51" fmla="*/ 3687 h 10276"/>
                <a:gd name="T52" fmla="*/ 7718 w 18953"/>
                <a:gd name="T53" fmla="*/ 3396 h 10276"/>
                <a:gd name="T54" fmla="*/ 7529 w 18953"/>
                <a:gd name="T55" fmla="*/ 4521 h 10276"/>
                <a:gd name="T56" fmla="*/ 7230 w 18953"/>
                <a:gd name="T57" fmla="*/ 6083 h 10276"/>
                <a:gd name="T58" fmla="*/ 8737 w 18953"/>
                <a:gd name="T59" fmla="*/ 5447 h 10276"/>
                <a:gd name="T60" fmla="*/ 8432 w 18953"/>
                <a:gd name="T61" fmla="*/ 5774 h 10276"/>
                <a:gd name="T62" fmla="*/ 8580 w 18953"/>
                <a:gd name="T63" fmla="*/ 6120 h 10276"/>
                <a:gd name="T64" fmla="*/ 7691 w 18953"/>
                <a:gd name="T65" fmla="*/ 6797 h 10276"/>
                <a:gd name="T66" fmla="*/ 5267 w 18953"/>
                <a:gd name="T67" fmla="*/ 7488 h 10276"/>
                <a:gd name="T68" fmla="*/ 2419 w 18953"/>
                <a:gd name="T69" fmla="*/ 9023 h 10276"/>
                <a:gd name="T70" fmla="*/ 1405 w 18953"/>
                <a:gd name="T71" fmla="*/ 7613 h 10276"/>
                <a:gd name="T72" fmla="*/ 276 w 18953"/>
                <a:gd name="T73" fmla="*/ 8064 h 10276"/>
                <a:gd name="T74" fmla="*/ 456 w 18953"/>
                <a:gd name="T75" fmla="*/ 8585 h 10276"/>
                <a:gd name="T76" fmla="*/ 1244 w 18953"/>
                <a:gd name="T77" fmla="*/ 8087 h 10276"/>
                <a:gd name="T78" fmla="*/ 1972 w 18953"/>
                <a:gd name="T79" fmla="*/ 8179 h 10276"/>
                <a:gd name="T80" fmla="*/ 1442 w 18953"/>
                <a:gd name="T81" fmla="*/ 9327 h 10276"/>
                <a:gd name="T82" fmla="*/ 2437 w 18953"/>
                <a:gd name="T83" fmla="*/ 9585 h 10276"/>
                <a:gd name="T84" fmla="*/ 5447 w 18953"/>
                <a:gd name="T85" fmla="*/ 8101 h 10276"/>
                <a:gd name="T86" fmla="*/ 7935 w 18953"/>
                <a:gd name="T87" fmla="*/ 6875 h 10276"/>
                <a:gd name="T88" fmla="*/ 8303 w 18953"/>
                <a:gd name="T89" fmla="*/ 7516 h 10276"/>
                <a:gd name="T90" fmla="*/ 9248 w 18953"/>
                <a:gd name="T91" fmla="*/ 8313 h 10276"/>
                <a:gd name="T92" fmla="*/ 10557 w 18953"/>
                <a:gd name="T93" fmla="*/ 8995 h 10276"/>
                <a:gd name="T94" fmla="*/ 11414 w 18953"/>
                <a:gd name="T95" fmla="*/ 6769 h 10276"/>
                <a:gd name="T96" fmla="*/ 11865 w 18953"/>
                <a:gd name="T97" fmla="*/ 6567 h 10276"/>
                <a:gd name="T98" fmla="*/ 12340 w 18953"/>
                <a:gd name="T99" fmla="*/ 6350 h 10276"/>
                <a:gd name="T100" fmla="*/ 13201 w 18953"/>
                <a:gd name="T101" fmla="*/ 6333 h 10276"/>
                <a:gd name="T102" fmla="*/ 13630 w 18953"/>
                <a:gd name="T103" fmla="*/ 7129 h 10276"/>
                <a:gd name="T104" fmla="*/ 14464 w 18953"/>
                <a:gd name="T105" fmla="*/ 7769 h 10276"/>
                <a:gd name="T106" fmla="*/ 14174 w 18953"/>
                <a:gd name="T107" fmla="*/ 7064 h 10276"/>
                <a:gd name="T108" fmla="*/ 13330 w 18953"/>
                <a:gd name="T109" fmla="*/ 6059 h 10276"/>
                <a:gd name="T110" fmla="*/ 13736 w 18953"/>
                <a:gd name="T111" fmla="*/ 5258 h 10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953" h="10276">
                  <a:moveTo>
                    <a:pt x="14103" y="4654"/>
                  </a:moveTo>
                  <a:lnTo>
                    <a:pt x="14492" y="4539"/>
                  </a:lnTo>
                  <a:lnTo>
                    <a:pt x="14621" y="4521"/>
                  </a:lnTo>
                  <a:lnTo>
                    <a:pt x="14722" y="4559"/>
                  </a:lnTo>
                  <a:lnTo>
                    <a:pt x="14907" y="4700"/>
                  </a:lnTo>
                  <a:lnTo>
                    <a:pt x="15022" y="4825"/>
                  </a:lnTo>
                  <a:lnTo>
                    <a:pt x="15123" y="4880"/>
                  </a:lnTo>
                  <a:lnTo>
                    <a:pt x="15229" y="4811"/>
                  </a:lnTo>
                  <a:lnTo>
                    <a:pt x="15266" y="4719"/>
                  </a:lnTo>
                  <a:lnTo>
                    <a:pt x="15377" y="4530"/>
                  </a:lnTo>
                  <a:lnTo>
                    <a:pt x="15478" y="4405"/>
                  </a:lnTo>
                  <a:lnTo>
                    <a:pt x="15580" y="4341"/>
                  </a:lnTo>
                  <a:lnTo>
                    <a:pt x="15770" y="4354"/>
                  </a:lnTo>
                  <a:lnTo>
                    <a:pt x="15934" y="4438"/>
                  </a:lnTo>
                  <a:lnTo>
                    <a:pt x="16071" y="4602"/>
                  </a:lnTo>
                  <a:lnTo>
                    <a:pt x="16132" y="4728"/>
                  </a:lnTo>
                  <a:lnTo>
                    <a:pt x="16252" y="4751"/>
                  </a:lnTo>
                  <a:lnTo>
                    <a:pt x="16367" y="4673"/>
                  </a:lnTo>
                  <a:lnTo>
                    <a:pt x="16400" y="4530"/>
                  </a:lnTo>
                  <a:lnTo>
                    <a:pt x="16414" y="4359"/>
                  </a:lnTo>
                  <a:lnTo>
                    <a:pt x="16483" y="4175"/>
                  </a:lnTo>
                  <a:lnTo>
                    <a:pt x="16566" y="4037"/>
                  </a:lnTo>
                  <a:lnTo>
                    <a:pt x="16672" y="3894"/>
                  </a:lnTo>
                  <a:lnTo>
                    <a:pt x="16764" y="3797"/>
                  </a:lnTo>
                  <a:lnTo>
                    <a:pt x="16824" y="3728"/>
                  </a:lnTo>
                  <a:lnTo>
                    <a:pt x="16787" y="3627"/>
                  </a:lnTo>
                  <a:lnTo>
                    <a:pt x="16758" y="3497"/>
                  </a:lnTo>
                  <a:lnTo>
                    <a:pt x="16612" y="3145"/>
                  </a:lnTo>
                  <a:lnTo>
                    <a:pt x="16547" y="2940"/>
                  </a:lnTo>
                  <a:lnTo>
                    <a:pt x="16409" y="2673"/>
                  </a:lnTo>
                  <a:lnTo>
                    <a:pt x="16331" y="2687"/>
                  </a:lnTo>
                  <a:lnTo>
                    <a:pt x="16225" y="2585"/>
                  </a:lnTo>
                  <a:lnTo>
                    <a:pt x="16013" y="2751"/>
                  </a:lnTo>
                  <a:lnTo>
                    <a:pt x="15957" y="2664"/>
                  </a:lnTo>
                  <a:lnTo>
                    <a:pt x="16713" y="2198"/>
                  </a:lnTo>
                  <a:lnTo>
                    <a:pt x="17128" y="1963"/>
                  </a:lnTo>
                  <a:lnTo>
                    <a:pt x="17432" y="1839"/>
                  </a:lnTo>
                  <a:lnTo>
                    <a:pt x="17432" y="1797"/>
                  </a:lnTo>
                  <a:lnTo>
                    <a:pt x="17745" y="1604"/>
                  </a:lnTo>
                  <a:lnTo>
                    <a:pt x="17778" y="1622"/>
                  </a:lnTo>
                  <a:lnTo>
                    <a:pt x="18036" y="1429"/>
                  </a:lnTo>
                  <a:lnTo>
                    <a:pt x="18026" y="1387"/>
                  </a:lnTo>
                  <a:lnTo>
                    <a:pt x="18248" y="1175"/>
                  </a:lnTo>
                  <a:lnTo>
                    <a:pt x="18441" y="963"/>
                  </a:lnTo>
                  <a:lnTo>
                    <a:pt x="18653" y="654"/>
                  </a:lnTo>
                  <a:lnTo>
                    <a:pt x="18773" y="424"/>
                  </a:lnTo>
                  <a:lnTo>
                    <a:pt x="18865" y="231"/>
                  </a:lnTo>
                  <a:lnTo>
                    <a:pt x="18953" y="60"/>
                  </a:lnTo>
                  <a:lnTo>
                    <a:pt x="18883" y="37"/>
                  </a:lnTo>
                  <a:lnTo>
                    <a:pt x="18796" y="0"/>
                  </a:lnTo>
                  <a:lnTo>
                    <a:pt x="18731" y="175"/>
                  </a:lnTo>
                  <a:lnTo>
                    <a:pt x="18653" y="272"/>
                  </a:lnTo>
                  <a:lnTo>
                    <a:pt x="18542" y="396"/>
                  </a:lnTo>
                  <a:lnTo>
                    <a:pt x="18436" y="461"/>
                  </a:lnTo>
                  <a:lnTo>
                    <a:pt x="18266" y="332"/>
                  </a:lnTo>
                  <a:lnTo>
                    <a:pt x="18141" y="189"/>
                  </a:lnTo>
                  <a:lnTo>
                    <a:pt x="17970" y="43"/>
                  </a:lnTo>
                  <a:lnTo>
                    <a:pt x="17874" y="37"/>
                  </a:lnTo>
                  <a:lnTo>
                    <a:pt x="17722" y="101"/>
                  </a:lnTo>
                  <a:lnTo>
                    <a:pt x="17552" y="148"/>
                  </a:lnTo>
                  <a:lnTo>
                    <a:pt x="17294" y="198"/>
                  </a:lnTo>
                  <a:lnTo>
                    <a:pt x="16805" y="231"/>
                  </a:lnTo>
                  <a:lnTo>
                    <a:pt x="15791" y="318"/>
                  </a:lnTo>
                  <a:lnTo>
                    <a:pt x="14437" y="410"/>
                  </a:lnTo>
                  <a:lnTo>
                    <a:pt x="12557" y="548"/>
                  </a:lnTo>
                  <a:lnTo>
                    <a:pt x="12188" y="581"/>
                  </a:lnTo>
                  <a:lnTo>
                    <a:pt x="11916" y="650"/>
                  </a:lnTo>
                  <a:lnTo>
                    <a:pt x="11727" y="747"/>
                  </a:lnTo>
                  <a:lnTo>
                    <a:pt x="11508" y="960"/>
                  </a:lnTo>
                  <a:lnTo>
                    <a:pt x="11336" y="1174"/>
                  </a:lnTo>
                  <a:lnTo>
                    <a:pt x="11173" y="1354"/>
                  </a:lnTo>
                  <a:lnTo>
                    <a:pt x="10932" y="1680"/>
                  </a:lnTo>
                  <a:lnTo>
                    <a:pt x="10743" y="1894"/>
                  </a:lnTo>
                  <a:lnTo>
                    <a:pt x="10575" y="2101"/>
                  </a:lnTo>
                  <a:lnTo>
                    <a:pt x="10156" y="1751"/>
                  </a:lnTo>
                  <a:lnTo>
                    <a:pt x="10179" y="1696"/>
                  </a:lnTo>
                  <a:lnTo>
                    <a:pt x="10128" y="1627"/>
                  </a:lnTo>
                  <a:lnTo>
                    <a:pt x="10096" y="1585"/>
                  </a:lnTo>
                  <a:lnTo>
                    <a:pt x="10147" y="1535"/>
                  </a:lnTo>
                  <a:lnTo>
                    <a:pt x="10220" y="1516"/>
                  </a:lnTo>
                  <a:lnTo>
                    <a:pt x="10225" y="1465"/>
                  </a:lnTo>
                  <a:lnTo>
                    <a:pt x="10285" y="1452"/>
                  </a:lnTo>
                  <a:lnTo>
                    <a:pt x="10294" y="1378"/>
                  </a:lnTo>
                  <a:lnTo>
                    <a:pt x="10280" y="1300"/>
                  </a:lnTo>
                  <a:lnTo>
                    <a:pt x="10253" y="1253"/>
                  </a:lnTo>
                  <a:lnTo>
                    <a:pt x="10266" y="1189"/>
                  </a:lnTo>
                  <a:lnTo>
                    <a:pt x="10276" y="1120"/>
                  </a:lnTo>
                  <a:lnTo>
                    <a:pt x="10326" y="1147"/>
                  </a:lnTo>
                  <a:lnTo>
                    <a:pt x="10409" y="1221"/>
                  </a:lnTo>
                  <a:lnTo>
                    <a:pt x="10469" y="1161"/>
                  </a:lnTo>
                  <a:lnTo>
                    <a:pt x="10409" y="1074"/>
                  </a:lnTo>
                  <a:lnTo>
                    <a:pt x="10382" y="977"/>
                  </a:lnTo>
                  <a:lnTo>
                    <a:pt x="10326" y="880"/>
                  </a:lnTo>
                  <a:lnTo>
                    <a:pt x="10211" y="968"/>
                  </a:lnTo>
                  <a:lnTo>
                    <a:pt x="10013" y="959"/>
                  </a:lnTo>
                  <a:lnTo>
                    <a:pt x="9824" y="922"/>
                  </a:lnTo>
                  <a:lnTo>
                    <a:pt x="9626" y="908"/>
                  </a:lnTo>
                  <a:lnTo>
                    <a:pt x="9419" y="862"/>
                  </a:lnTo>
                  <a:lnTo>
                    <a:pt x="9050" y="1106"/>
                  </a:lnTo>
                  <a:lnTo>
                    <a:pt x="8718" y="1304"/>
                  </a:lnTo>
                  <a:lnTo>
                    <a:pt x="8972" y="1654"/>
                  </a:lnTo>
                  <a:lnTo>
                    <a:pt x="8958" y="1871"/>
                  </a:lnTo>
                  <a:lnTo>
                    <a:pt x="8930" y="2046"/>
                  </a:lnTo>
                  <a:lnTo>
                    <a:pt x="8995" y="2143"/>
                  </a:lnTo>
                  <a:lnTo>
                    <a:pt x="9059" y="2194"/>
                  </a:lnTo>
                  <a:lnTo>
                    <a:pt x="9013" y="2249"/>
                  </a:lnTo>
                  <a:lnTo>
                    <a:pt x="9045" y="2295"/>
                  </a:lnTo>
                  <a:lnTo>
                    <a:pt x="9128" y="2276"/>
                  </a:lnTo>
                  <a:lnTo>
                    <a:pt x="9216" y="2359"/>
                  </a:lnTo>
                  <a:lnTo>
                    <a:pt x="9184" y="2396"/>
                  </a:lnTo>
                  <a:lnTo>
                    <a:pt x="9101" y="2456"/>
                  </a:lnTo>
                  <a:lnTo>
                    <a:pt x="9008" y="2581"/>
                  </a:lnTo>
                  <a:lnTo>
                    <a:pt x="8870" y="2659"/>
                  </a:lnTo>
                  <a:lnTo>
                    <a:pt x="8732" y="2677"/>
                  </a:lnTo>
                  <a:lnTo>
                    <a:pt x="8681" y="2723"/>
                  </a:lnTo>
                  <a:lnTo>
                    <a:pt x="8608" y="2806"/>
                  </a:lnTo>
                  <a:lnTo>
                    <a:pt x="8502" y="2972"/>
                  </a:lnTo>
                  <a:lnTo>
                    <a:pt x="8396" y="3009"/>
                  </a:lnTo>
                  <a:lnTo>
                    <a:pt x="8244" y="3046"/>
                  </a:lnTo>
                  <a:lnTo>
                    <a:pt x="8110" y="3074"/>
                  </a:lnTo>
                  <a:lnTo>
                    <a:pt x="7981" y="3138"/>
                  </a:lnTo>
                  <a:lnTo>
                    <a:pt x="7903" y="3166"/>
                  </a:lnTo>
                  <a:lnTo>
                    <a:pt x="7838" y="3170"/>
                  </a:lnTo>
                  <a:lnTo>
                    <a:pt x="7774" y="3207"/>
                  </a:lnTo>
                  <a:lnTo>
                    <a:pt x="7677" y="3203"/>
                  </a:lnTo>
                  <a:lnTo>
                    <a:pt x="7598" y="3166"/>
                  </a:lnTo>
                  <a:lnTo>
                    <a:pt x="7575" y="3120"/>
                  </a:lnTo>
                  <a:lnTo>
                    <a:pt x="7589" y="3041"/>
                  </a:lnTo>
                  <a:lnTo>
                    <a:pt x="7580" y="2922"/>
                  </a:lnTo>
                  <a:lnTo>
                    <a:pt x="7552" y="2802"/>
                  </a:lnTo>
                  <a:lnTo>
                    <a:pt x="7562" y="2696"/>
                  </a:lnTo>
                  <a:lnTo>
                    <a:pt x="7502" y="2719"/>
                  </a:lnTo>
                  <a:lnTo>
                    <a:pt x="7488" y="2834"/>
                  </a:lnTo>
                  <a:lnTo>
                    <a:pt x="7511" y="2931"/>
                  </a:lnTo>
                  <a:lnTo>
                    <a:pt x="7516" y="3009"/>
                  </a:lnTo>
                  <a:lnTo>
                    <a:pt x="7465" y="3115"/>
                  </a:lnTo>
                  <a:lnTo>
                    <a:pt x="7368" y="3332"/>
                  </a:lnTo>
                  <a:lnTo>
                    <a:pt x="7350" y="3415"/>
                  </a:lnTo>
                  <a:lnTo>
                    <a:pt x="7257" y="3511"/>
                  </a:lnTo>
                  <a:lnTo>
                    <a:pt x="7221" y="3654"/>
                  </a:lnTo>
                  <a:lnTo>
                    <a:pt x="7124" y="3627"/>
                  </a:lnTo>
                  <a:lnTo>
                    <a:pt x="7009" y="3696"/>
                  </a:lnTo>
                  <a:lnTo>
                    <a:pt x="6940" y="3769"/>
                  </a:lnTo>
                  <a:lnTo>
                    <a:pt x="6875" y="3839"/>
                  </a:lnTo>
                  <a:lnTo>
                    <a:pt x="6893" y="3917"/>
                  </a:lnTo>
                  <a:lnTo>
                    <a:pt x="6893" y="3949"/>
                  </a:lnTo>
                  <a:lnTo>
                    <a:pt x="6806" y="3940"/>
                  </a:lnTo>
                  <a:lnTo>
                    <a:pt x="6668" y="3912"/>
                  </a:lnTo>
                  <a:lnTo>
                    <a:pt x="6626" y="3949"/>
                  </a:lnTo>
                  <a:lnTo>
                    <a:pt x="6529" y="3954"/>
                  </a:lnTo>
                  <a:lnTo>
                    <a:pt x="6451" y="3857"/>
                  </a:lnTo>
                  <a:lnTo>
                    <a:pt x="6373" y="3908"/>
                  </a:lnTo>
                  <a:lnTo>
                    <a:pt x="6340" y="3949"/>
                  </a:lnTo>
                  <a:lnTo>
                    <a:pt x="6304" y="3972"/>
                  </a:lnTo>
                  <a:lnTo>
                    <a:pt x="6262" y="4074"/>
                  </a:lnTo>
                  <a:lnTo>
                    <a:pt x="6313" y="4078"/>
                  </a:lnTo>
                  <a:lnTo>
                    <a:pt x="6331" y="3991"/>
                  </a:lnTo>
                  <a:lnTo>
                    <a:pt x="6387" y="3981"/>
                  </a:lnTo>
                  <a:lnTo>
                    <a:pt x="6414" y="3908"/>
                  </a:lnTo>
                  <a:lnTo>
                    <a:pt x="6437" y="3922"/>
                  </a:lnTo>
                  <a:lnTo>
                    <a:pt x="6442" y="3954"/>
                  </a:lnTo>
                  <a:lnTo>
                    <a:pt x="6506" y="3986"/>
                  </a:lnTo>
                  <a:lnTo>
                    <a:pt x="6599" y="4018"/>
                  </a:lnTo>
                  <a:lnTo>
                    <a:pt x="6663" y="4018"/>
                  </a:lnTo>
                  <a:lnTo>
                    <a:pt x="6746" y="4046"/>
                  </a:lnTo>
                  <a:lnTo>
                    <a:pt x="6834" y="4060"/>
                  </a:lnTo>
                  <a:lnTo>
                    <a:pt x="6889" y="4064"/>
                  </a:lnTo>
                  <a:lnTo>
                    <a:pt x="6926" y="4064"/>
                  </a:lnTo>
                  <a:lnTo>
                    <a:pt x="6893" y="4115"/>
                  </a:lnTo>
                  <a:lnTo>
                    <a:pt x="6935" y="4138"/>
                  </a:lnTo>
                  <a:lnTo>
                    <a:pt x="6986" y="4166"/>
                  </a:lnTo>
                  <a:lnTo>
                    <a:pt x="7018" y="4124"/>
                  </a:lnTo>
                  <a:lnTo>
                    <a:pt x="7004" y="4083"/>
                  </a:lnTo>
                  <a:lnTo>
                    <a:pt x="7027" y="4000"/>
                  </a:lnTo>
                  <a:lnTo>
                    <a:pt x="7041" y="3926"/>
                  </a:lnTo>
                  <a:lnTo>
                    <a:pt x="7009" y="3875"/>
                  </a:lnTo>
                  <a:lnTo>
                    <a:pt x="7096" y="3843"/>
                  </a:lnTo>
                  <a:lnTo>
                    <a:pt x="7165" y="3806"/>
                  </a:lnTo>
                  <a:lnTo>
                    <a:pt x="7225" y="3783"/>
                  </a:lnTo>
                  <a:lnTo>
                    <a:pt x="7271" y="3802"/>
                  </a:lnTo>
                  <a:lnTo>
                    <a:pt x="7313" y="3742"/>
                  </a:lnTo>
                  <a:lnTo>
                    <a:pt x="7382" y="3687"/>
                  </a:lnTo>
                  <a:lnTo>
                    <a:pt x="7400" y="3608"/>
                  </a:lnTo>
                  <a:lnTo>
                    <a:pt x="7460" y="3534"/>
                  </a:lnTo>
                  <a:lnTo>
                    <a:pt x="7506" y="3465"/>
                  </a:lnTo>
                  <a:lnTo>
                    <a:pt x="7598" y="3424"/>
                  </a:lnTo>
                  <a:lnTo>
                    <a:pt x="7658" y="3373"/>
                  </a:lnTo>
                  <a:lnTo>
                    <a:pt x="7681" y="3419"/>
                  </a:lnTo>
                  <a:lnTo>
                    <a:pt x="7718" y="3396"/>
                  </a:lnTo>
                  <a:lnTo>
                    <a:pt x="7676" y="3557"/>
                  </a:lnTo>
                  <a:lnTo>
                    <a:pt x="7654" y="3710"/>
                  </a:lnTo>
                  <a:lnTo>
                    <a:pt x="7608" y="3949"/>
                  </a:lnTo>
                  <a:lnTo>
                    <a:pt x="7539" y="4124"/>
                  </a:lnTo>
                  <a:lnTo>
                    <a:pt x="7516" y="4272"/>
                  </a:lnTo>
                  <a:lnTo>
                    <a:pt x="7492" y="4396"/>
                  </a:lnTo>
                  <a:lnTo>
                    <a:pt x="7529" y="4521"/>
                  </a:lnTo>
                  <a:lnTo>
                    <a:pt x="7419" y="4594"/>
                  </a:lnTo>
                  <a:lnTo>
                    <a:pt x="7322" y="4599"/>
                  </a:lnTo>
                  <a:lnTo>
                    <a:pt x="7179" y="4603"/>
                  </a:lnTo>
                  <a:lnTo>
                    <a:pt x="6138" y="6433"/>
                  </a:lnTo>
                  <a:lnTo>
                    <a:pt x="6677" y="6728"/>
                  </a:lnTo>
                  <a:lnTo>
                    <a:pt x="6834" y="6732"/>
                  </a:lnTo>
                  <a:lnTo>
                    <a:pt x="7230" y="6083"/>
                  </a:lnTo>
                  <a:lnTo>
                    <a:pt x="7847" y="5825"/>
                  </a:lnTo>
                  <a:lnTo>
                    <a:pt x="8050" y="5673"/>
                  </a:lnTo>
                  <a:lnTo>
                    <a:pt x="8225" y="5497"/>
                  </a:lnTo>
                  <a:lnTo>
                    <a:pt x="8409" y="5442"/>
                  </a:lnTo>
                  <a:lnTo>
                    <a:pt x="8543" y="5484"/>
                  </a:lnTo>
                  <a:lnTo>
                    <a:pt x="8631" y="5474"/>
                  </a:lnTo>
                  <a:lnTo>
                    <a:pt x="8737" y="5447"/>
                  </a:lnTo>
                  <a:lnTo>
                    <a:pt x="8829" y="5447"/>
                  </a:lnTo>
                  <a:lnTo>
                    <a:pt x="8866" y="5534"/>
                  </a:lnTo>
                  <a:lnTo>
                    <a:pt x="8838" y="5659"/>
                  </a:lnTo>
                  <a:lnTo>
                    <a:pt x="8833" y="5732"/>
                  </a:lnTo>
                  <a:lnTo>
                    <a:pt x="8784" y="5853"/>
                  </a:lnTo>
                  <a:lnTo>
                    <a:pt x="8644" y="5811"/>
                  </a:lnTo>
                  <a:lnTo>
                    <a:pt x="8432" y="5774"/>
                  </a:lnTo>
                  <a:lnTo>
                    <a:pt x="8280" y="5769"/>
                  </a:lnTo>
                  <a:lnTo>
                    <a:pt x="8193" y="5838"/>
                  </a:lnTo>
                  <a:lnTo>
                    <a:pt x="8174" y="5958"/>
                  </a:lnTo>
                  <a:lnTo>
                    <a:pt x="8207" y="5995"/>
                  </a:lnTo>
                  <a:lnTo>
                    <a:pt x="8331" y="6023"/>
                  </a:lnTo>
                  <a:lnTo>
                    <a:pt x="8506" y="6101"/>
                  </a:lnTo>
                  <a:lnTo>
                    <a:pt x="8580" y="6120"/>
                  </a:lnTo>
                  <a:lnTo>
                    <a:pt x="8737" y="6202"/>
                  </a:lnTo>
                  <a:lnTo>
                    <a:pt x="8704" y="6272"/>
                  </a:lnTo>
                  <a:lnTo>
                    <a:pt x="8589" y="6382"/>
                  </a:lnTo>
                  <a:lnTo>
                    <a:pt x="8511" y="6442"/>
                  </a:lnTo>
                  <a:lnTo>
                    <a:pt x="8299" y="6553"/>
                  </a:lnTo>
                  <a:lnTo>
                    <a:pt x="7986" y="6682"/>
                  </a:lnTo>
                  <a:lnTo>
                    <a:pt x="7691" y="6797"/>
                  </a:lnTo>
                  <a:lnTo>
                    <a:pt x="7543" y="6857"/>
                  </a:lnTo>
                  <a:lnTo>
                    <a:pt x="7313" y="6958"/>
                  </a:lnTo>
                  <a:lnTo>
                    <a:pt x="6810" y="7166"/>
                  </a:lnTo>
                  <a:lnTo>
                    <a:pt x="5658" y="7622"/>
                  </a:lnTo>
                  <a:lnTo>
                    <a:pt x="5686" y="6755"/>
                  </a:lnTo>
                  <a:lnTo>
                    <a:pt x="5156" y="6714"/>
                  </a:lnTo>
                  <a:lnTo>
                    <a:pt x="5267" y="7488"/>
                  </a:lnTo>
                  <a:lnTo>
                    <a:pt x="4119" y="7705"/>
                  </a:lnTo>
                  <a:lnTo>
                    <a:pt x="4165" y="7880"/>
                  </a:lnTo>
                  <a:lnTo>
                    <a:pt x="4156" y="7930"/>
                  </a:lnTo>
                  <a:lnTo>
                    <a:pt x="3972" y="8009"/>
                  </a:lnTo>
                  <a:lnTo>
                    <a:pt x="3834" y="8092"/>
                  </a:lnTo>
                  <a:lnTo>
                    <a:pt x="3903" y="8313"/>
                  </a:lnTo>
                  <a:lnTo>
                    <a:pt x="2419" y="9023"/>
                  </a:lnTo>
                  <a:lnTo>
                    <a:pt x="2332" y="8912"/>
                  </a:lnTo>
                  <a:lnTo>
                    <a:pt x="2083" y="8318"/>
                  </a:lnTo>
                  <a:lnTo>
                    <a:pt x="1986" y="8101"/>
                  </a:lnTo>
                  <a:lnTo>
                    <a:pt x="1931" y="7474"/>
                  </a:lnTo>
                  <a:lnTo>
                    <a:pt x="1548" y="7364"/>
                  </a:lnTo>
                  <a:lnTo>
                    <a:pt x="1497" y="7557"/>
                  </a:lnTo>
                  <a:lnTo>
                    <a:pt x="1405" y="7613"/>
                  </a:lnTo>
                  <a:lnTo>
                    <a:pt x="1097" y="7649"/>
                  </a:lnTo>
                  <a:lnTo>
                    <a:pt x="1041" y="7783"/>
                  </a:lnTo>
                  <a:lnTo>
                    <a:pt x="889" y="7848"/>
                  </a:lnTo>
                  <a:lnTo>
                    <a:pt x="686" y="7935"/>
                  </a:lnTo>
                  <a:lnTo>
                    <a:pt x="544" y="7935"/>
                  </a:lnTo>
                  <a:lnTo>
                    <a:pt x="401" y="7986"/>
                  </a:lnTo>
                  <a:lnTo>
                    <a:pt x="276" y="8064"/>
                  </a:lnTo>
                  <a:lnTo>
                    <a:pt x="143" y="8147"/>
                  </a:lnTo>
                  <a:lnTo>
                    <a:pt x="37" y="8253"/>
                  </a:lnTo>
                  <a:lnTo>
                    <a:pt x="0" y="8308"/>
                  </a:lnTo>
                  <a:lnTo>
                    <a:pt x="63" y="8527"/>
                  </a:lnTo>
                  <a:lnTo>
                    <a:pt x="180" y="8691"/>
                  </a:lnTo>
                  <a:lnTo>
                    <a:pt x="318" y="8631"/>
                  </a:lnTo>
                  <a:lnTo>
                    <a:pt x="456" y="8585"/>
                  </a:lnTo>
                  <a:lnTo>
                    <a:pt x="576" y="8497"/>
                  </a:lnTo>
                  <a:lnTo>
                    <a:pt x="521" y="8396"/>
                  </a:lnTo>
                  <a:lnTo>
                    <a:pt x="751" y="8253"/>
                  </a:lnTo>
                  <a:lnTo>
                    <a:pt x="889" y="8142"/>
                  </a:lnTo>
                  <a:lnTo>
                    <a:pt x="1004" y="8101"/>
                  </a:lnTo>
                  <a:lnTo>
                    <a:pt x="1087" y="8115"/>
                  </a:lnTo>
                  <a:lnTo>
                    <a:pt x="1244" y="8087"/>
                  </a:lnTo>
                  <a:lnTo>
                    <a:pt x="1410" y="8124"/>
                  </a:lnTo>
                  <a:lnTo>
                    <a:pt x="1553" y="8216"/>
                  </a:lnTo>
                  <a:lnTo>
                    <a:pt x="1659" y="8285"/>
                  </a:lnTo>
                  <a:lnTo>
                    <a:pt x="1774" y="8138"/>
                  </a:lnTo>
                  <a:lnTo>
                    <a:pt x="1806" y="8087"/>
                  </a:lnTo>
                  <a:lnTo>
                    <a:pt x="1954" y="8147"/>
                  </a:lnTo>
                  <a:lnTo>
                    <a:pt x="1972" y="8179"/>
                  </a:lnTo>
                  <a:lnTo>
                    <a:pt x="2078" y="8433"/>
                  </a:lnTo>
                  <a:lnTo>
                    <a:pt x="2175" y="8728"/>
                  </a:lnTo>
                  <a:lnTo>
                    <a:pt x="2175" y="8884"/>
                  </a:lnTo>
                  <a:lnTo>
                    <a:pt x="2060" y="8981"/>
                  </a:lnTo>
                  <a:lnTo>
                    <a:pt x="1931" y="9059"/>
                  </a:lnTo>
                  <a:lnTo>
                    <a:pt x="1788" y="9188"/>
                  </a:lnTo>
                  <a:lnTo>
                    <a:pt x="1442" y="9327"/>
                  </a:lnTo>
                  <a:lnTo>
                    <a:pt x="1502" y="9474"/>
                  </a:lnTo>
                  <a:lnTo>
                    <a:pt x="1295" y="9562"/>
                  </a:lnTo>
                  <a:lnTo>
                    <a:pt x="1276" y="9668"/>
                  </a:lnTo>
                  <a:lnTo>
                    <a:pt x="1395" y="9915"/>
                  </a:lnTo>
                  <a:lnTo>
                    <a:pt x="1603" y="10276"/>
                  </a:lnTo>
                  <a:lnTo>
                    <a:pt x="2193" y="9792"/>
                  </a:lnTo>
                  <a:lnTo>
                    <a:pt x="2437" y="9585"/>
                  </a:lnTo>
                  <a:lnTo>
                    <a:pt x="2737" y="9350"/>
                  </a:lnTo>
                  <a:lnTo>
                    <a:pt x="3060" y="9175"/>
                  </a:lnTo>
                  <a:lnTo>
                    <a:pt x="3350" y="9059"/>
                  </a:lnTo>
                  <a:lnTo>
                    <a:pt x="3732" y="8972"/>
                  </a:lnTo>
                  <a:lnTo>
                    <a:pt x="5396" y="8682"/>
                  </a:lnTo>
                  <a:lnTo>
                    <a:pt x="5400" y="8483"/>
                  </a:lnTo>
                  <a:lnTo>
                    <a:pt x="5447" y="8101"/>
                  </a:lnTo>
                  <a:lnTo>
                    <a:pt x="5506" y="8106"/>
                  </a:lnTo>
                  <a:lnTo>
                    <a:pt x="5529" y="7986"/>
                  </a:lnTo>
                  <a:lnTo>
                    <a:pt x="5603" y="7921"/>
                  </a:lnTo>
                  <a:lnTo>
                    <a:pt x="5658" y="7880"/>
                  </a:lnTo>
                  <a:lnTo>
                    <a:pt x="5612" y="7746"/>
                  </a:lnTo>
                  <a:lnTo>
                    <a:pt x="7898" y="6829"/>
                  </a:lnTo>
                  <a:lnTo>
                    <a:pt x="7935" y="6875"/>
                  </a:lnTo>
                  <a:lnTo>
                    <a:pt x="7949" y="6935"/>
                  </a:lnTo>
                  <a:lnTo>
                    <a:pt x="7995" y="6967"/>
                  </a:lnTo>
                  <a:lnTo>
                    <a:pt x="7990" y="7156"/>
                  </a:lnTo>
                  <a:lnTo>
                    <a:pt x="7990" y="7456"/>
                  </a:lnTo>
                  <a:lnTo>
                    <a:pt x="7981" y="7520"/>
                  </a:lnTo>
                  <a:lnTo>
                    <a:pt x="8221" y="7493"/>
                  </a:lnTo>
                  <a:lnTo>
                    <a:pt x="8303" y="7516"/>
                  </a:lnTo>
                  <a:lnTo>
                    <a:pt x="8456" y="7553"/>
                  </a:lnTo>
                  <a:lnTo>
                    <a:pt x="8571" y="7507"/>
                  </a:lnTo>
                  <a:lnTo>
                    <a:pt x="8695" y="7516"/>
                  </a:lnTo>
                  <a:lnTo>
                    <a:pt x="8691" y="7603"/>
                  </a:lnTo>
                  <a:lnTo>
                    <a:pt x="8681" y="8069"/>
                  </a:lnTo>
                  <a:lnTo>
                    <a:pt x="9193" y="7972"/>
                  </a:lnTo>
                  <a:lnTo>
                    <a:pt x="9248" y="8313"/>
                  </a:lnTo>
                  <a:lnTo>
                    <a:pt x="9326" y="8599"/>
                  </a:lnTo>
                  <a:lnTo>
                    <a:pt x="9382" y="8838"/>
                  </a:lnTo>
                  <a:lnTo>
                    <a:pt x="9538" y="8880"/>
                  </a:lnTo>
                  <a:lnTo>
                    <a:pt x="9704" y="8907"/>
                  </a:lnTo>
                  <a:lnTo>
                    <a:pt x="9787" y="8811"/>
                  </a:lnTo>
                  <a:lnTo>
                    <a:pt x="10045" y="8889"/>
                  </a:lnTo>
                  <a:lnTo>
                    <a:pt x="10557" y="8995"/>
                  </a:lnTo>
                  <a:lnTo>
                    <a:pt x="10612" y="8622"/>
                  </a:lnTo>
                  <a:lnTo>
                    <a:pt x="10870" y="7972"/>
                  </a:lnTo>
                  <a:lnTo>
                    <a:pt x="10967" y="8000"/>
                  </a:lnTo>
                  <a:lnTo>
                    <a:pt x="11082" y="7645"/>
                  </a:lnTo>
                  <a:lnTo>
                    <a:pt x="11128" y="7318"/>
                  </a:lnTo>
                  <a:lnTo>
                    <a:pt x="10958" y="7295"/>
                  </a:lnTo>
                  <a:lnTo>
                    <a:pt x="11414" y="6769"/>
                  </a:lnTo>
                  <a:lnTo>
                    <a:pt x="11511" y="6834"/>
                  </a:lnTo>
                  <a:lnTo>
                    <a:pt x="11580" y="6742"/>
                  </a:lnTo>
                  <a:lnTo>
                    <a:pt x="11508" y="6667"/>
                  </a:lnTo>
                  <a:lnTo>
                    <a:pt x="11607" y="6534"/>
                  </a:lnTo>
                  <a:lnTo>
                    <a:pt x="11709" y="6456"/>
                  </a:lnTo>
                  <a:lnTo>
                    <a:pt x="11806" y="6557"/>
                  </a:lnTo>
                  <a:lnTo>
                    <a:pt x="11865" y="6567"/>
                  </a:lnTo>
                  <a:lnTo>
                    <a:pt x="11879" y="6700"/>
                  </a:lnTo>
                  <a:lnTo>
                    <a:pt x="11962" y="6626"/>
                  </a:lnTo>
                  <a:lnTo>
                    <a:pt x="12142" y="6576"/>
                  </a:lnTo>
                  <a:lnTo>
                    <a:pt x="12280" y="6534"/>
                  </a:lnTo>
                  <a:lnTo>
                    <a:pt x="12349" y="6484"/>
                  </a:lnTo>
                  <a:lnTo>
                    <a:pt x="12400" y="6424"/>
                  </a:lnTo>
                  <a:lnTo>
                    <a:pt x="12340" y="6350"/>
                  </a:lnTo>
                  <a:lnTo>
                    <a:pt x="12488" y="6267"/>
                  </a:lnTo>
                  <a:lnTo>
                    <a:pt x="12548" y="6265"/>
                  </a:lnTo>
                  <a:lnTo>
                    <a:pt x="12649" y="6276"/>
                  </a:lnTo>
                  <a:lnTo>
                    <a:pt x="12736" y="6262"/>
                  </a:lnTo>
                  <a:lnTo>
                    <a:pt x="12911" y="6230"/>
                  </a:lnTo>
                  <a:lnTo>
                    <a:pt x="13082" y="6419"/>
                  </a:lnTo>
                  <a:lnTo>
                    <a:pt x="13201" y="6333"/>
                  </a:lnTo>
                  <a:lnTo>
                    <a:pt x="13280" y="6290"/>
                  </a:lnTo>
                  <a:lnTo>
                    <a:pt x="13432" y="6433"/>
                  </a:lnTo>
                  <a:lnTo>
                    <a:pt x="13626" y="6626"/>
                  </a:lnTo>
                  <a:lnTo>
                    <a:pt x="13778" y="6783"/>
                  </a:lnTo>
                  <a:lnTo>
                    <a:pt x="13722" y="6857"/>
                  </a:lnTo>
                  <a:lnTo>
                    <a:pt x="13593" y="7083"/>
                  </a:lnTo>
                  <a:lnTo>
                    <a:pt x="13630" y="7129"/>
                  </a:lnTo>
                  <a:lnTo>
                    <a:pt x="13607" y="7212"/>
                  </a:lnTo>
                  <a:lnTo>
                    <a:pt x="13699" y="7359"/>
                  </a:lnTo>
                  <a:lnTo>
                    <a:pt x="13792" y="7419"/>
                  </a:lnTo>
                  <a:lnTo>
                    <a:pt x="14000" y="7336"/>
                  </a:lnTo>
                  <a:lnTo>
                    <a:pt x="14188" y="7364"/>
                  </a:lnTo>
                  <a:lnTo>
                    <a:pt x="14322" y="7576"/>
                  </a:lnTo>
                  <a:lnTo>
                    <a:pt x="14464" y="7769"/>
                  </a:lnTo>
                  <a:lnTo>
                    <a:pt x="14801" y="8198"/>
                  </a:lnTo>
                  <a:lnTo>
                    <a:pt x="15243" y="7852"/>
                  </a:lnTo>
                  <a:lnTo>
                    <a:pt x="14980" y="7548"/>
                  </a:lnTo>
                  <a:lnTo>
                    <a:pt x="14690" y="7276"/>
                  </a:lnTo>
                  <a:lnTo>
                    <a:pt x="14561" y="7456"/>
                  </a:lnTo>
                  <a:lnTo>
                    <a:pt x="14372" y="7235"/>
                  </a:lnTo>
                  <a:lnTo>
                    <a:pt x="14174" y="7064"/>
                  </a:lnTo>
                  <a:lnTo>
                    <a:pt x="13985" y="6903"/>
                  </a:lnTo>
                  <a:lnTo>
                    <a:pt x="13957" y="6838"/>
                  </a:lnTo>
                  <a:lnTo>
                    <a:pt x="13875" y="6861"/>
                  </a:lnTo>
                  <a:lnTo>
                    <a:pt x="13294" y="6249"/>
                  </a:lnTo>
                  <a:lnTo>
                    <a:pt x="13349" y="6226"/>
                  </a:lnTo>
                  <a:lnTo>
                    <a:pt x="13261" y="6136"/>
                  </a:lnTo>
                  <a:lnTo>
                    <a:pt x="13330" y="6059"/>
                  </a:lnTo>
                  <a:lnTo>
                    <a:pt x="13418" y="6083"/>
                  </a:lnTo>
                  <a:lnTo>
                    <a:pt x="13538" y="6041"/>
                  </a:lnTo>
                  <a:lnTo>
                    <a:pt x="13536" y="5939"/>
                  </a:lnTo>
                  <a:lnTo>
                    <a:pt x="13644" y="5811"/>
                  </a:lnTo>
                  <a:lnTo>
                    <a:pt x="13469" y="5534"/>
                  </a:lnTo>
                  <a:lnTo>
                    <a:pt x="13570" y="5364"/>
                  </a:lnTo>
                  <a:lnTo>
                    <a:pt x="13736" y="5258"/>
                  </a:lnTo>
                  <a:lnTo>
                    <a:pt x="13870" y="5175"/>
                  </a:lnTo>
                  <a:lnTo>
                    <a:pt x="13897" y="5125"/>
                  </a:lnTo>
                  <a:lnTo>
                    <a:pt x="13732" y="4875"/>
                  </a:lnTo>
                  <a:lnTo>
                    <a:pt x="14103" y="4654"/>
                  </a:lnTo>
                  <a:close/>
                </a:path>
              </a:pathLst>
            </a:custGeom>
            <a:solidFill>
              <a:srgbClr val="CCFFCC"/>
            </a:solidFill>
            <a:ln w="12700">
              <a:solidFill>
                <a:srgbClr val="FF00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17059" name="Group 3"/>
            <p:cNvGrpSpPr>
              <a:grpSpLocks/>
            </p:cNvGrpSpPr>
            <p:nvPr/>
          </p:nvGrpSpPr>
          <p:grpSpPr bwMode="auto">
            <a:xfrm>
              <a:off x="336" y="1217"/>
              <a:ext cx="3416" cy="1877"/>
              <a:chOff x="336" y="1217"/>
              <a:chExt cx="3416" cy="1877"/>
            </a:xfrm>
          </p:grpSpPr>
          <p:sp>
            <p:nvSpPr>
              <p:cNvPr id="50" name="Freeform 4"/>
              <p:cNvSpPr>
                <a:spLocks/>
              </p:cNvSpPr>
              <p:nvPr/>
            </p:nvSpPr>
            <p:spPr bwMode="auto">
              <a:xfrm>
                <a:off x="2371" y="1927"/>
                <a:ext cx="19" cy="32"/>
              </a:xfrm>
              <a:custGeom>
                <a:avLst/>
                <a:gdLst>
                  <a:gd name="T0" fmla="*/ 92 w 101"/>
                  <a:gd name="T1" fmla="*/ 0 h 175"/>
                  <a:gd name="T2" fmla="*/ 101 w 101"/>
                  <a:gd name="T3" fmla="*/ 175 h 175"/>
                  <a:gd name="T4" fmla="*/ 0 w 101"/>
                  <a:gd name="T5" fmla="*/ 101 h 175"/>
                  <a:gd name="T6" fmla="*/ 14 w 101"/>
                  <a:gd name="T7" fmla="*/ 13 h 175"/>
                  <a:gd name="T8" fmla="*/ 92 w 101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175">
                    <a:moveTo>
                      <a:pt x="92" y="0"/>
                    </a:moveTo>
                    <a:lnTo>
                      <a:pt x="101" y="175"/>
                    </a:lnTo>
                    <a:lnTo>
                      <a:pt x="0" y="101"/>
                    </a:lnTo>
                    <a:lnTo>
                      <a:pt x="14" y="13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1" name="Freeform 5"/>
              <p:cNvSpPr>
                <a:spLocks/>
              </p:cNvSpPr>
              <p:nvPr/>
            </p:nvSpPr>
            <p:spPr bwMode="auto">
              <a:xfrm>
                <a:off x="2077" y="1887"/>
                <a:ext cx="138" cy="172"/>
              </a:xfrm>
              <a:custGeom>
                <a:avLst/>
                <a:gdLst>
                  <a:gd name="T0" fmla="*/ 355 w 746"/>
                  <a:gd name="T1" fmla="*/ 926 h 926"/>
                  <a:gd name="T2" fmla="*/ 746 w 746"/>
                  <a:gd name="T3" fmla="*/ 162 h 926"/>
                  <a:gd name="T4" fmla="*/ 641 w 746"/>
                  <a:gd name="T5" fmla="*/ 115 h 926"/>
                  <a:gd name="T6" fmla="*/ 613 w 746"/>
                  <a:gd name="T7" fmla="*/ 152 h 926"/>
                  <a:gd name="T8" fmla="*/ 272 w 746"/>
                  <a:gd name="T9" fmla="*/ 0 h 926"/>
                  <a:gd name="T10" fmla="*/ 0 w 746"/>
                  <a:gd name="T11" fmla="*/ 650 h 926"/>
                  <a:gd name="T12" fmla="*/ 60 w 746"/>
                  <a:gd name="T13" fmla="*/ 793 h 926"/>
                  <a:gd name="T14" fmla="*/ 359 w 746"/>
                  <a:gd name="T15" fmla="*/ 922 h 926"/>
                  <a:gd name="T16" fmla="*/ 355 w 746"/>
                  <a:gd name="T17" fmla="*/ 926 h 9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6" h="926">
                    <a:moveTo>
                      <a:pt x="355" y="926"/>
                    </a:moveTo>
                    <a:lnTo>
                      <a:pt x="746" y="162"/>
                    </a:lnTo>
                    <a:lnTo>
                      <a:pt x="641" y="115"/>
                    </a:lnTo>
                    <a:lnTo>
                      <a:pt x="613" y="152"/>
                    </a:lnTo>
                    <a:lnTo>
                      <a:pt x="272" y="0"/>
                    </a:lnTo>
                    <a:lnTo>
                      <a:pt x="0" y="650"/>
                    </a:lnTo>
                    <a:lnTo>
                      <a:pt x="60" y="793"/>
                    </a:lnTo>
                    <a:lnTo>
                      <a:pt x="359" y="922"/>
                    </a:lnTo>
                    <a:lnTo>
                      <a:pt x="355" y="92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2" name="Freeform 6"/>
              <p:cNvSpPr>
                <a:spLocks/>
              </p:cNvSpPr>
              <p:nvPr/>
            </p:nvSpPr>
            <p:spPr bwMode="auto">
              <a:xfrm>
                <a:off x="2202" y="1678"/>
                <a:ext cx="48" cy="74"/>
              </a:xfrm>
              <a:custGeom>
                <a:avLst/>
                <a:gdLst>
                  <a:gd name="T0" fmla="*/ 0 w 262"/>
                  <a:gd name="T1" fmla="*/ 351 h 401"/>
                  <a:gd name="T2" fmla="*/ 129 w 262"/>
                  <a:gd name="T3" fmla="*/ 401 h 401"/>
                  <a:gd name="T4" fmla="*/ 179 w 262"/>
                  <a:gd name="T5" fmla="*/ 309 h 401"/>
                  <a:gd name="T6" fmla="*/ 138 w 262"/>
                  <a:gd name="T7" fmla="*/ 272 h 401"/>
                  <a:gd name="T8" fmla="*/ 138 w 262"/>
                  <a:gd name="T9" fmla="*/ 203 h 401"/>
                  <a:gd name="T10" fmla="*/ 230 w 262"/>
                  <a:gd name="T11" fmla="*/ 92 h 401"/>
                  <a:gd name="T12" fmla="*/ 262 w 262"/>
                  <a:gd name="T13" fmla="*/ 33 h 401"/>
                  <a:gd name="T14" fmla="*/ 216 w 262"/>
                  <a:gd name="T15" fmla="*/ 0 h 401"/>
                  <a:gd name="T16" fmla="*/ 32 w 262"/>
                  <a:gd name="T17" fmla="*/ 240 h 401"/>
                  <a:gd name="T18" fmla="*/ 9 w 262"/>
                  <a:gd name="T19" fmla="*/ 314 h 401"/>
                  <a:gd name="T20" fmla="*/ 0 w 262"/>
                  <a:gd name="T21" fmla="*/ 35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2" h="401">
                    <a:moveTo>
                      <a:pt x="0" y="351"/>
                    </a:moveTo>
                    <a:lnTo>
                      <a:pt x="129" y="401"/>
                    </a:lnTo>
                    <a:lnTo>
                      <a:pt x="179" y="309"/>
                    </a:lnTo>
                    <a:lnTo>
                      <a:pt x="138" y="272"/>
                    </a:lnTo>
                    <a:lnTo>
                      <a:pt x="138" y="203"/>
                    </a:lnTo>
                    <a:lnTo>
                      <a:pt x="230" y="92"/>
                    </a:lnTo>
                    <a:lnTo>
                      <a:pt x="262" y="33"/>
                    </a:lnTo>
                    <a:lnTo>
                      <a:pt x="216" y="0"/>
                    </a:lnTo>
                    <a:lnTo>
                      <a:pt x="32" y="240"/>
                    </a:lnTo>
                    <a:lnTo>
                      <a:pt x="9" y="314"/>
                    </a:lnTo>
                    <a:lnTo>
                      <a:pt x="0" y="351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3" name="Freeform 7"/>
              <p:cNvSpPr>
                <a:spLocks/>
              </p:cNvSpPr>
              <p:nvPr/>
            </p:nvSpPr>
            <p:spPr bwMode="auto">
              <a:xfrm>
                <a:off x="3233" y="1266"/>
                <a:ext cx="156" cy="105"/>
              </a:xfrm>
              <a:custGeom>
                <a:avLst/>
                <a:gdLst>
                  <a:gd name="T0" fmla="*/ 76 w 840"/>
                  <a:gd name="T1" fmla="*/ 66 h 568"/>
                  <a:gd name="T2" fmla="*/ 816 w 840"/>
                  <a:gd name="T3" fmla="*/ 0 h 568"/>
                  <a:gd name="T4" fmla="*/ 840 w 840"/>
                  <a:gd name="T5" fmla="*/ 316 h 568"/>
                  <a:gd name="T6" fmla="*/ 272 w 840"/>
                  <a:gd name="T7" fmla="*/ 568 h 568"/>
                  <a:gd name="T8" fmla="*/ 0 w 840"/>
                  <a:gd name="T9" fmla="*/ 104 h 568"/>
                  <a:gd name="T10" fmla="*/ 4 w 840"/>
                  <a:gd name="T11" fmla="*/ 84 h 568"/>
                  <a:gd name="T12" fmla="*/ 20 w 840"/>
                  <a:gd name="T13" fmla="*/ 72 h 568"/>
                  <a:gd name="T14" fmla="*/ 76 w 840"/>
                  <a:gd name="T15" fmla="*/ 68 h 568"/>
                  <a:gd name="T16" fmla="*/ 76 w 840"/>
                  <a:gd name="T17" fmla="*/ 66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0" h="568">
                    <a:moveTo>
                      <a:pt x="76" y="66"/>
                    </a:moveTo>
                    <a:lnTo>
                      <a:pt x="816" y="0"/>
                    </a:lnTo>
                    <a:lnTo>
                      <a:pt x="840" y="316"/>
                    </a:lnTo>
                    <a:lnTo>
                      <a:pt x="272" y="568"/>
                    </a:lnTo>
                    <a:lnTo>
                      <a:pt x="0" y="104"/>
                    </a:lnTo>
                    <a:lnTo>
                      <a:pt x="4" y="84"/>
                    </a:lnTo>
                    <a:lnTo>
                      <a:pt x="20" y="72"/>
                    </a:lnTo>
                    <a:lnTo>
                      <a:pt x="76" y="68"/>
                    </a:lnTo>
                    <a:lnTo>
                      <a:pt x="76" y="66"/>
                    </a:lnTo>
                    <a:close/>
                  </a:path>
                </a:pathLst>
              </a:custGeom>
              <a:solidFill>
                <a:srgbClr val="FF6161"/>
              </a:solidFill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4" name="Freeform 8"/>
              <p:cNvSpPr>
                <a:spLocks/>
              </p:cNvSpPr>
              <p:nvPr/>
            </p:nvSpPr>
            <p:spPr bwMode="auto">
              <a:xfrm>
                <a:off x="3289" y="1330"/>
                <a:ext cx="128" cy="119"/>
              </a:xfrm>
              <a:custGeom>
                <a:avLst/>
                <a:gdLst>
                  <a:gd name="T0" fmla="*/ 0 w 688"/>
                  <a:gd name="T1" fmla="*/ 266 h 644"/>
                  <a:gd name="T2" fmla="*/ 560 w 688"/>
                  <a:gd name="T3" fmla="*/ 0 h 644"/>
                  <a:gd name="T4" fmla="*/ 688 w 688"/>
                  <a:gd name="T5" fmla="*/ 172 h 644"/>
                  <a:gd name="T6" fmla="*/ 216 w 688"/>
                  <a:gd name="T7" fmla="*/ 644 h 644"/>
                  <a:gd name="T8" fmla="*/ 0 w 688"/>
                  <a:gd name="T9" fmla="*/ 260 h 644"/>
                  <a:gd name="T10" fmla="*/ 0 w 688"/>
                  <a:gd name="T11" fmla="*/ 266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88" h="644">
                    <a:moveTo>
                      <a:pt x="0" y="266"/>
                    </a:moveTo>
                    <a:lnTo>
                      <a:pt x="560" y="0"/>
                    </a:lnTo>
                    <a:lnTo>
                      <a:pt x="688" y="172"/>
                    </a:lnTo>
                    <a:lnTo>
                      <a:pt x="216" y="644"/>
                    </a:lnTo>
                    <a:lnTo>
                      <a:pt x="0" y="260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CCFFCC"/>
              </a:solidFill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5" name="Freeform 9"/>
              <p:cNvSpPr>
                <a:spLocks/>
              </p:cNvSpPr>
              <p:nvPr/>
            </p:nvSpPr>
            <p:spPr bwMode="auto">
              <a:xfrm>
                <a:off x="3333" y="1365"/>
                <a:ext cx="135" cy="130"/>
              </a:xfrm>
              <a:custGeom>
                <a:avLst/>
                <a:gdLst>
                  <a:gd name="T0" fmla="*/ 4 w 724"/>
                  <a:gd name="T1" fmla="*/ 470 h 696"/>
                  <a:gd name="T2" fmla="*/ 476 w 724"/>
                  <a:gd name="T3" fmla="*/ 0 h 696"/>
                  <a:gd name="T4" fmla="*/ 724 w 724"/>
                  <a:gd name="T5" fmla="*/ 228 h 696"/>
                  <a:gd name="T6" fmla="*/ 248 w 724"/>
                  <a:gd name="T7" fmla="*/ 696 h 696"/>
                  <a:gd name="T8" fmla="*/ 0 w 724"/>
                  <a:gd name="T9" fmla="*/ 472 h 696"/>
                  <a:gd name="T10" fmla="*/ 4 w 724"/>
                  <a:gd name="T11" fmla="*/ 470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4" h="696">
                    <a:moveTo>
                      <a:pt x="4" y="470"/>
                    </a:moveTo>
                    <a:lnTo>
                      <a:pt x="476" y="0"/>
                    </a:lnTo>
                    <a:lnTo>
                      <a:pt x="724" y="228"/>
                    </a:lnTo>
                    <a:lnTo>
                      <a:pt x="248" y="696"/>
                    </a:lnTo>
                    <a:lnTo>
                      <a:pt x="0" y="472"/>
                    </a:lnTo>
                    <a:lnTo>
                      <a:pt x="4" y="47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6" name="Freeform 10"/>
              <p:cNvSpPr>
                <a:spLocks/>
              </p:cNvSpPr>
              <p:nvPr/>
            </p:nvSpPr>
            <p:spPr bwMode="auto">
              <a:xfrm>
                <a:off x="3391" y="1252"/>
                <a:ext cx="185" cy="60"/>
              </a:xfrm>
              <a:custGeom>
                <a:avLst/>
                <a:gdLst>
                  <a:gd name="T0" fmla="*/ 20 w 996"/>
                  <a:gd name="T1" fmla="*/ 286 h 328"/>
                  <a:gd name="T2" fmla="*/ 0 w 996"/>
                  <a:gd name="T3" fmla="*/ 72 h 328"/>
                  <a:gd name="T4" fmla="*/ 924 w 996"/>
                  <a:gd name="T5" fmla="*/ 0 h 328"/>
                  <a:gd name="T6" fmla="*/ 996 w 996"/>
                  <a:gd name="T7" fmla="*/ 100 h 328"/>
                  <a:gd name="T8" fmla="*/ 956 w 996"/>
                  <a:gd name="T9" fmla="*/ 132 h 328"/>
                  <a:gd name="T10" fmla="*/ 860 w 996"/>
                  <a:gd name="T11" fmla="*/ 124 h 328"/>
                  <a:gd name="T12" fmla="*/ 780 w 996"/>
                  <a:gd name="T13" fmla="*/ 168 h 328"/>
                  <a:gd name="T14" fmla="*/ 572 w 996"/>
                  <a:gd name="T15" fmla="*/ 184 h 328"/>
                  <a:gd name="T16" fmla="*/ 172 w 996"/>
                  <a:gd name="T17" fmla="*/ 316 h 328"/>
                  <a:gd name="T18" fmla="*/ 28 w 996"/>
                  <a:gd name="T19" fmla="*/ 328 h 328"/>
                  <a:gd name="T20" fmla="*/ 20 w 996"/>
                  <a:gd name="T21" fmla="*/ 276 h 328"/>
                  <a:gd name="T22" fmla="*/ 20 w 996"/>
                  <a:gd name="T23" fmla="*/ 286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6" h="328">
                    <a:moveTo>
                      <a:pt x="20" y="286"/>
                    </a:moveTo>
                    <a:lnTo>
                      <a:pt x="0" y="72"/>
                    </a:lnTo>
                    <a:lnTo>
                      <a:pt x="924" y="0"/>
                    </a:lnTo>
                    <a:lnTo>
                      <a:pt x="996" y="100"/>
                    </a:lnTo>
                    <a:lnTo>
                      <a:pt x="956" y="132"/>
                    </a:lnTo>
                    <a:lnTo>
                      <a:pt x="860" y="124"/>
                    </a:lnTo>
                    <a:lnTo>
                      <a:pt x="780" y="168"/>
                    </a:lnTo>
                    <a:lnTo>
                      <a:pt x="572" y="184"/>
                    </a:lnTo>
                    <a:lnTo>
                      <a:pt x="172" y="316"/>
                    </a:lnTo>
                    <a:lnTo>
                      <a:pt x="28" y="328"/>
                    </a:lnTo>
                    <a:lnTo>
                      <a:pt x="20" y="276"/>
                    </a:lnTo>
                    <a:lnTo>
                      <a:pt x="20" y="28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7" name="Freeform 11"/>
              <p:cNvSpPr>
                <a:spLocks/>
              </p:cNvSpPr>
              <p:nvPr/>
            </p:nvSpPr>
            <p:spPr bwMode="auto">
              <a:xfrm>
                <a:off x="3422" y="1296"/>
                <a:ext cx="132" cy="107"/>
              </a:xfrm>
              <a:custGeom>
                <a:avLst/>
                <a:gdLst>
                  <a:gd name="T0" fmla="*/ 32 w 708"/>
                  <a:gd name="T1" fmla="*/ 348 h 576"/>
                  <a:gd name="T2" fmla="*/ 268 w 708"/>
                  <a:gd name="T3" fmla="*/ 576 h 576"/>
                  <a:gd name="T4" fmla="*/ 708 w 708"/>
                  <a:gd name="T5" fmla="*/ 140 h 576"/>
                  <a:gd name="T6" fmla="*/ 668 w 708"/>
                  <a:gd name="T7" fmla="*/ 104 h 576"/>
                  <a:gd name="T8" fmla="*/ 672 w 708"/>
                  <a:gd name="T9" fmla="*/ 56 h 576"/>
                  <a:gd name="T10" fmla="*/ 660 w 708"/>
                  <a:gd name="T11" fmla="*/ 16 h 576"/>
                  <a:gd name="T12" fmla="*/ 616 w 708"/>
                  <a:gd name="T13" fmla="*/ 0 h 576"/>
                  <a:gd name="T14" fmla="*/ 456 w 708"/>
                  <a:gd name="T15" fmla="*/ 28 h 576"/>
                  <a:gd name="T16" fmla="*/ 144 w 708"/>
                  <a:gd name="T17" fmla="*/ 180 h 576"/>
                  <a:gd name="T18" fmla="*/ 0 w 708"/>
                  <a:gd name="T19" fmla="*/ 308 h 576"/>
                  <a:gd name="T20" fmla="*/ 32 w 708"/>
                  <a:gd name="T21" fmla="*/ 344 h 576"/>
                  <a:gd name="T22" fmla="*/ 32 w 708"/>
                  <a:gd name="T23" fmla="*/ 348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8" h="576">
                    <a:moveTo>
                      <a:pt x="32" y="348"/>
                    </a:moveTo>
                    <a:lnTo>
                      <a:pt x="268" y="576"/>
                    </a:lnTo>
                    <a:lnTo>
                      <a:pt x="708" y="140"/>
                    </a:lnTo>
                    <a:lnTo>
                      <a:pt x="668" y="104"/>
                    </a:lnTo>
                    <a:lnTo>
                      <a:pt x="672" y="56"/>
                    </a:lnTo>
                    <a:lnTo>
                      <a:pt x="660" y="16"/>
                    </a:lnTo>
                    <a:lnTo>
                      <a:pt x="616" y="0"/>
                    </a:lnTo>
                    <a:lnTo>
                      <a:pt x="456" y="28"/>
                    </a:lnTo>
                    <a:lnTo>
                      <a:pt x="144" y="180"/>
                    </a:lnTo>
                    <a:lnTo>
                      <a:pt x="0" y="308"/>
                    </a:lnTo>
                    <a:lnTo>
                      <a:pt x="32" y="344"/>
                    </a:lnTo>
                    <a:lnTo>
                      <a:pt x="32" y="348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8" name="AutoShape 12"/>
              <p:cNvSpPr>
                <a:spLocks noChangeArrowheads="1"/>
              </p:cNvSpPr>
              <p:nvPr/>
            </p:nvSpPr>
            <p:spPr bwMode="auto">
              <a:xfrm rot="-1179229">
                <a:off x="3431" y="1309"/>
                <a:ext cx="23" cy="11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9" name="Freeform 13"/>
              <p:cNvSpPr>
                <a:spLocks/>
              </p:cNvSpPr>
              <p:nvPr/>
            </p:nvSpPr>
            <p:spPr bwMode="auto">
              <a:xfrm>
                <a:off x="3396" y="1313"/>
                <a:ext cx="40" cy="37"/>
              </a:xfrm>
              <a:custGeom>
                <a:avLst/>
                <a:gdLst>
                  <a:gd name="T0" fmla="*/ 0 w 216"/>
                  <a:gd name="T1" fmla="*/ 36 h 200"/>
                  <a:gd name="T2" fmla="*/ 128 w 216"/>
                  <a:gd name="T3" fmla="*/ 200 h 200"/>
                  <a:gd name="T4" fmla="*/ 216 w 216"/>
                  <a:gd name="T5" fmla="*/ 124 h 200"/>
                  <a:gd name="T6" fmla="*/ 160 w 216"/>
                  <a:gd name="T7" fmla="*/ 88 h 200"/>
                  <a:gd name="T8" fmla="*/ 148 w 216"/>
                  <a:gd name="T9" fmla="*/ 0 h 200"/>
                  <a:gd name="T10" fmla="*/ 0 w 216"/>
                  <a:gd name="T11" fmla="*/ 20 h 200"/>
                  <a:gd name="T12" fmla="*/ 0 w 216"/>
                  <a:gd name="T13" fmla="*/ 40 h 200"/>
                  <a:gd name="T14" fmla="*/ 0 w 216"/>
                  <a:gd name="T15" fmla="*/ 3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6" h="200">
                    <a:moveTo>
                      <a:pt x="0" y="36"/>
                    </a:moveTo>
                    <a:lnTo>
                      <a:pt x="128" y="200"/>
                    </a:lnTo>
                    <a:lnTo>
                      <a:pt x="216" y="124"/>
                    </a:lnTo>
                    <a:lnTo>
                      <a:pt x="160" y="88"/>
                    </a:lnTo>
                    <a:lnTo>
                      <a:pt x="148" y="0"/>
                    </a:lnTo>
                    <a:lnTo>
                      <a:pt x="0" y="20"/>
                    </a:lnTo>
                    <a:lnTo>
                      <a:pt x="0" y="4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0" name="Freeform 14"/>
              <p:cNvSpPr>
                <a:spLocks/>
              </p:cNvSpPr>
              <p:nvPr/>
            </p:nvSpPr>
            <p:spPr bwMode="auto">
              <a:xfrm>
                <a:off x="3078" y="1282"/>
                <a:ext cx="99" cy="153"/>
              </a:xfrm>
              <a:custGeom>
                <a:avLst/>
                <a:gdLst>
                  <a:gd name="T0" fmla="*/ 68 w 533"/>
                  <a:gd name="T1" fmla="*/ 821 h 821"/>
                  <a:gd name="T2" fmla="*/ 0 w 533"/>
                  <a:gd name="T3" fmla="*/ 34 h 821"/>
                  <a:gd name="T4" fmla="*/ 413 w 533"/>
                  <a:gd name="T5" fmla="*/ 0 h 821"/>
                  <a:gd name="T6" fmla="*/ 533 w 533"/>
                  <a:gd name="T7" fmla="*/ 434 h 821"/>
                  <a:gd name="T8" fmla="*/ 506 w 533"/>
                  <a:gd name="T9" fmla="*/ 576 h 821"/>
                  <a:gd name="T10" fmla="*/ 423 w 533"/>
                  <a:gd name="T11" fmla="*/ 733 h 821"/>
                  <a:gd name="T12" fmla="*/ 312 w 533"/>
                  <a:gd name="T13" fmla="*/ 747 h 821"/>
                  <a:gd name="T14" fmla="*/ 280 w 533"/>
                  <a:gd name="T15" fmla="*/ 811 h 821"/>
                  <a:gd name="T16" fmla="*/ 68 w 533"/>
                  <a:gd name="T17" fmla="*/ 821 h 821"/>
                  <a:gd name="T18" fmla="*/ 68 w 533"/>
                  <a:gd name="T19" fmla="*/ 821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3" h="821">
                    <a:moveTo>
                      <a:pt x="68" y="821"/>
                    </a:moveTo>
                    <a:lnTo>
                      <a:pt x="0" y="34"/>
                    </a:lnTo>
                    <a:lnTo>
                      <a:pt x="413" y="0"/>
                    </a:lnTo>
                    <a:lnTo>
                      <a:pt x="533" y="434"/>
                    </a:lnTo>
                    <a:lnTo>
                      <a:pt x="506" y="576"/>
                    </a:lnTo>
                    <a:lnTo>
                      <a:pt x="423" y="733"/>
                    </a:lnTo>
                    <a:lnTo>
                      <a:pt x="312" y="747"/>
                    </a:lnTo>
                    <a:lnTo>
                      <a:pt x="280" y="811"/>
                    </a:lnTo>
                    <a:lnTo>
                      <a:pt x="68" y="821"/>
                    </a:lnTo>
                    <a:lnTo>
                      <a:pt x="68" y="821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1" name="Freeform 15"/>
              <p:cNvSpPr>
                <a:spLocks/>
              </p:cNvSpPr>
              <p:nvPr/>
            </p:nvSpPr>
            <p:spPr bwMode="auto">
              <a:xfrm>
                <a:off x="3162" y="1279"/>
                <a:ext cx="113" cy="136"/>
              </a:xfrm>
              <a:custGeom>
                <a:avLst/>
                <a:gdLst>
                  <a:gd name="T0" fmla="*/ 0 w 608"/>
                  <a:gd name="T1" fmla="*/ 23 h 733"/>
                  <a:gd name="T2" fmla="*/ 286 w 608"/>
                  <a:gd name="T3" fmla="*/ 0 h 733"/>
                  <a:gd name="T4" fmla="*/ 323 w 608"/>
                  <a:gd name="T5" fmla="*/ 28 h 733"/>
                  <a:gd name="T6" fmla="*/ 608 w 608"/>
                  <a:gd name="T7" fmla="*/ 516 h 733"/>
                  <a:gd name="T8" fmla="*/ 267 w 608"/>
                  <a:gd name="T9" fmla="*/ 733 h 733"/>
                  <a:gd name="T10" fmla="*/ 189 w 608"/>
                  <a:gd name="T11" fmla="*/ 682 h 733"/>
                  <a:gd name="T12" fmla="*/ 0 w 608"/>
                  <a:gd name="T13" fmla="*/ 23 h 733"/>
                  <a:gd name="T14" fmla="*/ 0 w 608"/>
                  <a:gd name="T15" fmla="*/ 23 h 7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8" h="733">
                    <a:moveTo>
                      <a:pt x="0" y="23"/>
                    </a:moveTo>
                    <a:lnTo>
                      <a:pt x="286" y="0"/>
                    </a:lnTo>
                    <a:lnTo>
                      <a:pt x="323" y="28"/>
                    </a:lnTo>
                    <a:lnTo>
                      <a:pt x="608" y="516"/>
                    </a:lnTo>
                    <a:lnTo>
                      <a:pt x="267" y="733"/>
                    </a:lnTo>
                    <a:lnTo>
                      <a:pt x="189" y="682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2" name="Freeform 16"/>
              <p:cNvSpPr>
                <a:spLocks/>
              </p:cNvSpPr>
              <p:nvPr/>
            </p:nvSpPr>
            <p:spPr bwMode="auto">
              <a:xfrm>
                <a:off x="2957" y="1289"/>
                <a:ext cx="127" cy="148"/>
              </a:xfrm>
              <a:custGeom>
                <a:avLst/>
                <a:gdLst>
                  <a:gd name="T0" fmla="*/ 0 w 687"/>
                  <a:gd name="T1" fmla="*/ 44 h 793"/>
                  <a:gd name="T2" fmla="*/ 548 w 687"/>
                  <a:gd name="T3" fmla="*/ 0 h 793"/>
                  <a:gd name="T4" fmla="*/ 622 w 687"/>
                  <a:gd name="T5" fmla="*/ 33 h 793"/>
                  <a:gd name="T6" fmla="*/ 687 w 687"/>
                  <a:gd name="T7" fmla="*/ 779 h 793"/>
                  <a:gd name="T8" fmla="*/ 484 w 687"/>
                  <a:gd name="T9" fmla="*/ 793 h 793"/>
                  <a:gd name="T10" fmla="*/ 429 w 687"/>
                  <a:gd name="T11" fmla="*/ 738 h 793"/>
                  <a:gd name="T12" fmla="*/ 429 w 687"/>
                  <a:gd name="T13" fmla="*/ 678 h 793"/>
                  <a:gd name="T14" fmla="*/ 378 w 687"/>
                  <a:gd name="T15" fmla="*/ 678 h 793"/>
                  <a:gd name="T16" fmla="*/ 346 w 687"/>
                  <a:gd name="T17" fmla="*/ 650 h 793"/>
                  <a:gd name="T18" fmla="*/ 336 w 687"/>
                  <a:gd name="T19" fmla="*/ 586 h 793"/>
                  <a:gd name="T20" fmla="*/ 364 w 687"/>
                  <a:gd name="T21" fmla="*/ 530 h 793"/>
                  <a:gd name="T22" fmla="*/ 355 w 687"/>
                  <a:gd name="T23" fmla="*/ 466 h 793"/>
                  <a:gd name="T24" fmla="*/ 286 w 687"/>
                  <a:gd name="T25" fmla="*/ 470 h 793"/>
                  <a:gd name="T26" fmla="*/ 240 w 687"/>
                  <a:gd name="T27" fmla="*/ 429 h 793"/>
                  <a:gd name="T28" fmla="*/ 230 w 687"/>
                  <a:gd name="T29" fmla="*/ 309 h 793"/>
                  <a:gd name="T30" fmla="*/ 147 w 687"/>
                  <a:gd name="T31" fmla="*/ 304 h 793"/>
                  <a:gd name="T32" fmla="*/ 120 w 687"/>
                  <a:gd name="T33" fmla="*/ 272 h 793"/>
                  <a:gd name="T34" fmla="*/ 69 w 687"/>
                  <a:gd name="T35" fmla="*/ 272 h 793"/>
                  <a:gd name="T36" fmla="*/ 9 w 687"/>
                  <a:gd name="T37" fmla="*/ 198 h 793"/>
                  <a:gd name="T38" fmla="*/ 0 w 687"/>
                  <a:gd name="T39" fmla="*/ 42 h 793"/>
                  <a:gd name="T40" fmla="*/ 0 w 687"/>
                  <a:gd name="T41" fmla="*/ 44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87" h="793">
                    <a:moveTo>
                      <a:pt x="0" y="44"/>
                    </a:moveTo>
                    <a:lnTo>
                      <a:pt x="548" y="0"/>
                    </a:lnTo>
                    <a:lnTo>
                      <a:pt x="622" y="33"/>
                    </a:lnTo>
                    <a:lnTo>
                      <a:pt x="687" y="779"/>
                    </a:lnTo>
                    <a:lnTo>
                      <a:pt x="484" y="793"/>
                    </a:lnTo>
                    <a:lnTo>
                      <a:pt x="429" y="738"/>
                    </a:lnTo>
                    <a:lnTo>
                      <a:pt x="429" y="678"/>
                    </a:lnTo>
                    <a:lnTo>
                      <a:pt x="378" y="678"/>
                    </a:lnTo>
                    <a:lnTo>
                      <a:pt x="346" y="650"/>
                    </a:lnTo>
                    <a:lnTo>
                      <a:pt x="336" y="586"/>
                    </a:lnTo>
                    <a:lnTo>
                      <a:pt x="364" y="530"/>
                    </a:lnTo>
                    <a:lnTo>
                      <a:pt x="355" y="466"/>
                    </a:lnTo>
                    <a:lnTo>
                      <a:pt x="286" y="470"/>
                    </a:lnTo>
                    <a:lnTo>
                      <a:pt x="240" y="429"/>
                    </a:lnTo>
                    <a:lnTo>
                      <a:pt x="230" y="309"/>
                    </a:lnTo>
                    <a:lnTo>
                      <a:pt x="147" y="304"/>
                    </a:lnTo>
                    <a:lnTo>
                      <a:pt x="120" y="272"/>
                    </a:lnTo>
                    <a:lnTo>
                      <a:pt x="69" y="272"/>
                    </a:lnTo>
                    <a:lnTo>
                      <a:pt x="9" y="198"/>
                    </a:lnTo>
                    <a:lnTo>
                      <a:pt x="0" y="42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3" name="Freeform 17"/>
              <p:cNvSpPr>
                <a:spLocks/>
              </p:cNvSpPr>
              <p:nvPr/>
            </p:nvSpPr>
            <p:spPr bwMode="auto">
              <a:xfrm>
                <a:off x="3119" y="1439"/>
                <a:ext cx="79" cy="40"/>
              </a:xfrm>
              <a:custGeom>
                <a:avLst/>
                <a:gdLst>
                  <a:gd name="T0" fmla="*/ 4 w 423"/>
                  <a:gd name="T1" fmla="*/ 217 h 217"/>
                  <a:gd name="T2" fmla="*/ 423 w 423"/>
                  <a:gd name="T3" fmla="*/ 198 h 217"/>
                  <a:gd name="T4" fmla="*/ 405 w 423"/>
                  <a:gd name="T5" fmla="*/ 0 h 217"/>
                  <a:gd name="T6" fmla="*/ 23 w 423"/>
                  <a:gd name="T7" fmla="*/ 23 h 217"/>
                  <a:gd name="T8" fmla="*/ 23 w 423"/>
                  <a:gd name="T9" fmla="*/ 96 h 217"/>
                  <a:gd name="T10" fmla="*/ 0 w 423"/>
                  <a:gd name="T11" fmla="*/ 216 h 217"/>
                  <a:gd name="T12" fmla="*/ 4 w 423"/>
                  <a:gd name="T13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3" h="217">
                    <a:moveTo>
                      <a:pt x="4" y="217"/>
                    </a:moveTo>
                    <a:lnTo>
                      <a:pt x="423" y="198"/>
                    </a:lnTo>
                    <a:lnTo>
                      <a:pt x="405" y="0"/>
                    </a:lnTo>
                    <a:lnTo>
                      <a:pt x="23" y="23"/>
                    </a:lnTo>
                    <a:lnTo>
                      <a:pt x="23" y="96"/>
                    </a:lnTo>
                    <a:lnTo>
                      <a:pt x="0" y="216"/>
                    </a:lnTo>
                    <a:lnTo>
                      <a:pt x="4" y="217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4" name="Freeform 18"/>
              <p:cNvSpPr>
                <a:spLocks/>
              </p:cNvSpPr>
              <p:nvPr/>
            </p:nvSpPr>
            <p:spPr bwMode="auto">
              <a:xfrm>
                <a:off x="3119" y="1483"/>
                <a:ext cx="81" cy="55"/>
              </a:xfrm>
              <a:custGeom>
                <a:avLst/>
                <a:gdLst>
                  <a:gd name="T0" fmla="*/ 0 w 433"/>
                  <a:gd name="T1" fmla="*/ 16 h 295"/>
                  <a:gd name="T2" fmla="*/ 419 w 433"/>
                  <a:gd name="T3" fmla="*/ 0 h 295"/>
                  <a:gd name="T4" fmla="*/ 433 w 433"/>
                  <a:gd name="T5" fmla="*/ 189 h 295"/>
                  <a:gd name="T6" fmla="*/ 382 w 433"/>
                  <a:gd name="T7" fmla="*/ 221 h 295"/>
                  <a:gd name="T8" fmla="*/ 299 w 433"/>
                  <a:gd name="T9" fmla="*/ 239 h 295"/>
                  <a:gd name="T10" fmla="*/ 281 w 433"/>
                  <a:gd name="T11" fmla="*/ 281 h 295"/>
                  <a:gd name="T12" fmla="*/ 207 w 433"/>
                  <a:gd name="T13" fmla="*/ 295 h 295"/>
                  <a:gd name="T14" fmla="*/ 55 w 433"/>
                  <a:gd name="T15" fmla="*/ 156 h 295"/>
                  <a:gd name="T16" fmla="*/ 4 w 433"/>
                  <a:gd name="T17" fmla="*/ 156 h 295"/>
                  <a:gd name="T18" fmla="*/ 0 w 433"/>
                  <a:gd name="T19" fmla="*/ 14 h 295"/>
                  <a:gd name="T20" fmla="*/ 0 w 433"/>
                  <a:gd name="T21" fmla="*/ 16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3" h="295">
                    <a:moveTo>
                      <a:pt x="0" y="16"/>
                    </a:moveTo>
                    <a:lnTo>
                      <a:pt x="419" y="0"/>
                    </a:lnTo>
                    <a:lnTo>
                      <a:pt x="433" y="189"/>
                    </a:lnTo>
                    <a:lnTo>
                      <a:pt x="382" y="221"/>
                    </a:lnTo>
                    <a:lnTo>
                      <a:pt x="299" y="239"/>
                    </a:lnTo>
                    <a:lnTo>
                      <a:pt x="281" y="281"/>
                    </a:lnTo>
                    <a:lnTo>
                      <a:pt x="207" y="295"/>
                    </a:lnTo>
                    <a:lnTo>
                      <a:pt x="55" y="156"/>
                    </a:lnTo>
                    <a:lnTo>
                      <a:pt x="4" y="156"/>
                    </a:lnTo>
                    <a:lnTo>
                      <a:pt x="0" y="1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5" name="Freeform 19"/>
              <p:cNvSpPr>
                <a:spLocks/>
              </p:cNvSpPr>
              <p:nvPr/>
            </p:nvSpPr>
            <p:spPr bwMode="auto">
              <a:xfrm>
                <a:off x="3192" y="1523"/>
                <a:ext cx="98" cy="94"/>
              </a:xfrm>
              <a:custGeom>
                <a:avLst/>
                <a:gdLst>
                  <a:gd name="T0" fmla="*/ 0 w 526"/>
                  <a:gd name="T1" fmla="*/ 143 h 507"/>
                  <a:gd name="T2" fmla="*/ 360 w 526"/>
                  <a:gd name="T3" fmla="*/ 507 h 507"/>
                  <a:gd name="T4" fmla="*/ 526 w 526"/>
                  <a:gd name="T5" fmla="*/ 350 h 507"/>
                  <a:gd name="T6" fmla="*/ 157 w 526"/>
                  <a:gd name="T7" fmla="*/ 0 h 507"/>
                  <a:gd name="T8" fmla="*/ 0 w 526"/>
                  <a:gd name="T9" fmla="*/ 143 h 507"/>
                  <a:gd name="T10" fmla="*/ 0 w 526"/>
                  <a:gd name="T11" fmla="*/ 143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6" h="507">
                    <a:moveTo>
                      <a:pt x="0" y="143"/>
                    </a:moveTo>
                    <a:lnTo>
                      <a:pt x="360" y="507"/>
                    </a:lnTo>
                    <a:lnTo>
                      <a:pt x="526" y="350"/>
                    </a:lnTo>
                    <a:lnTo>
                      <a:pt x="157" y="0"/>
                    </a:lnTo>
                    <a:lnTo>
                      <a:pt x="0" y="143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6" name="Freeform 20"/>
              <p:cNvSpPr>
                <a:spLocks/>
              </p:cNvSpPr>
              <p:nvPr/>
            </p:nvSpPr>
            <p:spPr bwMode="auto">
              <a:xfrm>
                <a:off x="3227" y="1460"/>
                <a:ext cx="148" cy="125"/>
              </a:xfrm>
              <a:custGeom>
                <a:avLst/>
                <a:gdLst>
                  <a:gd name="T0" fmla="*/ 346 w 793"/>
                  <a:gd name="T1" fmla="*/ 675 h 675"/>
                  <a:gd name="T2" fmla="*/ 793 w 793"/>
                  <a:gd name="T3" fmla="*/ 231 h 675"/>
                  <a:gd name="T4" fmla="*/ 530 w 793"/>
                  <a:gd name="T5" fmla="*/ 0 h 675"/>
                  <a:gd name="T6" fmla="*/ 327 w 793"/>
                  <a:gd name="T7" fmla="*/ 198 h 675"/>
                  <a:gd name="T8" fmla="*/ 226 w 793"/>
                  <a:gd name="T9" fmla="*/ 249 h 675"/>
                  <a:gd name="T10" fmla="*/ 134 w 793"/>
                  <a:gd name="T11" fmla="*/ 263 h 675"/>
                  <a:gd name="T12" fmla="*/ 74 w 793"/>
                  <a:gd name="T13" fmla="*/ 268 h 675"/>
                  <a:gd name="T14" fmla="*/ 0 w 793"/>
                  <a:gd name="T15" fmla="*/ 314 h 675"/>
                  <a:gd name="T16" fmla="*/ 346 w 793"/>
                  <a:gd name="T17" fmla="*/ 673 h 675"/>
                  <a:gd name="T18" fmla="*/ 346 w 793"/>
                  <a:gd name="T19" fmla="*/ 675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93" h="675">
                    <a:moveTo>
                      <a:pt x="346" y="675"/>
                    </a:moveTo>
                    <a:lnTo>
                      <a:pt x="793" y="231"/>
                    </a:lnTo>
                    <a:lnTo>
                      <a:pt x="530" y="0"/>
                    </a:lnTo>
                    <a:lnTo>
                      <a:pt x="327" y="198"/>
                    </a:lnTo>
                    <a:lnTo>
                      <a:pt x="226" y="249"/>
                    </a:lnTo>
                    <a:lnTo>
                      <a:pt x="134" y="263"/>
                    </a:lnTo>
                    <a:lnTo>
                      <a:pt x="74" y="268"/>
                    </a:lnTo>
                    <a:lnTo>
                      <a:pt x="0" y="314"/>
                    </a:lnTo>
                    <a:lnTo>
                      <a:pt x="346" y="673"/>
                    </a:lnTo>
                    <a:lnTo>
                      <a:pt x="346" y="67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7" name="Freeform 21"/>
              <p:cNvSpPr>
                <a:spLocks/>
              </p:cNvSpPr>
              <p:nvPr/>
            </p:nvSpPr>
            <p:spPr bwMode="auto">
              <a:xfrm>
                <a:off x="3204" y="1464"/>
                <a:ext cx="110" cy="56"/>
              </a:xfrm>
              <a:custGeom>
                <a:avLst/>
                <a:gdLst>
                  <a:gd name="T0" fmla="*/ 0 w 591"/>
                  <a:gd name="T1" fmla="*/ 43 h 304"/>
                  <a:gd name="T2" fmla="*/ 591 w 591"/>
                  <a:gd name="T3" fmla="*/ 0 h 304"/>
                  <a:gd name="T4" fmla="*/ 415 w 591"/>
                  <a:gd name="T5" fmla="*/ 171 h 304"/>
                  <a:gd name="T6" fmla="*/ 342 w 591"/>
                  <a:gd name="T7" fmla="*/ 198 h 304"/>
                  <a:gd name="T8" fmla="*/ 240 w 591"/>
                  <a:gd name="T9" fmla="*/ 217 h 304"/>
                  <a:gd name="T10" fmla="*/ 153 w 591"/>
                  <a:gd name="T11" fmla="*/ 240 h 304"/>
                  <a:gd name="T12" fmla="*/ 70 w 591"/>
                  <a:gd name="T13" fmla="*/ 304 h 304"/>
                  <a:gd name="T14" fmla="*/ 24 w 591"/>
                  <a:gd name="T15" fmla="*/ 249 h 304"/>
                  <a:gd name="T16" fmla="*/ 10 w 591"/>
                  <a:gd name="T17" fmla="*/ 212 h 304"/>
                  <a:gd name="T18" fmla="*/ 1 w 591"/>
                  <a:gd name="T19" fmla="*/ 46 h 304"/>
                  <a:gd name="T20" fmla="*/ 0 w 591"/>
                  <a:gd name="T21" fmla="*/ 43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1" h="304">
                    <a:moveTo>
                      <a:pt x="0" y="43"/>
                    </a:moveTo>
                    <a:lnTo>
                      <a:pt x="591" y="0"/>
                    </a:lnTo>
                    <a:lnTo>
                      <a:pt x="415" y="171"/>
                    </a:lnTo>
                    <a:lnTo>
                      <a:pt x="342" y="198"/>
                    </a:lnTo>
                    <a:lnTo>
                      <a:pt x="240" y="217"/>
                    </a:lnTo>
                    <a:lnTo>
                      <a:pt x="153" y="240"/>
                    </a:lnTo>
                    <a:lnTo>
                      <a:pt x="70" y="304"/>
                    </a:lnTo>
                    <a:lnTo>
                      <a:pt x="24" y="249"/>
                    </a:lnTo>
                    <a:lnTo>
                      <a:pt x="10" y="212"/>
                    </a:lnTo>
                    <a:lnTo>
                      <a:pt x="1" y="46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8" name="Freeform 22"/>
              <p:cNvSpPr>
                <a:spLocks/>
              </p:cNvSpPr>
              <p:nvPr/>
            </p:nvSpPr>
            <p:spPr bwMode="auto">
              <a:xfrm>
                <a:off x="3201" y="1387"/>
                <a:ext cx="114" cy="73"/>
              </a:xfrm>
              <a:custGeom>
                <a:avLst/>
                <a:gdLst>
                  <a:gd name="T0" fmla="*/ 0 w 611"/>
                  <a:gd name="T1" fmla="*/ 259 h 391"/>
                  <a:gd name="T2" fmla="*/ 431 w 611"/>
                  <a:gd name="T3" fmla="*/ 0 h 391"/>
                  <a:gd name="T4" fmla="*/ 565 w 611"/>
                  <a:gd name="T5" fmla="*/ 221 h 391"/>
                  <a:gd name="T6" fmla="*/ 501 w 611"/>
                  <a:gd name="T7" fmla="*/ 253 h 391"/>
                  <a:gd name="T8" fmla="*/ 537 w 611"/>
                  <a:gd name="T9" fmla="*/ 318 h 391"/>
                  <a:gd name="T10" fmla="*/ 588 w 611"/>
                  <a:gd name="T11" fmla="*/ 331 h 391"/>
                  <a:gd name="T12" fmla="*/ 611 w 611"/>
                  <a:gd name="T13" fmla="*/ 368 h 391"/>
                  <a:gd name="T14" fmla="*/ 597 w 611"/>
                  <a:gd name="T15" fmla="*/ 387 h 391"/>
                  <a:gd name="T16" fmla="*/ 464 w 611"/>
                  <a:gd name="T17" fmla="*/ 391 h 391"/>
                  <a:gd name="T18" fmla="*/ 454 w 611"/>
                  <a:gd name="T19" fmla="*/ 239 h 391"/>
                  <a:gd name="T20" fmla="*/ 12 w 611"/>
                  <a:gd name="T21" fmla="*/ 258 h 391"/>
                  <a:gd name="T22" fmla="*/ 0 w 611"/>
                  <a:gd name="T23" fmla="*/ 259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1" h="391">
                    <a:moveTo>
                      <a:pt x="0" y="259"/>
                    </a:moveTo>
                    <a:lnTo>
                      <a:pt x="431" y="0"/>
                    </a:lnTo>
                    <a:lnTo>
                      <a:pt x="565" y="221"/>
                    </a:lnTo>
                    <a:lnTo>
                      <a:pt x="501" y="253"/>
                    </a:lnTo>
                    <a:lnTo>
                      <a:pt x="537" y="318"/>
                    </a:lnTo>
                    <a:lnTo>
                      <a:pt x="588" y="331"/>
                    </a:lnTo>
                    <a:lnTo>
                      <a:pt x="611" y="368"/>
                    </a:lnTo>
                    <a:lnTo>
                      <a:pt x="597" y="387"/>
                    </a:lnTo>
                    <a:lnTo>
                      <a:pt x="464" y="391"/>
                    </a:lnTo>
                    <a:lnTo>
                      <a:pt x="454" y="239"/>
                    </a:lnTo>
                    <a:lnTo>
                      <a:pt x="12" y="258"/>
                    </a:lnTo>
                    <a:lnTo>
                      <a:pt x="0" y="259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9" name="Freeform 23"/>
              <p:cNvSpPr>
                <a:spLocks/>
              </p:cNvSpPr>
              <p:nvPr/>
            </p:nvSpPr>
            <p:spPr bwMode="auto">
              <a:xfrm>
                <a:off x="3148" y="1553"/>
                <a:ext cx="70" cy="69"/>
              </a:xfrm>
              <a:custGeom>
                <a:avLst/>
                <a:gdLst>
                  <a:gd name="T0" fmla="*/ 209 w 373"/>
                  <a:gd name="T1" fmla="*/ 0 h 373"/>
                  <a:gd name="T2" fmla="*/ 373 w 373"/>
                  <a:gd name="T3" fmla="*/ 165 h 373"/>
                  <a:gd name="T4" fmla="*/ 175 w 373"/>
                  <a:gd name="T5" fmla="*/ 373 h 373"/>
                  <a:gd name="T6" fmla="*/ 0 w 373"/>
                  <a:gd name="T7" fmla="*/ 212 h 373"/>
                  <a:gd name="T8" fmla="*/ 208 w 373"/>
                  <a:gd name="T9" fmla="*/ 0 h 373"/>
                  <a:gd name="T10" fmla="*/ 209 w 373"/>
                  <a:gd name="T11" fmla="*/ 0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3" h="373">
                    <a:moveTo>
                      <a:pt x="209" y="0"/>
                    </a:moveTo>
                    <a:lnTo>
                      <a:pt x="373" y="165"/>
                    </a:lnTo>
                    <a:lnTo>
                      <a:pt x="175" y="373"/>
                    </a:lnTo>
                    <a:lnTo>
                      <a:pt x="0" y="212"/>
                    </a:lnTo>
                    <a:lnTo>
                      <a:pt x="208" y="0"/>
                    </a:lnTo>
                    <a:lnTo>
                      <a:pt x="209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0" name="Freeform 24"/>
              <p:cNvSpPr>
                <a:spLocks/>
              </p:cNvSpPr>
              <p:nvPr/>
            </p:nvSpPr>
            <p:spPr bwMode="auto">
              <a:xfrm>
                <a:off x="3186" y="1589"/>
                <a:ext cx="68" cy="67"/>
              </a:xfrm>
              <a:custGeom>
                <a:avLst/>
                <a:gdLst>
                  <a:gd name="T0" fmla="*/ 202 w 366"/>
                  <a:gd name="T1" fmla="*/ 0 h 363"/>
                  <a:gd name="T2" fmla="*/ 366 w 366"/>
                  <a:gd name="T3" fmla="*/ 165 h 363"/>
                  <a:gd name="T4" fmla="*/ 166 w 366"/>
                  <a:gd name="T5" fmla="*/ 363 h 363"/>
                  <a:gd name="T6" fmla="*/ 0 w 366"/>
                  <a:gd name="T7" fmla="*/ 202 h 363"/>
                  <a:gd name="T8" fmla="*/ 201 w 366"/>
                  <a:gd name="T9" fmla="*/ 0 h 363"/>
                  <a:gd name="T10" fmla="*/ 202 w 366"/>
                  <a:gd name="T11" fmla="*/ 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6" h="363">
                    <a:moveTo>
                      <a:pt x="202" y="0"/>
                    </a:moveTo>
                    <a:lnTo>
                      <a:pt x="366" y="165"/>
                    </a:lnTo>
                    <a:lnTo>
                      <a:pt x="166" y="363"/>
                    </a:lnTo>
                    <a:lnTo>
                      <a:pt x="0" y="202"/>
                    </a:lnTo>
                    <a:lnTo>
                      <a:pt x="201" y="0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1" name="Freeform 25"/>
              <p:cNvSpPr>
                <a:spLocks/>
              </p:cNvSpPr>
              <p:nvPr/>
            </p:nvSpPr>
            <p:spPr bwMode="auto">
              <a:xfrm>
                <a:off x="3159" y="1396"/>
                <a:ext cx="33" cy="36"/>
              </a:xfrm>
              <a:custGeom>
                <a:avLst/>
                <a:gdLst>
                  <a:gd name="T0" fmla="*/ 13 w 179"/>
                  <a:gd name="T1" fmla="*/ 195 h 195"/>
                  <a:gd name="T2" fmla="*/ 129 w 179"/>
                  <a:gd name="T3" fmla="*/ 189 h 195"/>
                  <a:gd name="T4" fmla="*/ 179 w 179"/>
                  <a:gd name="T5" fmla="*/ 120 h 195"/>
                  <a:gd name="T6" fmla="*/ 147 w 179"/>
                  <a:gd name="T7" fmla="*/ 0 h 195"/>
                  <a:gd name="T8" fmla="*/ 0 w 179"/>
                  <a:gd name="T9" fmla="*/ 194 h 195"/>
                  <a:gd name="T10" fmla="*/ 13 w 179"/>
                  <a:gd name="T11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9" h="195">
                    <a:moveTo>
                      <a:pt x="13" y="195"/>
                    </a:moveTo>
                    <a:lnTo>
                      <a:pt x="129" y="189"/>
                    </a:lnTo>
                    <a:lnTo>
                      <a:pt x="179" y="120"/>
                    </a:lnTo>
                    <a:lnTo>
                      <a:pt x="147" y="0"/>
                    </a:lnTo>
                    <a:lnTo>
                      <a:pt x="0" y="194"/>
                    </a:lnTo>
                    <a:lnTo>
                      <a:pt x="13" y="19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2" name="Freeform 26"/>
              <p:cNvSpPr>
                <a:spLocks/>
              </p:cNvSpPr>
              <p:nvPr/>
            </p:nvSpPr>
            <p:spPr bwMode="auto">
              <a:xfrm>
                <a:off x="3090" y="1450"/>
                <a:ext cx="27" cy="104"/>
              </a:xfrm>
              <a:custGeom>
                <a:avLst/>
                <a:gdLst>
                  <a:gd name="T0" fmla="*/ 29 w 143"/>
                  <a:gd name="T1" fmla="*/ 554 h 557"/>
                  <a:gd name="T2" fmla="*/ 0 w 143"/>
                  <a:gd name="T3" fmla="*/ 32 h 557"/>
                  <a:gd name="T4" fmla="*/ 106 w 143"/>
                  <a:gd name="T5" fmla="*/ 0 h 557"/>
                  <a:gd name="T6" fmla="*/ 143 w 143"/>
                  <a:gd name="T7" fmla="*/ 548 h 557"/>
                  <a:gd name="T8" fmla="*/ 18 w 143"/>
                  <a:gd name="T9" fmla="*/ 557 h 557"/>
                  <a:gd name="T10" fmla="*/ 29 w 143"/>
                  <a:gd name="T11" fmla="*/ 55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57">
                    <a:moveTo>
                      <a:pt x="29" y="554"/>
                    </a:moveTo>
                    <a:lnTo>
                      <a:pt x="0" y="32"/>
                    </a:lnTo>
                    <a:lnTo>
                      <a:pt x="106" y="0"/>
                    </a:lnTo>
                    <a:lnTo>
                      <a:pt x="143" y="548"/>
                    </a:lnTo>
                    <a:lnTo>
                      <a:pt x="18" y="557"/>
                    </a:lnTo>
                    <a:lnTo>
                      <a:pt x="29" y="554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3" name="Freeform 27"/>
              <p:cNvSpPr>
                <a:spLocks/>
              </p:cNvSpPr>
              <p:nvPr/>
            </p:nvSpPr>
            <p:spPr bwMode="auto">
              <a:xfrm>
                <a:off x="3115" y="1520"/>
                <a:ext cx="50" cy="80"/>
              </a:xfrm>
              <a:custGeom>
                <a:avLst/>
                <a:gdLst>
                  <a:gd name="T0" fmla="*/ 36 w 267"/>
                  <a:gd name="T1" fmla="*/ 434 h 434"/>
                  <a:gd name="T2" fmla="*/ 267 w 267"/>
                  <a:gd name="T3" fmla="*/ 166 h 434"/>
                  <a:gd name="T4" fmla="*/ 73 w 267"/>
                  <a:gd name="T5" fmla="*/ 0 h 434"/>
                  <a:gd name="T6" fmla="*/ 87 w 267"/>
                  <a:gd name="T7" fmla="*/ 216 h 434"/>
                  <a:gd name="T8" fmla="*/ 0 w 267"/>
                  <a:gd name="T9" fmla="*/ 410 h 434"/>
                  <a:gd name="T10" fmla="*/ 41 w 267"/>
                  <a:gd name="T11" fmla="*/ 433 h 434"/>
                  <a:gd name="T12" fmla="*/ 36 w 267"/>
                  <a:gd name="T13" fmla="*/ 434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7" h="434">
                    <a:moveTo>
                      <a:pt x="36" y="434"/>
                    </a:moveTo>
                    <a:lnTo>
                      <a:pt x="267" y="166"/>
                    </a:lnTo>
                    <a:lnTo>
                      <a:pt x="73" y="0"/>
                    </a:lnTo>
                    <a:lnTo>
                      <a:pt x="87" y="216"/>
                    </a:lnTo>
                    <a:lnTo>
                      <a:pt x="0" y="410"/>
                    </a:lnTo>
                    <a:lnTo>
                      <a:pt x="41" y="433"/>
                    </a:lnTo>
                    <a:lnTo>
                      <a:pt x="36" y="434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4" name="Freeform 28"/>
              <p:cNvSpPr>
                <a:spLocks/>
              </p:cNvSpPr>
              <p:nvPr/>
            </p:nvSpPr>
            <p:spPr bwMode="auto">
              <a:xfrm>
                <a:off x="3038" y="1439"/>
                <a:ext cx="51" cy="109"/>
              </a:xfrm>
              <a:custGeom>
                <a:avLst/>
                <a:gdLst>
                  <a:gd name="T0" fmla="*/ 272 w 272"/>
                  <a:gd name="T1" fmla="*/ 587 h 587"/>
                  <a:gd name="T2" fmla="*/ 235 w 272"/>
                  <a:gd name="T3" fmla="*/ 0 h 587"/>
                  <a:gd name="T4" fmla="*/ 4 w 272"/>
                  <a:gd name="T5" fmla="*/ 32 h 587"/>
                  <a:gd name="T6" fmla="*/ 0 w 272"/>
                  <a:gd name="T7" fmla="*/ 179 h 587"/>
                  <a:gd name="T8" fmla="*/ 124 w 272"/>
                  <a:gd name="T9" fmla="*/ 327 h 587"/>
                  <a:gd name="T10" fmla="*/ 120 w 272"/>
                  <a:gd name="T11" fmla="*/ 442 h 587"/>
                  <a:gd name="T12" fmla="*/ 267 w 272"/>
                  <a:gd name="T13" fmla="*/ 585 h 587"/>
                  <a:gd name="T14" fmla="*/ 272 w 272"/>
                  <a:gd name="T15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2" h="587">
                    <a:moveTo>
                      <a:pt x="272" y="587"/>
                    </a:moveTo>
                    <a:lnTo>
                      <a:pt x="235" y="0"/>
                    </a:lnTo>
                    <a:lnTo>
                      <a:pt x="4" y="32"/>
                    </a:lnTo>
                    <a:lnTo>
                      <a:pt x="0" y="179"/>
                    </a:lnTo>
                    <a:lnTo>
                      <a:pt x="124" y="327"/>
                    </a:lnTo>
                    <a:lnTo>
                      <a:pt x="120" y="442"/>
                    </a:lnTo>
                    <a:lnTo>
                      <a:pt x="267" y="585"/>
                    </a:lnTo>
                    <a:lnTo>
                      <a:pt x="272" y="587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5" name="Freeform 29"/>
              <p:cNvSpPr>
                <a:spLocks/>
              </p:cNvSpPr>
              <p:nvPr/>
            </p:nvSpPr>
            <p:spPr bwMode="auto">
              <a:xfrm>
                <a:off x="3256" y="1437"/>
                <a:ext cx="28" cy="25"/>
              </a:xfrm>
              <a:custGeom>
                <a:avLst/>
                <a:gdLst>
                  <a:gd name="T0" fmla="*/ 0 w 147"/>
                  <a:gd name="T1" fmla="*/ 5 h 134"/>
                  <a:gd name="T2" fmla="*/ 9 w 147"/>
                  <a:gd name="T3" fmla="*/ 134 h 134"/>
                  <a:gd name="T4" fmla="*/ 147 w 147"/>
                  <a:gd name="T5" fmla="*/ 134 h 134"/>
                  <a:gd name="T6" fmla="*/ 143 w 147"/>
                  <a:gd name="T7" fmla="*/ 0 h 134"/>
                  <a:gd name="T8" fmla="*/ 0 w 147"/>
                  <a:gd name="T9" fmla="*/ 0 h 134"/>
                  <a:gd name="T10" fmla="*/ 0 w 147"/>
                  <a:gd name="T11" fmla="*/ 5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134">
                    <a:moveTo>
                      <a:pt x="0" y="5"/>
                    </a:moveTo>
                    <a:lnTo>
                      <a:pt x="9" y="134"/>
                    </a:lnTo>
                    <a:lnTo>
                      <a:pt x="147" y="134"/>
                    </a:lnTo>
                    <a:lnTo>
                      <a:pt x="143" y="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6" name="Freeform 30"/>
              <p:cNvSpPr>
                <a:spLocks/>
              </p:cNvSpPr>
              <p:nvPr/>
            </p:nvSpPr>
            <p:spPr bwMode="auto">
              <a:xfrm>
                <a:off x="3255" y="1554"/>
                <a:ext cx="102" cy="80"/>
              </a:xfrm>
              <a:custGeom>
                <a:avLst/>
                <a:gdLst>
                  <a:gd name="T0" fmla="*/ 9 w 549"/>
                  <a:gd name="T1" fmla="*/ 430 h 433"/>
                  <a:gd name="T2" fmla="*/ 443 w 549"/>
                  <a:gd name="T3" fmla="*/ 0 h 433"/>
                  <a:gd name="T4" fmla="*/ 549 w 549"/>
                  <a:gd name="T5" fmla="*/ 88 h 433"/>
                  <a:gd name="T6" fmla="*/ 466 w 549"/>
                  <a:gd name="T7" fmla="*/ 134 h 433"/>
                  <a:gd name="T8" fmla="*/ 304 w 549"/>
                  <a:gd name="T9" fmla="*/ 323 h 433"/>
                  <a:gd name="T10" fmla="*/ 148 w 549"/>
                  <a:gd name="T11" fmla="*/ 429 h 433"/>
                  <a:gd name="T12" fmla="*/ 0 w 549"/>
                  <a:gd name="T13" fmla="*/ 433 h 433"/>
                  <a:gd name="T14" fmla="*/ 9 w 549"/>
                  <a:gd name="T15" fmla="*/ 43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9" h="433">
                    <a:moveTo>
                      <a:pt x="9" y="430"/>
                    </a:moveTo>
                    <a:lnTo>
                      <a:pt x="443" y="0"/>
                    </a:lnTo>
                    <a:lnTo>
                      <a:pt x="549" y="88"/>
                    </a:lnTo>
                    <a:lnTo>
                      <a:pt x="466" y="134"/>
                    </a:lnTo>
                    <a:lnTo>
                      <a:pt x="304" y="323"/>
                    </a:lnTo>
                    <a:lnTo>
                      <a:pt x="148" y="429"/>
                    </a:lnTo>
                    <a:lnTo>
                      <a:pt x="0" y="433"/>
                    </a:lnTo>
                    <a:lnTo>
                      <a:pt x="9" y="43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7" name="Freeform 31"/>
              <p:cNvSpPr>
                <a:spLocks/>
              </p:cNvSpPr>
              <p:nvPr/>
            </p:nvSpPr>
            <p:spPr bwMode="auto">
              <a:xfrm>
                <a:off x="3341" y="1479"/>
                <a:ext cx="117" cy="89"/>
              </a:xfrm>
              <a:custGeom>
                <a:avLst/>
                <a:gdLst>
                  <a:gd name="T0" fmla="*/ 4 w 627"/>
                  <a:gd name="T1" fmla="*/ 374 h 481"/>
                  <a:gd name="T2" fmla="*/ 373 w 627"/>
                  <a:gd name="T3" fmla="*/ 0 h 481"/>
                  <a:gd name="T4" fmla="*/ 456 w 627"/>
                  <a:gd name="T5" fmla="*/ 61 h 481"/>
                  <a:gd name="T6" fmla="*/ 585 w 627"/>
                  <a:gd name="T7" fmla="*/ 66 h 481"/>
                  <a:gd name="T8" fmla="*/ 627 w 627"/>
                  <a:gd name="T9" fmla="*/ 186 h 481"/>
                  <a:gd name="T10" fmla="*/ 562 w 627"/>
                  <a:gd name="T11" fmla="*/ 287 h 481"/>
                  <a:gd name="T12" fmla="*/ 479 w 627"/>
                  <a:gd name="T13" fmla="*/ 324 h 481"/>
                  <a:gd name="T14" fmla="*/ 359 w 627"/>
                  <a:gd name="T15" fmla="*/ 259 h 481"/>
                  <a:gd name="T16" fmla="*/ 124 w 627"/>
                  <a:gd name="T17" fmla="*/ 481 h 481"/>
                  <a:gd name="T18" fmla="*/ 0 w 627"/>
                  <a:gd name="T19" fmla="*/ 379 h 481"/>
                  <a:gd name="T20" fmla="*/ 4 w 627"/>
                  <a:gd name="T21" fmla="*/ 374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7" h="481">
                    <a:moveTo>
                      <a:pt x="4" y="374"/>
                    </a:moveTo>
                    <a:lnTo>
                      <a:pt x="373" y="0"/>
                    </a:lnTo>
                    <a:lnTo>
                      <a:pt x="456" y="61"/>
                    </a:lnTo>
                    <a:lnTo>
                      <a:pt x="585" y="66"/>
                    </a:lnTo>
                    <a:lnTo>
                      <a:pt x="627" y="186"/>
                    </a:lnTo>
                    <a:lnTo>
                      <a:pt x="562" y="287"/>
                    </a:lnTo>
                    <a:lnTo>
                      <a:pt x="479" y="324"/>
                    </a:lnTo>
                    <a:lnTo>
                      <a:pt x="359" y="259"/>
                    </a:lnTo>
                    <a:lnTo>
                      <a:pt x="124" y="481"/>
                    </a:lnTo>
                    <a:lnTo>
                      <a:pt x="0" y="379"/>
                    </a:lnTo>
                    <a:lnTo>
                      <a:pt x="4" y="374"/>
                    </a:lnTo>
                    <a:close/>
                  </a:path>
                </a:pathLst>
              </a:custGeom>
              <a:solidFill>
                <a:srgbClr val="FF99CC"/>
              </a:solidFill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8" name="Freeform 32"/>
              <p:cNvSpPr>
                <a:spLocks/>
              </p:cNvSpPr>
              <p:nvPr/>
            </p:nvSpPr>
            <p:spPr bwMode="auto">
              <a:xfrm>
                <a:off x="3419" y="1408"/>
                <a:ext cx="80" cy="74"/>
              </a:xfrm>
              <a:custGeom>
                <a:avLst/>
                <a:gdLst>
                  <a:gd name="T0" fmla="*/ 0 w 433"/>
                  <a:gd name="T1" fmla="*/ 334 h 396"/>
                  <a:gd name="T2" fmla="*/ 346 w 433"/>
                  <a:gd name="T3" fmla="*/ 0 h 396"/>
                  <a:gd name="T4" fmla="*/ 433 w 433"/>
                  <a:gd name="T5" fmla="*/ 83 h 396"/>
                  <a:gd name="T6" fmla="*/ 254 w 433"/>
                  <a:gd name="T7" fmla="*/ 244 h 396"/>
                  <a:gd name="T8" fmla="*/ 51 w 433"/>
                  <a:gd name="T9" fmla="*/ 396 h 396"/>
                  <a:gd name="T10" fmla="*/ 0 w 433"/>
                  <a:gd name="T11" fmla="*/ 336 h 396"/>
                  <a:gd name="T12" fmla="*/ 0 w 433"/>
                  <a:gd name="T13" fmla="*/ 334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3" h="396">
                    <a:moveTo>
                      <a:pt x="0" y="334"/>
                    </a:moveTo>
                    <a:lnTo>
                      <a:pt x="346" y="0"/>
                    </a:lnTo>
                    <a:lnTo>
                      <a:pt x="433" y="83"/>
                    </a:lnTo>
                    <a:lnTo>
                      <a:pt x="254" y="244"/>
                    </a:lnTo>
                    <a:lnTo>
                      <a:pt x="51" y="396"/>
                    </a:lnTo>
                    <a:lnTo>
                      <a:pt x="0" y="336"/>
                    </a:lnTo>
                    <a:lnTo>
                      <a:pt x="0" y="334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9" name="Freeform 33"/>
              <p:cNvSpPr>
                <a:spLocks/>
              </p:cNvSpPr>
              <p:nvPr/>
            </p:nvSpPr>
            <p:spPr bwMode="auto">
              <a:xfrm>
                <a:off x="3570" y="1258"/>
                <a:ext cx="27" cy="33"/>
              </a:xfrm>
              <a:custGeom>
                <a:avLst/>
                <a:gdLst>
                  <a:gd name="T0" fmla="*/ 69 w 148"/>
                  <a:gd name="T1" fmla="*/ 10 h 176"/>
                  <a:gd name="T2" fmla="*/ 148 w 148"/>
                  <a:gd name="T3" fmla="*/ 97 h 176"/>
                  <a:gd name="T4" fmla="*/ 65 w 148"/>
                  <a:gd name="T5" fmla="*/ 176 h 176"/>
                  <a:gd name="T6" fmla="*/ 0 w 148"/>
                  <a:gd name="T7" fmla="*/ 111 h 176"/>
                  <a:gd name="T8" fmla="*/ 51 w 148"/>
                  <a:gd name="T9" fmla="*/ 70 h 176"/>
                  <a:gd name="T10" fmla="*/ 28 w 148"/>
                  <a:gd name="T11" fmla="*/ 28 h 176"/>
                  <a:gd name="T12" fmla="*/ 69 w 148"/>
                  <a:gd name="T13" fmla="*/ 0 h 176"/>
                  <a:gd name="T14" fmla="*/ 69 w 148"/>
                  <a:gd name="T15" fmla="*/ 1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" h="176">
                    <a:moveTo>
                      <a:pt x="69" y="10"/>
                    </a:moveTo>
                    <a:lnTo>
                      <a:pt x="148" y="97"/>
                    </a:lnTo>
                    <a:lnTo>
                      <a:pt x="65" y="176"/>
                    </a:lnTo>
                    <a:lnTo>
                      <a:pt x="0" y="111"/>
                    </a:lnTo>
                    <a:lnTo>
                      <a:pt x="51" y="70"/>
                    </a:lnTo>
                    <a:lnTo>
                      <a:pt x="28" y="28"/>
                    </a:lnTo>
                    <a:lnTo>
                      <a:pt x="69" y="0"/>
                    </a:lnTo>
                    <a:lnTo>
                      <a:pt x="69" y="1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0" name="Freeform 34"/>
              <p:cNvSpPr>
                <a:spLocks/>
              </p:cNvSpPr>
              <p:nvPr/>
            </p:nvSpPr>
            <p:spPr bwMode="auto">
              <a:xfrm>
                <a:off x="3564" y="1217"/>
                <a:ext cx="188" cy="192"/>
              </a:xfrm>
              <a:custGeom>
                <a:avLst/>
                <a:gdLst>
                  <a:gd name="T0" fmla="*/ 9 w 1014"/>
                  <a:gd name="T1" fmla="*/ 573 h 1032"/>
                  <a:gd name="T2" fmla="*/ 613 w 1014"/>
                  <a:gd name="T3" fmla="*/ 0 h 1032"/>
                  <a:gd name="T4" fmla="*/ 1014 w 1014"/>
                  <a:gd name="T5" fmla="*/ 401 h 1032"/>
                  <a:gd name="T6" fmla="*/ 986 w 1014"/>
                  <a:gd name="T7" fmla="*/ 470 h 1032"/>
                  <a:gd name="T8" fmla="*/ 424 w 1014"/>
                  <a:gd name="T9" fmla="*/ 1014 h 1032"/>
                  <a:gd name="T10" fmla="*/ 217 w 1014"/>
                  <a:gd name="T11" fmla="*/ 1032 h 1032"/>
                  <a:gd name="T12" fmla="*/ 212 w 1014"/>
                  <a:gd name="T13" fmla="*/ 963 h 1032"/>
                  <a:gd name="T14" fmla="*/ 134 w 1014"/>
                  <a:gd name="T15" fmla="*/ 945 h 1032"/>
                  <a:gd name="T16" fmla="*/ 111 w 1014"/>
                  <a:gd name="T17" fmla="*/ 696 h 1032"/>
                  <a:gd name="T18" fmla="*/ 0 w 1014"/>
                  <a:gd name="T19" fmla="*/ 567 h 1032"/>
                  <a:gd name="T20" fmla="*/ 9 w 1014"/>
                  <a:gd name="T21" fmla="*/ 573 h 10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4" h="1032">
                    <a:moveTo>
                      <a:pt x="9" y="573"/>
                    </a:moveTo>
                    <a:lnTo>
                      <a:pt x="613" y="0"/>
                    </a:lnTo>
                    <a:lnTo>
                      <a:pt x="1014" y="401"/>
                    </a:lnTo>
                    <a:lnTo>
                      <a:pt x="986" y="470"/>
                    </a:lnTo>
                    <a:lnTo>
                      <a:pt x="424" y="1014"/>
                    </a:lnTo>
                    <a:lnTo>
                      <a:pt x="217" y="1032"/>
                    </a:lnTo>
                    <a:lnTo>
                      <a:pt x="212" y="963"/>
                    </a:lnTo>
                    <a:lnTo>
                      <a:pt x="134" y="945"/>
                    </a:lnTo>
                    <a:lnTo>
                      <a:pt x="111" y="696"/>
                    </a:lnTo>
                    <a:lnTo>
                      <a:pt x="0" y="567"/>
                    </a:lnTo>
                    <a:lnTo>
                      <a:pt x="9" y="573"/>
                    </a:lnTo>
                    <a:close/>
                  </a:path>
                </a:pathLst>
              </a:custGeom>
              <a:solidFill>
                <a:srgbClr val="CEBEEC"/>
              </a:solidFill>
              <a:ln w="0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1" name="Freeform 35"/>
              <p:cNvSpPr>
                <a:spLocks/>
              </p:cNvSpPr>
              <p:nvPr/>
            </p:nvSpPr>
            <p:spPr bwMode="auto">
              <a:xfrm>
                <a:off x="3437" y="1396"/>
                <a:ext cx="121" cy="97"/>
              </a:xfrm>
              <a:custGeom>
                <a:avLst/>
                <a:gdLst>
                  <a:gd name="T0" fmla="*/ 9 w 650"/>
                  <a:gd name="T1" fmla="*/ 481 h 525"/>
                  <a:gd name="T2" fmla="*/ 304 w 650"/>
                  <a:gd name="T3" fmla="*/ 216 h 525"/>
                  <a:gd name="T4" fmla="*/ 364 w 650"/>
                  <a:gd name="T5" fmla="*/ 285 h 525"/>
                  <a:gd name="T6" fmla="*/ 479 w 650"/>
                  <a:gd name="T7" fmla="*/ 170 h 525"/>
                  <a:gd name="T8" fmla="*/ 456 w 650"/>
                  <a:gd name="T9" fmla="*/ 143 h 525"/>
                  <a:gd name="T10" fmla="*/ 530 w 650"/>
                  <a:gd name="T11" fmla="*/ 0 h 525"/>
                  <a:gd name="T12" fmla="*/ 650 w 650"/>
                  <a:gd name="T13" fmla="*/ 50 h 525"/>
                  <a:gd name="T14" fmla="*/ 544 w 650"/>
                  <a:gd name="T15" fmla="*/ 230 h 525"/>
                  <a:gd name="T16" fmla="*/ 323 w 650"/>
                  <a:gd name="T17" fmla="*/ 410 h 525"/>
                  <a:gd name="T18" fmla="*/ 281 w 650"/>
                  <a:gd name="T19" fmla="*/ 373 h 525"/>
                  <a:gd name="T20" fmla="*/ 138 w 650"/>
                  <a:gd name="T21" fmla="*/ 525 h 525"/>
                  <a:gd name="T22" fmla="*/ 0 w 650"/>
                  <a:gd name="T23" fmla="*/ 484 h 525"/>
                  <a:gd name="T24" fmla="*/ 9 w 650"/>
                  <a:gd name="T25" fmla="*/ 481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0" h="525">
                    <a:moveTo>
                      <a:pt x="9" y="481"/>
                    </a:moveTo>
                    <a:lnTo>
                      <a:pt x="304" y="216"/>
                    </a:lnTo>
                    <a:lnTo>
                      <a:pt x="364" y="285"/>
                    </a:lnTo>
                    <a:lnTo>
                      <a:pt x="479" y="170"/>
                    </a:lnTo>
                    <a:lnTo>
                      <a:pt x="456" y="143"/>
                    </a:lnTo>
                    <a:lnTo>
                      <a:pt x="530" y="0"/>
                    </a:lnTo>
                    <a:lnTo>
                      <a:pt x="650" y="50"/>
                    </a:lnTo>
                    <a:lnTo>
                      <a:pt x="544" y="230"/>
                    </a:lnTo>
                    <a:lnTo>
                      <a:pt x="323" y="410"/>
                    </a:lnTo>
                    <a:lnTo>
                      <a:pt x="281" y="373"/>
                    </a:lnTo>
                    <a:lnTo>
                      <a:pt x="138" y="525"/>
                    </a:lnTo>
                    <a:lnTo>
                      <a:pt x="0" y="484"/>
                    </a:lnTo>
                    <a:lnTo>
                      <a:pt x="9" y="481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2" name="Freeform 36"/>
              <p:cNvSpPr>
                <a:spLocks/>
              </p:cNvSpPr>
              <p:nvPr/>
            </p:nvSpPr>
            <p:spPr bwMode="auto">
              <a:xfrm>
                <a:off x="3499" y="1328"/>
                <a:ext cx="75" cy="75"/>
              </a:xfrm>
              <a:custGeom>
                <a:avLst/>
                <a:gdLst>
                  <a:gd name="T0" fmla="*/ 10 w 401"/>
                  <a:gd name="T1" fmla="*/ 324 h 405"/>
                  <a:gd name="T2" fmla="*/ 341 w 401"/>
                  <a:gd name="T3" fmla="*/ 0 h 405"/>
                  <a:gd name="T4" fmla="*/ 401 w 401"/>
                  <a:gd name="T5" fmla="*/ 69 h 405"/>
                  <a:gd name="T6" fmla="*/ 383 w 401"/>
                  <a:gd name="T7" fmla="*/ 161 h 405"/>
                  <a:gd name="T8" fmla="*/ 217 w 401"/>
                  <a:gd name="T9" fmla="*/ 327 h 405"/>
                  <a:gd name="T10" fmla="*/ 166 w 401"/>
                  <a:gd name="T11" fmla="*/ 327 h 405"/>
                  <a:gd name="T12" fmla="*/ 83 w 401"/>
                  <a:gd name="T13" fmla="*/ 405 h 405"/>
                  <a:gd name="T14" fmla="*/ 0 w 401"/>
                  <a:gd name="T15" fmla="*/ 327 h 405"/>
                  <a:gd name="T16" fmla="*/ 10 w 401"/>
                  <a:gd name="T17" fmla="*/ 324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1" h="405">
                    <a:moveTo>
                      <a:pt x="10" y="324"/>
                    </a:moveTo>
                    <a:lnTo>
                      <a:pt x="341" y="0"/>
                    </a:lnTo>
                    <a:lnTo>
                      <a:pt x="401" y="69"/>
                    </a:lnTo>
                    <a:lnTo>
                      <a:pt x="383" y="161"/>
                    </a:lnTo>
                    <a:lnTo>
                      <a:pt x="217" y="327"/>
                    </a:lnTo>
                    <a:lnTo>
                      <a:pt x="166" y="327"/>
                    </a:lnTo>
                    <a:lnTo>
                      <a:pt x="83" y="405"/>
                    </a:lnTo>
                    <a:lnTo>
                      <a:pt x="0" y="327"/>
                    </a:lnTo>
                    <a:lnTo>
                      <a:pt x="10" y="324"/>
                    </a:lnTo>
                    <a:close/>
                  </a:path>
                </a:pathLst>
              </a:custGeom>
              <a:solidFill>
                <a:srgbClr val="FFCC99"/>
              </a:solidFill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3" name="Freeform 37"/>
              <p:cNvSpPr>
                <a:spLocks/>
              </p:cNvSpPr>
              <p:nvPr/>
            </p:nvSpPr>
            <p:spPr bwMode="auto">
              <a:xfrm>
                <a:off x="2714" y="1767"/>
                <a:ext cx="60" cy="57"/>
              </a:xfrm>
              <a:custGeom>
                <a:avLst/>
                <a:gdLst>
                  <a:gd name="T0" fmla="*/ 0 w 324"/>
                  <a:gd name="T1" fmla="*/ 92 h 308"/>
                  <a:gd name="T2" fmla="*/ 268 w 324"/>
                  <a:gd name="T3" fmla="*/ 0 h 308"/>
                  <a:gd name="T4" fmla="*/ 324 w 324"/>
                  <a:gd name="T5" fmla="*/ 235 h 308"/>
                  <a:gd name="T6" fmla="*/ 56 w 324"/>
                  <a:gd name="T7" fmla="*/ 308 h 308"/>
                  <a:gd name="T8" fmla="*/ 1 w 324"/>
                  <a:gd name="T9" fmla="*/ 92 h 308"/>
                  <a:gd name="T10" fmla="*/ 0 w 324"/>
                  <a:gd name="T11" fmla="*/ 92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4" h="308">
                    <a:moveTo>
                      <a:pt x="0" y="92"/>
                    </a:moveTo>
                    <a:lnTo>
                      <a:pt x="268" y="0"/>
                    </a:lnTo>
                    <a:lnTo>
                      <a:pt x="324" y="235"/>
                    </a:lnTo>
                    <a:lnTo>
                      <a:pt x="56" y="308"/>
                    </a:lnTo>
                    <a:lnTo>
                      <a:pt x="1" y="92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4" name="Freeform 38"/>
              <p:cNvSpPr>
                <a:spLocks/>
              </p:cNvSpPr>
              <p:nvPr/>
            </p:nvSpPr>
            <p:spPr bwMode="auto">
              <a:xfrm>
                <a:off x="2768" y="1758"/>
                <a:ext cx="38" cy="50"/>
              </a:xfrm>
              <a:custGeom>
                <a:avLst/>
                <a:gdLst>
                  <a:gd name="T0" fmla="*/ 0 w 203"/>
                  <a:gd name="T1" fmla="*/ 43 h 268"/>
                  <a:gd name="T2" fmla="*/ 129 w 203"/>
                  <a:gd name="T3" fmla="*/ 0 h 268"/>
                  <a:gd name="T4" fmla="*/ 203 w 203"/>
                  <a:gd name="T5" fmla="*/ 226 h 268"/>
                  <a:gd name="T6" fmla="*/ 56 w 203"/>
                  <a:gd name="T7" fmla="*/ 268 h 268"/>
                  <a:gd name="T8" fmla="*/ 0 w 203"/>
                  <a:gd name="T9" fmla="*/ 33 h 268"/>
                  <a:gd name="T10" fmla="*/ 0 w 203"/>
                  <a:gd name="T11" fmla="*/ 43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" h="268">
                    <a:moveTo>
                      <a:pt x="0" y="43"/>
                    </a:moveTo>
                    <a:lnTo>
                      <a:pt x="129" y="0"/>
                    </a:lnTo>
                    <a:lnTo>
                      <a:pt x="203" y="226"/>
                    </a:lnTo>
                    <a:lnTo>
                      <a:pt x="56" y="268"/>
                    </a:lnTo>
                    <a:lnTo>
                      <a:pt x="0" y="3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5" name="Freeform 39"/>
              <p:cNvSpPr>
                <a:spLocks/>
              </p:cNvSpPr>
              <p:nvPr/>
            </p:nvSpPr>
            <p:spPr bwMode="auto">
              <a:xfrm>
                <a:off x="2797" y="1746"/>
                <a:ext cx="48" cy="53"/>
              </a:xfrm>
              <a:custGeom>
                <a:avLst/>
                <a:gdLst>
                  <a:gd name="T0" fmla="*/ 69 w 258"/>
                  <a:gd name="T1" fmla="*/ 281 h 286"/>
                  <a:gd name="T2" fmla="*/ 258 w 258"/>
                  <a:gd name="T3" fmla="*/ 226 h 286"/>
                  <a:gd name="T4" fmla="*/ 226 w 258"/>
                  <a:gd name="T5" fmla="*/ 106 h 286"/>
                  <a:gd name="T6" fmla="*/ 217 w 258"/>
                  <a:gd name="T7" fmla="*/ 0 h 286"/>
                  <a:gd name="T8" fmla="*/ 111 w 258"/>
                  <a:gd name="T9" fmla="*/ 23 h 286"/>
                  <a:gd name="T10" fmla="*/ 0 w 258"/>
                  <a:gd name="T11" fmla="*/ 60 h 286"/>
                  <a:gd name="T12" fmla="*/ 74 w 258"/>
                  <a:gd name="T13" fmla="*/ 286 h 286"/>
                  <a:gd name="T14" fmla="*/ 69 w 258"/>
                  <a:gd name="T15" fmla="*/ 281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8" h="286">
                    <a:moveTo>
                      <a:pt x="69" y="281"/>
                    </a:moveTo>
                    <a:lnTo>
                      <a:pt x="258" y="226"/>
                    </a:lnTo>
                    <a:lnTo>
                      <a:pt x="226" y="106"/>
                    </a:lnTo>
                    <a:lnTo>
                      <a:pt x="217" y="0"/>
                    </a:lnTo>
                    <a:lnTo>
                      <a:pt x="111" y="23"/>
                    </a:lnTo>
                    <a:lnTo>
                      <a:pt x="0" y="60"/>
                    </a:lnTo>
                    <a:lnTo>
                      <a:pt x="74" y="286"/>
                    </a:lnTo>
                    <a:lnTo>
                      <a:pt x="69" y="281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6" name="Freeform 40"/>
              <p:cNvSpPr>
                <a:spLocks/>
              </p:cNvSpPr>
              <p:nvPr/>
            </p:nvSpPr>
            <p:spPr bwMode="auto">
              <a:xfrm>
                <a:off x="2840" y="1741"/>
                <a:ext cx="42" cy="46"/>
              </a:xfrm>
              <a:custGeom>
                <a:avLst/>
                <a:gdLst>
                  <a:gd name="T0" fmla="*/ 51 w 226"/>
                  <a:gd name="T1" fmla="*/ 245 h 245"/>
                  <a:gd name="T2" fmla="*/ 226 w 226"/>
                  <a:gd name="T3" fmla="*/ 189 h 245"/>
                  <a:gd name="T4" fmla="*/ 162 w 226"/>
                  <a:gd name="T5" fmla="*/ 0 h 245"/>
                  <a:gd name="T6" fmla="*/ 0 w 226"/>
                  <a:gd name="T7" fmla="*/ 28 h 245"/>
                  <a:gd name="T8" fmla="*/ 10 w 226"/>
                  <a:gd name="T9" fmla="*/ 139 h 245"/>
                  <a:gd name="T10" fmla="*/ 42 w 226"/>
                  <a:gd name="T11" fmla="*/ 240 h 245"/>
                  <a:gd name="T12" fmla="*/ 51 w 226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6" h="245">
                    <a:moveTo>
                      <a:pt x="51" y="245"/>
                    </a:moveTo>
                    <a:lnTo>
                      <a:pt x="226" y="189"/>
                    </a:lnTo>
                    <a:lnTo>
                      <a:pt x="162" y="0"/>
                    </a:lnTo>
                    <a:lnTo>
                      <a:pt x="0" y="28"/>
                    </a:lnTo>
                    <a:lnTo>
                      <a:pt x="10" y="139"/>
                    </a:lnTo>
                    <a:lnTo>
                      <a:pt x="42" y="240"/>
                    </a:lnTo>
                    <a:lnTo>
                      <a:pt x="51" y="245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7" name="Freeform 41"/>
              <p:cNvSpPr>
                <a:spLocks/>
              </p:cNvSpPr>
              <p:nvPr/>
            </p:nvSpPr>
            <p:spPr bwMode="auto">
              <a:xfrm>
                <a:off x="2712" y="1730"/>
                <a:ext cx="50" cy="44"/>
              </a:xfrm>
              <a:custGeom>
                <a:avLst/>
                <a:gdLst>
                  <a:gd name="T0" fmla="*/ 74 w 272"/>
                  <a:gd name="T1" fmla="*/ 236 h 236"/>
                  <a:gd name="T2" fmla="*/ 272 w 272"/>
                  <a:gd name="T3" fmla="*/ 180 h 236"/>
                  <a:gd name="T4" fmla="*/ 212 w 272"/>
                  <a:gd name="T5" fmla="*/ 0 h 236"/>
                  <a:gd name="T6" fmla="*/ 0 w 272"/>
                  <a:gd name="T7" fmla="*/ 60 h 236"/>
                  <a:gd name="T8" fmla="*/ 69 w 272"/>
                  <a:gd name="T9" fmla="*/ 235 h 236"/>
                  <a:gd name="T10" fmla="*/ 74 w 272"/>
                  <a:gd name="T11" fmla="*/ 236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2" h="236">
                    <a:moveTo>
                      <a:pt x="74" y="236"/>
                    </a:moveTo>
                    <a:lnTo>
                      <a:pt x="272" y="180"/>
                    </a:lnTo>
                    <a:lnTo>
                      <a:pt x="212" y="0"/>
                    </a:lnTo>
                    <a:lnTo>
                      <a:pt x="0" y="60"/>
                    </a:lnTo>
                    <a:lnTo>
                      <a:pt x="69" y="235"/>
                    </a:lnTo>
                    <a:lnTo>
                      <a:pt x="74" y="23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8" name="AutoShape 42"/>
              <p:cNvSpPr>
                <a:spLocks noChangeArrowheads="1"/>
              </p:cNvSpPr>
              <p:nvPr/>
            </p:nvSpPr>
            <p:spPr bwMode="auto">
              <a:xfrm rot="-1179229">
                <a:off x="2833" y="1981"/>
                <a:ext cx="23" cy="11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9" name="Freeform 43"/>
              <p:cNvSpPr>
                <a:spLocks/>
              </p:cNvSpPr>
              <p:nvPr/>
            </p:nvSpPr>
            <p:spPr bwMode="auto">
              <a:xfrm>
                <a:off x="2994" y="1603"/>
                <a:ext cx="203" cy="237"/>
              </a:xfrm>
              <a:custGeom>
                <a:avLst/>
                <a:gdLst>
                  <a:gd name="T0" fmla="*/ 212 w 1092"/>
                  <a:gd name="T1" fmla="*/ 1272 h 1272"/>
                  <a:gd name="T2" fmla="*/ 18 w 1092"/>
                  <a:gd name="T3" fmla="*/ 1046 h 1272"/>
                  <a:gd name="T4" fmla="*/ 0 w 1092"/>
                  <a:gd name="T5" fmla="*/ 931 h 1272"/>
                  <a:gd name="T6" fmla="*/ 147 w 1092"/>
                  <a:gd name="T7" fmla="*/ 526 h 1272"/>
                  <a:gd name="T8" fmla="*/ 221 w 1092"/>
                  <a:gd name="T9" fmla="*/ 443 h 1272"/>
                  <a:gd name="T10" fmla="*/ 272 w 1092"/>
                  <a:gd name="T11" fmla="*/ 56 h 1272"/>
                  <a:gd name="T12" fmla="*/ 520 w 1092"/>
                  <a:gd name="T13" fmla="*/ 79 h 1272"/>
                  <a:gd name="T14" fmla="*/ 636 w 1092"/>
                  <a:gd name="T15" fmla="*/ 60 h 1272"/>
                  <a:gd name="T16" fmla="*/ 774 w 1092"/>
                  <a:gd name="T17" fmla="*/ 10 h 1272"/>
                  <a:gd name="T18" fmla="*/ 857 w 1092"/>
                  <a:gd name="T19" fmla="*/ 0 h 1272"/>
                  <a:gd name="T20" fmla="*/ 1092 w 1092"/>
                  <a:gd name="T21" fmla="*/ 217 h 1272"/>
                  <a:gd name="T22" fmla="*/ 963 w 1092"/>
                  <a:gd name="T23" fmla="*/ 397 h 1272"/>
                  <a:gd name="T24" fmla="*/ 931 w 1092"/>
                  <a:gd name="T25" fmla="*/ 429 h 1272"/>
                  <a:gd name="T26" fmla="*/ 1009 w 1092"/>
                  <a:gd name="T27" fmla="*/ 498 h 1272"/>
                  <a:gd name="T28" fmla="*/ 207 w 1092"/>
                  <a:gd name="T29" fmla="*/ 1268 h 1272"/>
                  <a:gd name="T30" fmla="*/ 212 w 1092"/>
                  <a:gd name="T31" fmla="*/ 1272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92" h="1272">
                    <a:moveTo>
                      <a:pt x="212" y="1272"/>
                    </a:moveTo>
                    <a:lnTo>
                      <a:pt x="18" y="1046"/>
                    </a:lnTo>
                    <a:lnTo>
                      <a:pt x="0" y="931"/>
                    </a:lnTo>
                    <a:lnTo>
                      <a:pt x="147" y="526"/>
                    </a:lnTo>
                    <a:lnTo>
                      <a:pt x="221" y="443"/>
                    </a:lnTo>
                    <a:lnTo>
                      <a:pt x="272" y="56"/>
                    </a:lnTo>
                    <a:lnTo>
                      <a:pt x="520" y="79"/>
                    </a:lnTo>
                    <a:lnTo>
                      <a:pt x="636" y="60"/>
                    </a:lnTo>
                    <a:lnTo>
                      <a:pt x="774" y="10"/>
                    </a:lnTo>
                    <a:lnTo>
                      <a:pt x="857" y="0"/>
                    </a:lnTo>
                    <a:lnTo>
                      <a:pt x="1092" y="217"/>
                    </a:lnTo>
                    <a:lnTo>
                      <a:pt x="963" y="397"/>
                    </a:lnTo>
                    <a:lnTo>
                      <a:pt x="931" y="429"/>
                    </a:lnTo>
                    <a:lnTo>
                      <a:pt x="1009" y="498"/>
                    </a:lnTo>
                    <a:lnTo>
                      <a:pt x="207" y="1268"/>
                    </a:lnTo>
                    <a:lnTo>
                      <a:pt x="212" y="1272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0" name="Freeform 44"/>
              <p:cNvSpPr>
                <a:spLocks/>
              </p:cNvSpPr>
              <p:nvPr/>
            </p:nvSpPr>
            <p:spPr bwMode="auto">
              <a:xfrm>
                <a:off x="3174" y="1649"/>
                <a:ext cx="40" cy="46"/>
              </a:xfrm>
              <a:custGeom>
                <a:avLst/>
                <a:gdLst>
                  <a:gd name="T0" fmla="*/ 60 w 217"/>
                  <a:gd name="T1" fmla="*/ 245 h 248"/>
                  <a:gd name="T2" fmla="*/ 217 w 217"/>
                  <a:gd name="T3" fmla="*/ 73 h 248"/>
                  <a:gd name="T4" fmla="*/ 143 w 217"/>
                  <a:gd name="T5" fmla="*/ 0 h 248"/>
                  <a:gd name="T6" fmla="*/ 0 w 217"/>
                  <a:gd name="T7" fmla="*/ 184 h 248"/>
                  <a:gd name="T8" fmla="*/ 65 w 217"/>
                  <a:gd name="T9" fmla="*/ 248 h 248"/>
                  <a:gd name="T10" fmla="*/ 60 w 217"/>
                  <a:gd name="T11" fmla="*/ 245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7" h="248">
                    <a:moveTo>
                      <a:pt x="60" y="245"/>
                    </a:moveTo>
                    <a:lnTo>
                      <a:pt x="217" y="73"/>
                    </a:lnTo>
                    <a:lnTo>
                      <a:pt x="143" y="0"/>
                    </a:lnTo>
                    <a:lnTo>
                      <a:pt x="0" y="184"/>
                    </a:lnTo>
                    <a:lnTo>
                      <a:pt x="65" y="248"/>
                    </a:lnTo>
                    <a:lnTo>
                      <a:pt x="60" y="24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1" name="Freeform 45"/>
              <p:cNvSpPr>
                <a:spLocks/>
              </p:cNvSpPr>
              <p:nvPr/>
            </p:nvSpPr>
            <p:spPr bwMode="auto">
              <a:xfrm>
                <a:off x="2892" y="1770"/>
                <a:ext cx="245" cy="269"/>
              </a:xfrm>
              <a:custGeom>
                <a:avLst/>
                <a:gdLst>
                  <a:gd name="T0" fmla="*/ 0 w 1318"/>
                  <a:gd name="T1" fmla="*/ 1447 h 1447"/>
                  <a:gd name="T2" fmla="*/ 433 w 1318"/>
                  <a:gd name="T3" fmla="*/ 1087 h 1447"/>
                  <a:gd name="T4" fmla="*/ 723 w 1318"/>
                  <a:gd name="T5" fmla="*/ 691 h 1447"/>
                  <a:gd name="T6" fmla="*/ 1318 w 1318"/>
                  <a:gd name="T7" fmla="*/ 65 h 1447"/>
                  <a:gd name="T8" fmla="*/ 1249 w 1318"/>
                  <a:gd name="T9" fmla="*/ 0 h 1447"/>
                  <a:gd name="T10" fmla="*/ 530 w 1318"/>
                  <a:gd name="T11" fmla="*/ 668 h 1447"/>
                  <a:gd name="T12" fmla="*/ 345 w 1318"/>
                  <a:gd name="T13" fmla="*/ 1018 h 1447"/>
                  <a:gd name="T14" fmla="*/ 267 w 1318"/>
                  <a:gd name="T15" fmla="*/ 1111 h 1447"/>
                  <a:gd name="T16" fmla="*/ 133 w 1318"/>
                  <a:gd name="T17" fmla="*/ 1313 h 1447"/>
                  <a:gd name="T18" fmla="*/ 0 w 1318"/>
                  <a:gd name="T19" fmla="*/ 1447 h 1447"/>
                  <a:gd name="T20" fmla="*/ 0 w 1318"/>
                  <a:gd name="T21" fmla="*/ 1447 h 1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18" h="1447">
                    <a:moveTo>
                      <a:pt x="0" y="1447"/>
                    </a:moveTo>
                    <a:lnTo>
                      <a:pt x="433" y="1087"/>
                    </a:lnTo>
                    <a:lnTo>
                      <a:pt x="723" y="691"/>
                    </a:lnTo>
                    <a:lnTo>
                      <a:pt x="1318" y="65"/>
                    </a:lnTo>
                    <a:lnTo>
                      <a:pt x="1249" y="0"/>
                    </a:lnTo>
                    <a:lnTo>
                      <a:pt x="530" y="668"/>
                    </a:lnTo>
                    <a:lnTo>
                      <a:pt x="345" y="1018"/>
                    </a:lnTo>
                    <a:lnTo>
                      <a:pt x="267" y="1111"/>
                    </a:lnTo>
                    <a:lnTo>
                      <a:pt x="133" y="1313"/>
                    </a:lnTo>
                    <a:lnTo>
                      <a:pt x="0" y="1447"/>
                    </a:lnTo>
                    <a:lnTo>
                      <a:pt x="0" y="1447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2" name="Freeform 46"/>
              <p:cNvSpPr>
                <a:spLocks/>
              </p:cNvSpPr>
              <p:nvPr/>
            </p:nvSpPr>
            <p:spPr bwMode="auto">
              <a:xfrm>
                <a:off x="3200" y="1890"/>
                <a:ext cx="186" cy="160"/>
              </a:xfrm>
              <a:custGeom>
                <a:avLst/>
                <a:gdLst>
                  <a:gd name="T0" fmla="*/ 281 w 1000"/>
                  <a:gd name="T1" fmla="*/ 157 h 862"/>
                  <a:gd name="T2" fmla="*/ 0 w 1000"/>
                  <a:gd name="T3" fmla="*/ 0 h 862"/>
                  <a:gd name="T4" fmla="*/ 166 w 1000"/>
                  <a:gd name="T5" fmla="*/ 249 h 862"/>
                  <a:gd name="T6" fmla="*/ 387 w 1000"/>
                  <a:gd name="T7" fmla="*/ 585 h 862"/>
                  <a:gd name="T8" fmla="*/ 576 w 1000"/>
                  <a:gd name="T9" fmla="*/ 576 h 862"/>
                  <a:gd name="T10" fmla="*/ 700 w 1000"/>
                  <a:gd name="T11" fmla="*/ 862 h 862"/>
                  <a:gd name="T12" fmla="*/ 894 w 1000"/>
                  <a:gd name="T13" fmla="*/ 751 h 862"/>
                  <a:gd name="T14" fmla="*/ 1000 w 1000"/>
                  <a:gd name="T15" fmla="*/ 424 h 862"/>
                  <a:gd name="T16" fmla="*/ 972 w 1000"/>
                  <a:gd name="T17" fmla="*/ 369 h 862"/>
                  <a:gd name="T18" fmla="*/ 594 w 1000"/>
                  <a:gd name="T19" fmla="*/ 240 h 862"/>
                  <a:gd name="T20" fmla="*/ 479 w 1000"/>
                  <a:gd name="T21" fmla="*/ 254 h 862"/>
                  <a:gd name="T22" fmla="*/ 267 w 1000"/>
                  <a:gd name="T23" fmla="*/ 157 h 862"/>
                  <a:gd name="T24" fmla="*/ 281 w 1000"/>
                  <a:gd name="T25" fmla="*/ 157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00" h="862">
                    <a:moveTo>
                      <a:pt x="281" y="157"/>
                    </a:moveTo>
                    <a:lnTo>
                      <a:pt x="0" y="0"/>
                    </a:lnTo>
                    <a:lnTo>
                      <a:pt x="166" y="249"/>
                    </a:lnTo>
                    <a:lnTo>
                      <a:pt x="387" y="585"/>
                    </a:lnTo>
                    <a:lnTo>
                      <a:pt x="576" y="576"/>
                    </a:lnTo>
                    <a:lnTo>
                      <a:pt x="700" y="862"/>
                    </a:lnTo>
                    <a:lnTo>
                      <a:pt x="894" y="751"/>
                    </a:lnTo>
                    <a:lnTo>
                      <a:pt x="1000" y="424"/>
                    </a:lnTo>
                    <a:lnTo>
                      <a:pt x="972" y="369"/>
                    </a:lnTo>
                    <a:lnTo>
                      <a:pt x="594" y="240"/>
                    </a:lnTo>
                    <a:lnTo>
                      <a:pt x="479" y="254"/>
                    </a:lnTo>
                    <a:lnTo>
                      <a:pt x="267" y="157"/>
                    </a:lnTo>
                    <a:lnTo>
                      <a:pt x="281" y="157"/>
                    </a:lnTo>
                    <a:close/>
                  </a:path>
                </a:pathLst>
              </a:custGeom>
              <a:solidFill>
                <a:srgbClr val="A4B77B"/>
              </a:solidFill>
              <a:ln w="0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3" name="Freeform 47"/>
              <p:cNvSpPr>
                <a:spLocks/>
              </p:cNvSpPr>
              <p:nvPr/>
            </p:nvSpPr>
            <p:spPr bwMode="auto">
              <a:xfrm>
                <a:off x="3146" y="1688"/>
                <a:ext cx="293" cy="225"/>
              </a:xfrm>
              <a:custGeom>
                <a:avLst/>
                <a:gdLst>
                  <a:gd name="T0" fmla="*/ 5 w 1576"/>
                  <a:gd name="T1" fmla="*/ 603 h 1212"/>
                  <a:gd name="T2" fmla="*/ 185 w 1576"/>
                  <a:gd name="T3" fmla="*/ 981 h 1212"/>
                  <a:gd name="T4" fmla="*/ 235 w 1576"/>
                  <a:gd name="T5" fmla="*/ 953 h 1212"/>
                  <a:gd name="T6" fmla="*/ 1060 w 1576"/>
                  <a:gd name="T7" fmla="*/ 1212 h 1212"/>
                  <a:gd name="T8" fmla="*/ 1563 w 1576"/>
                  <a:gd name="T9" fmla="*/ 1050 h 1212"/>
                  <a:gd name="T10" fmla="*/ 1576 w 1576"/>
                  <a:gd name="T11" fmla="*/ 1004 h 1212"/>
                  <a:gd name="T12" fmla="*/ 1323 w 1576"/>
                  <a:gd name="T13" fmla="*/ 299 h 1212"/>
                  <a:gd name="T14" fmla="*/ 1051 w 1576"/>
                  <a:gd name="T15" fmla="*/ 0 h 1212"/>
                  <a:gd name="T16" fmla="*/ 733 w 1576"/>
                  <a:gd name="T17" fmla="*/ 258 h 1212"/>
                  <a:gd name="T18" fmla="*/ 618 w 1576"/>
                  <a:gd name="T19" fmla="*/ 129 h 1212"/>
                  <a:gd name="T20" fmla="*/ 249 w 1576"/>
                  <a:gd name="T21" fmla="*/ 359 h 1212"/>
                  <a:gd name="T22" fmla="*/ 277 w 1576"/>
                  <a:gd name="T23" fmla="*/ 433 h 1212"/>
                  <a:gd name="T24" fmla="*/ 0 w 1576"/>
                  <a:gd name="T25" fmla="*/ 603 h 1212"/>
                  <a:gd name="T26" fmla="*/ 5 w 1576"/>
                  <a:gd name="T27" fmla="*/ 603 h 1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76" h="1212">
                    <a:moveTo>
                      <a:pt x="5" y="603"/>
                    </a:moveTo>
                    <a:lnTo>
                      <a:pt x="185" y="981"/>
                    </a:lnTo>
                    <a:lnTo>
                      <a:pt x="235" y="953"/>
                    </a:lnTo>
                    <a:lnTo>
                      <a:pt x="1060" y="1212"/>
                    </a:lnTo>
                    <a:lnTo>
                      <a:pt x="1563" y="1050"/>
                    </a:lnTo>
                    <a:lnTo>
                      <a:pt x="1576" y="1004"/>
                    </a:lnTo>
                    <a:lnTo>
                      <a:pt x="1323" y="299"/>
                    </a:lnTo>
                    <a:lnTo>
                      <a:pt x="1051" y="0"/>
                    </a:lnTo>
                    <a:lnTo>
                      <a:pt x="733" y="258"/>
                    </a:lnTo>
                    <a:lnTo>
                      <a:pt x="618" y="129"/>
                    </a:lnTo>
                    <a:lnTo>
                      <a:pt x="249" y="359"/>
                    </a:lnTo>
                    <a:lnTo>
                      <a:pt x="277" y="433"/>
                    </a:lnTo>
                    <a:lnTo>
                      <a:pt x="0" y="603"/>
                    </a:lnTo>
                    <a:lnTo>
                      <a:pt x="5" y="603"/>
                    </a:lnTo>
                    <a:close/>
                  </a:path>
                </a:pathLst>
              </a:custGeom>
              <a:solidFill>
                <a:srgbClr val="A4B77B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4" name="Freeform 48"/>
              <p:cNvSpPr>
                <a:spLocks/>
              </p:cNvSpPr>
              <p:nvPr/>
            </p:nvSpPr>
            <p:spPr bwMode="auto">
              <a:xfrm>
                <a:off x="2904" y="1971"/>
                <a:ext cx="99" cy="80"/>
              </a:xfrm>
              <a:custGeom>
                <a:avLst/>
                <a:gdLst>
                  <a:gd name="T0" fmla="*/ 0 w 535"/>
                  <a:gd name="T1" fmla="*/ 420 h 433"/>
                  <a:gd name="T2" fmla="*/ 249 w 535"/>
                  <a:gd name="T3" fmla="*/ 231 h 433"/>
                  <a:gd name="T4" fmla="*/ 360 w 535"/>
                  <a:gd name="T5" fmla="*/ 152 h 433"/>
                  <a:gd name="T6" fmla="*/ 503 w 535"/>
                  <a:gd name="T7" fmla="*/ 0 h 433"/>
                  <a:gd name="T8" fmla="*/ 535 w 535"/>
                  <a:gd name="T9" fmla="*/ 152 h 433"/>
                  <a:gd name="T10" fmla="*/ 498 w 535"/>
                  <a:gd name="T11" fmla="*/ 254 h 433"/>
                  <a:gd name="T12" fmla="*/ 369 w 535"/>
                  <a:gd name="T13" fmla="*/ 378 h 433"/>
                  <a:gd name="T14" fmla="*/ 208 w 535"/>
                  <a:gd name="T15" fmla="*/ 420 h 433"/>
                  <a:gd name="T16" fmla="*/ 0 w 535"/>
                  <a:gd name="T17" fmla="*/ 433 h 433"/>
                  <a:gd name="T18" fmla="*/ 0 w 535"/>
                  <a:gd name="T19" fmla="*/ 42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5" h="433">
                    <a:moveTo>
                      <a:pt x="0" y="420"/>
                    </a:moveTo>
                    <a:lnTo>
                      <a:pt x="249" y="231"/>
                    </a:lnTo>
                    <a:lnTo>
                      <a:pt x="360" y="152"/>
                    </a:lnTo>
                    <a:lnTo>
                      <a:pt x="503" y="0"/>
                    </a:lnTo>
                    <a:lnTo>
                      <a:pt x="535" y="152"/>
                    </a:lnTo>
                    <a:lnTo>
                      <a:pt x="498" y="254"/>
                    </a:lnTo>
                    <a:lnTo>
                      <a:pt x="369" y="378"/>
                    </a:lnTo>
                    <a:lnTo>
                      <a:pt x="208" y="420"/>
                    </a:lnTo>
                    <a:lnTo>
                      <a:pt x="0" y="433"/>
                    </a:lnTo>
                    <a:lnTo>
                      <a:pt x="0" y="420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5" name="Freeform 49"/>
              <p:cNvSpPr>
                <a:spLocks/>
              </p:cNvSpPr>
              <p:nvPr/>
            </p:nvSpPr>
            <p:spPr bwMode="auto">
              <a:xfrm>
                <a:off x="2894" y="1497"/>
                <a:ext cx="137" cy="217"/>
              </a:xfrm>
              <a:custGeom>
                <a:avLst/>
                <a:gdLst>
                  <a:gd name="T0" fmla="*/ 387 w 737"/>
                  <a:gd name="T1" fmla="*/ 1162 h 1166"/>
                  <a:gd name="T2" fmla="*/ 617 w 737"/>
                  <a:gd name="T3" fmla="*/ 1124 h 1166"/>
                  <a:gd name="T4" fmla="*/ 654 w 737"/>
                  <a:gd name="T5" fmla="*/ 1074 h 1166"/>
                  <a:gd name="T6" fmla="*/ 737 w 737"/>
                  <a:gd name="T7" fmla="*/ 433 h 1166"/>
                  <a:gd name="T8" fmla="*/ 502 w 737"/>
                  <a:gd name="T9" fmla="*/ 60 h 1166"/>
                  <a:gd name="T10" fmla="*/ 405 w 737"/>
                  <a:gd name="T11" fmla="*/ 0 h 1166"/>
                  <a:gd name="T12" fmla="*/ 212 w 737"/>
                  <a:gd name="T13" fmla="*/ 69 h 1166"/>
                  <a:gd name="T14" fmla="*/ 115 w 737"/>
                  <a:gd name="T15" fmla="*/ 134 h 1166"/>
                  <a:gd name="T16" fmla="*/ 0 w 737"/>
                  <a:gd name="T17" fmla="*/ 157 h 1166"/>
                  <a:gd name="T18" fmla="*/ 129 w 737"/>
                  <a:gd name="T19" fmla="*/ 783 h 1166"/>
                  <a:gd name="T20" fmla="*/ 202 w 737"/>
                  <a:gd name="T21" fmla="*/ 760 h 1166"/>
                  <a:gd name="T22" fmla="*/ 308 w 737"/>
                  <a:gd name="T23" fmla="*/ 1106 h 1166"/>
                  <a:gd name="T24" fmla="*/ 350 w 737"/>
                  <a:gd name="T25" fmla="*/ 1101 h 1166"/>
                  <a:gd name="T26" fmla="*/ 382 w 737"/>
                  <a:gd name="T27" fmla="*/ 1166 h 1166"/>
                  <a:gd name="T28" fmla="*/ 387 w 737"/>
                  <a:gd name="T29" fmla="*/ 1162 h 1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37" h="1166">
                    <a:moveTo>
                      <a:pt x="387" y="1162"/>
                    </a:moveTo>
                    <a:lnTo>
                      <a:pt x="617" y="1124"/>
                    </a:lnTo>
                    <a:lnTo>
                      <a:pt x="654" y="1074"/>
                    </a:lnTo>
                    <a:lnTo>
                      <a:pt x="737" y="433"/>
                    </a:lnTo>
                    <a:lnTo>
                      <a:pt x="502" y="60"/>
                    </a:lnTo>
                    <a:lnTo>
                      <a:pt x="405" y="0"/>
                    </a:lnTo>
                    <a:lnTo>
                      <a:pt x="212" y="69"/>
                    </a:lnTo>
                    <a:lnTo>
                      <a:pt x="115" y="134"/>
                    </a:lnTo>
                    <a:lnTo>
                      <a:pt x="0" y="157"/>
                    </a:lnTo>
                    <a:lnTo>
                      <a:pt x="129" y="783"/>
                    </a:lnTo>
                    <a:lnTo>
                      <a:pt x="202" y="760"/>
                    </a:lnTo>
                    <a:lnTo>
                      <a:pt x="308" y="1106"/>
                    </a:lnTo>
                    <a:lnTo>
                      <a:pt x="350" y="1101"/>
                    </a:lnTo>
                    <a:lnTo>
                      <a:pt x="382" y="1166"/>
                    </a:lnTo>
                    <a:lnTo>
                      <a:pt x="387" y="1162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6" name="Freeform 50"/>
              <p:cNvSpPr>
                <a:spLocks/>
              </p:cNvSpPr>
              <p:nvPr/>
            </p:nvSpPr>
            <p:spPr bwMode="auto">
              <a:xfrm>
                <a:off x="2755" y="1704"/>
                <a:ext cx="78" cy="59"/>
              </a:xfrm>
              <a:custGeom>
                <a:avLst/>
                <a:gdLst>
                  <a:gd name="T0" fmla="*/ 69 w 423"/>
                  <a:gd name="T1" fmla="*/ 309 h 314"/>
                  <a:gd name="T2" fmla="*/ 322 w 423"/>
                  <a:gd name="T3" fmla="*/ 226 h 314"/>
                  <a:gd name="T4" fmla="*/ 423 w 423"/>
                  <a:gd name="T5" fmla="*/ 208 h 314"/>
                  <a:gd name="T6" fmla="*/ 382 w 423"/>
                  <a:gd name="T7" fmla="*/ 0 h 314"/>
                  <a:gd name="T8" fmla="*/ 0 w 423"/>
                  <a:gd name="T9" fmla="*/ 120 h 314"/>
                  <a:gd name="T10" fmla="*/ 59 w 423"/>
                  <a:gd name="T11" fmla="*/ 314 h 314"/>
                  <a:gd name="T12" fmla="*/ 69 w 423"/>
                  <a:gd name="T13" fmla="*/ 309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3" h="314">
                    <a:moveTo>
                      <a:pt x="69" y="309"/>
                    </a:moveTo>
                    <a:lnTo>
                      <a:pt x="322" y="226"/>
                    </a:lnTo>
                    <a:lnTo>
                      <a:pt x="423" y="208"/>
                    </a:lnTo>
                    <a:lnTo>
                      <a:pt x="382" y="0"/>
                    </a:lnTo>
                    <a:lnTo>
                      <a:pt x="0" y="120"/>
                    </a:lnTo>
                    <a:lnTo>
                      <a:pt x="59" y="314"/>
                    </a:lnTo>
                    <a:lnTo>
                      <a:pt x="69" y="309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7" name="Freeform 51"/>
              <p:cNvSpPr>
                <a:spLocks/>
              </p:cNvSpPr>
              <p:nvPr/>
            </p:nvSpPr>
            <p:spPr bwMode="auto">
              <a:xfrm>
                <a:off x="2833" y="1696"/>
                <a:ext cx="36" cy="47"/>
              </a:xfrm>
              <a:custGeom>
                <a:avLst/>
                <a:gdLst>
                  <a:gd name="T0" fmla="*/ 41 w 198"/>
                  <a:gd name="T1" fmla="*/ 250 h 254"/>
                  <a:gd name="T2" fmla="*/ 198 w 198"/>
                  <a:gd name="T3" fmla="*/ 226 h 254"/>
                  <a:gd name="T4" fmla="*/ 124 w 198"/>
                  <a:gd name="T5" fmla="*/ 0 h 254"/>
                  <a:gd name="T6" fmla="*/ 0 w 198"/>
                  <a:gd name="T7" fmla="*/ 37 h 254"/>
                  <a:gd name="T8" fmla="*/ 41 w 198"/>
                  <a:gd name="T9" fmla="*/ 254 h 254"/>
                  <a:gd name="T10" fmla="*/ 41 w 198"/>
                  <a:gd name="T11" fmla="*/ 25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8" h="254">
                    <a:moveTo>
                      <a:pt x="41" y="250"/>
                    </a:moveTo>
                    <a:lnTo>
                      <a:pt x="198" y="226"/>
                    </a:lnTo>
                    <a:lnTo>
                      <a:pt x="124" y="0"/>
                    </a:lnTo>
                    <a:lnTo>
                      <a:pt x="0" y="37"/>
                    </a:lnTo>
                    <a:lnTo>
                      <a:pt x="41" y="254"/>
                    </a:lnTo>
                    <a:lnTo>
                      <a:pt x="41" y="25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8" name="Freeform 52"/>
              <p:cNvSpPr>
                <a:spLocks/>
              </p:cNvSpPr>
              <p:nvPr/>
            </p:nvSpPr>
            <p:spPr bwMode="auto">
              <a:xfrm>
                <a:off x="2859" y="1687"/>
                <a:ext cx="58" cy="49"/>
              </a:xfrm>
              <a:custGeom>
                <a:avLst/>
                <a:gdLst>
                  <a:gd name="T0" fmla="*/ 78 w 313"/>
                  <a:gd name="T1" fmla="*/ 264 h 264"/>
                  <a:gd name="T2" fmla="*/ 313 w 313"/>
                  <a:gd name="T3" fmla="*/ 180 h 264"/>
                  <a:gd name="T4" fmla="*/ 166 w 313"/>
                  <a:gd name="T5" fmla="*/ 0 h 264"/>
                  <a:gd name="T6" fmla="*/ 0 w 313"/>
                  <a:gd name="T7" fmla="*/ 32 h 264"/>
                  <a:gd name="T8" fmla="*/ 83 w 313"/>
                  <a:gd name="T9" fmla="*/ 263 h 264"/>
                  <a:gd name="T10" fmla="*/ 78 w 313"/>
                  <a:gd name="T11" fmla="*/ 264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3" h="264">
                    <a:moveTo>
                      <a:pt x="78" y="264"/>
                    </a:moveTo>
                    <a:lnTo>
                      <a:pt x="313" y="180"/>
                    </a:lnTo>
                    <a:lnTo>
                      <a:pt x="166" y="0"/>
                    </a:lnTo>
                    <a:lnTo>
                      <a:pt x="0" y="32"/>
                    </a:lnTo>
                    <a:lnTo>
                      <a:pt x="83" y="263"/>
                    </a:lnTo>
                    <a:lnTo>
                      <a:pt x="78" y="264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9" name="Freeform 53"/>
              <p:cNvSpPr>
                <a:spLocks/>
              </p:cNvSpPr>
              <p:nvPr/>
            </p:nvSpPr>
            <p:spPr bwMode="auto">
              <a:xfrm>
                <a:off x="2875" y="1723"/>
                <a:ext cx="68" cy="52"/>
              </a:xfrm>
              <a:custGeom>
                <a:avLst/>
                <a:gdLst>
                  <a:gd name="T0" fmla="*/ 60 w 368"/>
                  <a:gd name="T1" fmla="*/ 271 h 276"/>
                  <a:gd name="T2" fmla="*/ 368 w 368"/>
                  <a:gd name="T3" fmla="*/ 165 h 276"/>
                  <a:gd name="T4" fmla="*/ 235 w 368"/>
                  <a:gd name="T5" fmla="*/ 0 h 276"/>
                  <a:gd name="T6" fmla="*/ 0 w 368"/>
                  <a:gd name="T7" fmla="*/ 87 h 276"/>
                  <a:gd name="T8" fmla="*/ 55 w 368"/>
                  <a:gd name="T9" fmla="*/ 276 h 276"/>
                  <a:gd name="T10" fmla="*/ 60 w 368"/>
                  <a:gd name="T11" fmla="*/ 271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8" h="276">
                    <a:moveTo>
                      <a:pt x="60" y="271"/>
                    </a:moveTo>
                    <a:lnTo>
                      <a:pt x="368" y="165"/>
                    </a:lnTo>
                    <a:lnTo>
                      <a:pt x="235" y="0"/>
                    </a:lnTo>
                    <a:lnTo>
                      <a:pt x="0" y="87"/>
                    </a:lnTo>
                    <a:lnTo>
                      <a:pt x="55" y="276"/>
                    </a:lnTo>
                    <a:lnTo>
                      <a:pt x="60" y="271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0" name="Freeform 54"/>
              <p:cNvSpPr>
                <a:spLocks/>
              </p:cNvSpPr>
              <p:nvPr/>
            </p:nvSpPr>
            <p:spPr bwMode="auto">
              <a:xfrm>
                <a:off x="2925" y="1716"/>
                <a:ext cx="38" cy="36"/>
              </a:xfrm>
              <a:custGeom>
                <a:avLst/>
                <a:gdLst>
                  <a:gd name="T0" fmla="*/ 138 w 202"/>
                  <a:gd name="T1" fmla="*/ 194 h 198"/>
                  <a:gd name="T2" fmla="*/ 198 w 202"/>
                  <a:gd name="T3" fmla="*/ 171 h 198"/>
                  <a:gd name="T4" fmla="*/ 202 w 202"/>
                  <a:gd name="T5" fmla="*/ 14 h 198"/>
                  <a:gd name="T6" fmla="*/ 92 w 202"/>
                  <a:gd name="T7" fmla="*/ 0 h 198"/>
                  <a:gd name="T8" fmla="*/ 0 w 202"/>
                  <a:gd name="T9" fmla="*/ 28 h 198"/>
                  <a:gd name="T10" fmla="*/ 133 w 202"/>
                  <a:gd name="T11" fmla="*/ 198 h 198"/>
                  <a:gd name="T12" fmla="*/ 138 w 202"/>
                  <a:gd name="T13" fmla="*/ 194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2" h="198">
                    <a:moveTo>
                      <a:pt x="138" y="194"/>
                    </a:moveTo>
                    <a:lnTo>
                      <a:pt x="198" y="171"/>
                    </a:lnTo>
                    <a:lnTo>
                      <a:pt x="202" y="14"/>
                    </a:lnTo>
                    <a:lnTo>
                      <a:pt x="92" y="0"/>
                    </a:lnTo>
                    <a:lnTo>
                      <a:pt x="0" y="28"/>
                    </a:lnTo>
                    <a:lnTo>
                      <a:pt x="133" y="198"/>
                    </a:lnTo>
                    <a:lnTo>
                      <a:pt x="138" y="194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1" name="Freeform 55"/>
              <p:cNvSpPr>
                <a:spLocks/>
              </p:cNvSpPr>
              <p:nvPr/>
            </p:nvSpPr>
            <p:spPr bwMode="auto">
              <a:xfrm>
                <a:off x="2732" y="1814"/>
                <a:ext cx="52" cy="30"/>
              </a:xfrm>
              <a:custGeom>
                <a:avLst/>
                <a:gdLst>
                  <a:gd name="T0" fmla="*/ 23 w 281"/>
                  <a:gd name="T1" fmla="*/ 153 h 161"/>
                  <a:gd name="T2" fmla="*/ 281 w 281"/>
                  <a:gd name="T3" fmla="*/ 78 h 161"/>
                  <a:gd name="T4" fmla="*/ 263 w 281"/>
                  <a:gd name="T5" fmla="*/ 0 h 161"/>
                  <a:gd name="T6" fmla="*/ 0 w 281"/>
                  <a:gd name="T7" fmla="*/ 74 h 161"/>
                  <a:gd name="T8" fmla="*/ 23 w 281"/>
                  <a:gd name="T9" fmla="*/ 161 h 161"/>
                  <a:gd name="T10" fmla="*/ 23 w 281"/>
                  <a:gd name="T11" fmla="*/ 15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1" h="161">
                    <a:moveTo>
                      <a:pt x="23" y="153"/>
                    </a:moveTo>
                    <a:lnTo>
                      <a:pt x="281" y="78"/>
                    </a:lnTo>
                    <a:lnTo>
                      <a:pt x="263" y="0"/>
                    </a:lnTo>
                    <a:lnTo>
                      <a:pt x="0" y="74"/>
                    </a:lnTo>
                    <a:lnTo>
                      <a:pt x="23" y="161"/>
                    </a:lnTo>
                    <a:lnTo>
                      <a:pt x="23" y="153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2" name="Freeform 56"/>
              <p:cNvSpPr>
                <a:spLocks/>
              </p:cNvSpPr>
              <p:nvPr/>
            </p:nvSpPr>
            <p:spPr bwMode="auto">
              <a:xfrm>
                <a:off x="2783" y="1805"/>
                <a:ext cx="28" cy="21"/>
              </a:xfrm>
              <a:custGeom>
                <a:avLst/>
                <a:gdLst>
                  <a:gd name="T0" fmla="*/ 4 w 152"/>
                  <a:gd name="T1" fmla="*/ 32 h 111"/>
                  <a:gd name="T2" fmla="*/ 32 w 152"/>
                  <a:gd name="T3" fmla="*/ 111 h 111"/>
                  <a:gd name="T4" fmla="*/ 152 w 152"/>
                  <a:gd name="T5" fmla="*/ 78 h 111"/>
                  <a:gd name="T6" fmla="*/ 133 w 152"/>
                  <a:gd name="T7" fmla="*/ 0 h 111"/>
                  <a:gd name="T8" fmla="*/ 0 w 152"/>
                  <a:gd name="T9" fmla="*/ 28 h 111"/>
                  <a:gd name="T10" fmla="*/ 4 w 152"/>
                  <a:gd name="T11" fmla="*/ 3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2" h="111">
                    <a:moveTo>
                      <a:pt x="4" y="32"/>
                    </a:moveTo>
                    <a:lnTo>
                      <a:pt x="32" y="111"/>
                    </a:lnTo>
                    <a:lnTo>
                      <a:pt x="152" y="78"/>
                    </a:lnTo>
                    <a:lnTo>
                      <a:pt x="133" y="0"/>
                    </a:lnTo>
                    <a:lnTo>
                      <a:pt x="0" y="28"/>
                    </a:lnTo>
                    <a:lnTo>
                      <a:pt x="4" y="32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3" name="Freeform 57"/>
              <p:cNvSpPr>
                <a:spLocks/>
              </p:cNvSpPr>
              <p:nvPr/>
            </p:nvSpPr>
            <p:spPr bwMode="auto">
              <a:xfrm>
                <a:off x="2662" y="1669"/>
                <a:ext cx="219" cy="73"/>
              </a:xfrm>
              <a:custGeom>
                <a:avLst/>
                <a:gdLst>
                  <a:gd name="T0" fmla="*/ 267 w 1180"/>
                  <a:gd name="T1" fmla="*/ 360 h 396"/>
                  <a:gd name="T2" fmla="*/ 1180 w 1180"/>
                  <a:gd name="T3" fmla="*/ 78 h 396"/>
                  <a:gd name="T4" fmla="*/ 1087 w 1180"/>
                  <a:gd name="T5" fmla="*/ 27 h 396"/>
                  <a:gd name="T6" fmla="*/ 898 w 1180"/>
                  <a:gd name="T7" fmla="*/ 0 h 396"/>
                  <a:gd name="T8" fmla="*/ 696 w 1180"/>
                  <a:gd name="T9" fmla="*/ 32 h 396"/>
                  <a:gd name="T10" fmla="*/ 396 w 1180"/>
                  <a:gd name="T11" fmla="*/ 124 h 396"/>
                  <a:gd name="T12" fmla="*/ 170 w 1180"/>
                  <a:gd name="T13" fmla="*/ 212 h 396"/>
                  <a:gd name="T14" fmla="*/ 0 w 1180"/>
                  <a:gd name="T15" fmla="*/ 253 h 396"/>
                  <a:gd name="T16" fmla="*/ 106 w 1180"/>
                  <a:gd name="T17" fmla="*/ 396 h 396"/>
                  <a:gd name="T18" fmla="*/ 244 w 1180"/>
                  <a:gd name="T19" fmla="*/ 327 h 396"/>
                  <a:gd name="T20" fmla="*/ 267 w 1180"/>
                  <a:gd name="T21" fmla="*/ 354 h 396"/>
                  <a:gd name="T22" fmla="*/ 267 w 1180"/>
                  <a:gd name="T23" fmla="*/ 36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80" h="396">
                    <a:moveTo>
                      <a:pt x="267" y="360"/>
                    </a:moveTo>
                    <a:lnTo>
                      <a:pt x="1180" y="78"/>
                    </a:lnTo>
                    <a:lnTo>
                      <a:pt x="1087" y="27"/>
                    </a:lnTo>
                    <a:lnTo>
                      <a:pt x="898" y="0"/>
                    </a:lnTo>
                    <a:lnTo>
                      <a:pt x="696" y="32"/>
                    </a:lnTo>
                    <a:lnTo>
                      <a:pt x="396" y="124"/>
                    </a:lnTo>
                    <a:lnTo>
                      <a:pt x="170" y="212"/>
                    </a:lnTo>
                    <a:lnTo>
                      <a:pt x="0" y="253"/>
                    </a:lnTo>
                    <a:lnTo>
                      <a:pt x="106" y="396"/>
                    </a:lnTo>
                    <a:lnTo>
                      <a:pt x="244" y="327"/>
                    </a:lnTo>
                    <a:lnTo>
                      <a:pt x="267" y="354"/>
                    </a:lnTo>
                    <a:lnTo>
                      <a:pt x="267" y="360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4" name="Freeform 58"/>
              <p:cNvSpPr>
                <a:spLocks/>
              </p:cNvSpPr>
              <p:nvPr/>
            </p:nvSpPr>
            <p:spPr bwMode="auto">
              <a:xfrm>
                <a:off x="2634" y="1786"/>
                <a:ext cx="98" cy="104"/>
              </a:xfrm>
              <a:custGeom>
                <a:avLst/>
                <a:gdLst>
                  <a:gd name="T0" fmla="*/ 166 w 530"/>
                  <a:gd name="T1" fmla="*/ 562 h 562"/>
                  <a:gd name="T2" fmla="*/ 479 w 530"/>
                  <a:gd name="T3" fmla="*/ 332 h 562"/>
                  <a:gd name="T4" fmla="*/ 530 w 530"/>
                  <a:gd name="T5" fmla="*/ 318 h 562"/>
                  <a:gd name="T6" fmla="*/ 502 w 530"/>
                  <a:gd name="T7" fmla="*/ 226 h 562"/>
                  <a:gd name="T8" fmla="*/ 470 w 530"/>
                  <a:gd name="T9" fmla="*/ 235 h 562"/>
                  <a:gd name="T10" fmla="*/ 405 w 530"/>
                  <a:gd name="T11" fmla="*/ 0 h 562"/>
                  <a:gd name="T12" fmla="*/ 253 w 530"/>
                  <a:gd name="T13" fmla="*/ 41 h 562"/>
                  <a:gd name="T14" fmla="*/ 156 w 530"/>
                  <a:gd name="T15" fmla="*/ 111 h 562"/>
                  <a:gd name="T16" fmla="*/ 0 w 530"/>
                  <a:gd name="T17" fmla="*/ 193 h 562"/>
                  <a:gd name="T18" fmla="*/ 120 w 530"/>
                  <a:gd name="T19" fmla="*/ 548 h 562"/>
                  <a:gd name="T20" fmla="*/ 170 w 530"/>
                  <a:gd name="T21" fmla="*/ 562 h 562"/>
                  <a:gd name="T22" fmla="*/ 166 w 530"/>
                  <a:gd name="T23" fmla="*/ 562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30" h="562">
                    <a:moveTo>
                      <a:pt x="166" y="562"/>
                    </a:moveTo>
                    <a:lnTo>
                      <a:pt x="479" y="332"/>
                    </a:lnTo>
                    <a:lnTo>
                      <a:pt x="530" y="318"/>
                    </a:lnTo>
                    <a:lnTo>
                      <a:pt x="502" y="226"/>
                    </a:lnTo>
                    <a:lnTo>
                      <a:pt x="470" y="235"/>
                    </a:lnTo>
                    <a:lnTo>
                      <a:pt x="405" y="0"/>
                    </a:lnTo>
                    <a:lnTo>
                      <a:pt x="253" y="41"/>
                    </a:lnTo>
                    <a:lnTo>
                      <a:pt x="156" y="111"/>
                    </a:lnTo>
                    <a:lnTo>
                      <a:pt x="0" y="193"/>
                    </a:lnTo>
                    <a:lnTo>
                      <a:pt x="120" y="548"/>
                    </a:lnTo>
                    <a:lnTo>
                      <a:pt x="170" y="562"/>
                    </a:lnTo>
                    <a:lnTo>
                      <a:pt x="166" y="562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5" name="Freeform 59"/>
              <p:cNvSpPr>
                <a:spLocks/>
              </p:cNvSpPr>
              <p:nvPr/>
            </p:nvSpPr>
            <p:spPr bwMode="auto">
              <a:xfrm>
                <a:off x="2626" y="1728"/>
                <a:ext cx="94" cy="90"/>
              </a:xfrm>
              <a:custGeom>
                <a:avLst/>
                <a:gdLst>
                  <a:gd name="T0" fmla="*/ 38 w 507"/>
                  <a:gd name="T1" fmla="*/ 484 h 484"/>
                  <a:gd name="T2" fmla="*/ 0 w 507"/>
                  <a:gd name="T3" fmla="*/ 383 h 484"/>
                  <a:gd name="T4" fmla="*/ 125 w 507"/>
                  <a:gd name="T5" fmla="*/ 272 h 484"/>
                  <a:gd name="T6" fmla="*/ 245 w 507"/>
                  <a:gd name="T7" fmla="*/ 9 h 484"/>
                  <a:gd name="T8" fmla="*/ 304 w 507"/>
                  <a:gd name="T9" fmla="*/ 79 h 484"/>
                  <a:gd name="T10" fmla="*/ 424 w 507"/>
                  <a:gd name="T11" fmla="*/ 0 h 484"/>
                  <a:gd name="T12" fmla="*/ 507 w 507"/>
                  <a:gd name="T13" fmla="*/ 254 h 484"/>
                  <a:gd name="T14" fmla="*/ 281 w 507"/>
                  <a:gd name="T15" fmla="*/ 323 h 484"/>
                  <a:gd name="T16" fmla="*/ 28 w 507"/>
                  <a:gd name="T17" fmla="*/ 479 h 484"/>
                  <a:gd name="T18" fmla="*/ 38 w 507"/>
                  <a:gd name="T19" fmla="*/ 484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7" h="484">
                    <a:moveTo>
                      <a:pt x="38" y="484"/>
                    </a:moveTo>
                    <a:lnTo>
                      <a:pt x="0" y="383"/>
                    </a:lnTo>
                    <a:lnTo>
                      <a:pt x="125" y="272"/>
                    </a:lnTo>
                    <a:lnTo>
                      <a:pt x="245" y="9"/>
                    </a:lnTo>
                    <a:lnTo>
                      <a:pt x="304" y="79"/>
                    </a:lnTo>
                    <a:lnTo>
                      <a:pt x="424" y="0"/>
                    </a:lnTo>
                    <a:lnTo>
                      <a:pt x="507" y="254"/>
                    </a:lnTo>
                    <a:lnTo>
                      <a:pt x="281" y="323"/>
                    </a:lnTo>
                    <a:lnTo>
                      <a:pt x="28" y="479"/>
                    </a:lnTo>
                    <a:lnTo>
                      <a:pt x="38" y="484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6" name="Freeform 60"/>
              <p:cNvSpPr>
                <a:spLocks/>
              </p:cNvSpPr>
              <p:nvPr/>
            </p:nvSpPr>
            <p:spPr bwMode="auto">
              <a:xfrm>
                <a:off x="2695" y="1472"/>
                <a:ext cx="211" cy="210"/>
              </a:xfrm>
              <a:custGeom>
                <a:avLst/>
                <a:gdLst>
                  <a:gd name="T0" fmla="*/ 263 w 1138"/>
                  <a:gd name="T1" fmla="*/ 1126 h 1126"/>
                  <a:gd name="T2" fmla="*/ 705 w 1138"/>
                  <a:gd name="T3" fmla="*/ 1010 h 1126"/>
                  <a:gd name="T4" fmla="*/ 977 w 1138"/>
                  <a:gd name="T5" fmla="*/ 1069 h 1126"/>
                  <a:gd name="T6" fmla="*/ 1138 w 1138"/>
                  <a:gd name="T7" fmla="*/ 1028 h 1126"/>
                  <a:gd name="T8" fmla="*/ 1005 w 1138"/>
                  <a:gd name="T9" fmla="*/ 129 h 1126"/>
                  <a:gd name="T10" fmla="*/ 917 w 1138"/>
                  <a:gd name="T11" fmla="*/ 60 h 1126"/>
                  <a:gd name="T12" fmla="*/ 682 w 1138"/>
                  <a:gd name="T13" fmla="*/ 14 h 1126"/>
                  <a:gd name="T14" fmla="*/ 493 w 1138"/>
                  <a:gd name="T15" fmla="*/ 5 h 1126"/>
                  <a:gd name="T16" fmla="*/ 350 w 1138"/>
                  <a:gd name="T17" fmla="*/ 74 h 1126"/>
                  <a:gd name="T18" fmla="*/ 249 w 1138"/>
                  <a:gd name="T19" fmla="*/ 51 h 1126"/>
                  <a:gd name="T20" fmla="*/ 217 w 1138"/>
                  <a:gd name="T21" fmla="*/ 5 h 1126"/>
                  <a:gd name="T22" fmla="*/ 23 w 1138"/>
                  <a:gd name="T23" fmla="*/ 0 h 1126"/>
                  <a:gd name="T24" fmla="*/ 5 w 1138"/>
                  <a:gd name="T25" fmla="*/ 83 h 1126"/>
                  <a:gd name="T26" fmla="*/ 0 w 1138"/>
                  <a:gd name="T27" fmla="*/ 212 h 1126"/>
                  <a:gd name="T28" fmla="*/ 263 w 1138"/>
                  <a:gd name="T29" fmla="*/ 1120 h 1126"/>
                  <a:gd name="T30" fmla="*/ 263 w 1138"/>
                  <a:gd name="T31" fmla="*/ 1126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8" h="1126">
                    <a:moveTo>
                      <a:pt x="263" y="1126"/>
                    </a:moveTo>
                    <a:cubicBezTo>
                      <a:pt x="337" y="1108"/>
                      <a:pt x="586" y="1019"/>
                      <a:pt x="705" y="1010"/>
                    </a:cubicBezTo>
                    <a:cubicBezTo>
                      <a:pt x="824" y="1001"/>
                      <a:pt x="905" y="1066"/>
                      <a:pt x="977" y="1069"/>
                    </a:cubicBezTo>
                    <a:lnTo>
                      <a:pt x="1138" y="1028"/>
                    </a:lnTo>
                    <a:lnTo>
                      <a:pt x="1005" y="129"/>
                    </a:lnTo>
                    <a:lnTo>
                      <a:pt x="917" y="60"/>
                    </a:lnTo>
                    <a:lnTo>
                      <a:pt x="682" y="14"/>
                    </a:lnTo>
                    <a:lnTo>
                      <a:pt x="493" y="5"/>
                    </a:lnTo>
                    <a:lnTo>
                      <a:pt x="350" y="74"/>
                    </a:lnTo>
                    <a:lnTo>
                      <a:pt x="249" y="51"/>
                    </a:lnTo>
                    <a:lnTo>
                      <a:pt x="217" y="5"/>
                    </a:lnTo>
                    <a:lnTo>
                      <a:pt x="23" y="0"/>
                    </a:lnTo>
                    <a:lnTo>
                      <a:pt x="5" y="83"/>
                    </a:lnTo>
                    <a:lnTo>
                      <a:pt x="0" y="212"/>
                    </a:lnTo>
                    <a:lnTo>
                      <a:pt x="263" y="1120"/>
                    </a:lnTo>
                    <a:lnTo>
                      <a:pt x="263" y="1126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7" name="Freeform 61"/>
              <p:cNvSpPr>
                <a:spLocks/>
              </p:cNvSpPr>
              <p:nvPr/>
            </p:nvSpPr>
            <p:spPr bwMode="auto">
              <a:xfrm>
                <a:off x="2517" y="1319"/>
                <a:ext cx="243" cy="98"/>
              </a:xfrm>
              <a:custGeom>
                <a:avLst/>
                <a:gdLst>
                  <a:gd name="T0" fmla="*/ 124 w 1308"/>
                  <a:gd name="T1" fmla="*/ 405 h 525"/>
                  <a:gd name="T2" fmla="*/ 267 w 1308"/>
                  <a:gd name="T3" fmla="*/ 525 h 525"/>
                  <a:gd name="T4" fmla="*/ 1308 w 1308"/>
                  <a:gd name="T5" fmla="*/ 497 h 525"/>
                  <a:gd name="T6" fmla="*/ 1276 w 1308"/>
                  <a:gd name="T7" fmla="*/ 0 h 525"/>
                  <a:gd name="T8" fmla="*/ 373 w 1308"/>
                  <a:gd name="T9" fmla="*/ 73 h 525"/>
                  <a:gd name="T10" fmla="*/ 0 w 1308"/>
                  <a:gd name="T11" fmla="*/ 230 h 525"/>
                  <a:gd name="T12" fmla="*/ 119 w 1308"/>
                  <a:gd name="T13" fmla="*/ 400 h 525"/>
                  <a:gd name="T14" fmla="*/ 124 w 1308"/>
                  <a:gd name="T15" fmla="*/ 405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08" h="525">
                    <a:moveTo>
                      <a:pt x="124" y="405"/>
                    </a:moveTo>
                    <a:lnTo>
                      <a:pt x="267" y="525"/>
                    </a:lnTo>
                    <a:lnTo>
                      <a:pt x="1308" y="497"/>
                    </a:lnTo>
                    <a:lnTo>
                      <a:pt x="1276" y="0"/>
                    </a:lnTo>
                    <a:lnTo>
                      <a:pt x="373" y="73"/>
                    </a:lnTo>
                    <a:lnTo>
                      <a:pt x="0" y="230"/>
                    </a:lnTo>
                    <a:lnTo>
                      <a:pt x="119" y="400"/>
                    </a:lnTo>
                    <a:lnTo>
                      <a:pt x="124" y="405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8" name="Freeform 62"/>
              <p:cNvSpPr>
                <a:spLocks/>
              </p:cNvSpPr>
              <p:nvPr/>
            </p:nvSpPr>
            <p:spPr bwMode="auto">
              <a:xfrm>
                <a:off x="2292" y="1414"/>
                <a:ext cx="184" cy="251"/>
              </a:xfrm>
              <a:custGeom>
                <a:avLst/>
                <a:gdLst>
                  <a:gd name="T0" fmla="*/ 498 w 991"/>
                  <a:gd name="T1" fmla="*/ 1348 h 1350"/>
                  <a:gd name="T2" fmla="*/ 982 w 991"/>
                  <a:gd name="T3" fmla="*/ 378 h 1350"/>
                  <a:gd name="T4" fmla="*/ 949 w 991"/>
                  <a:gd name="T5" fmla="*/ 175 h 1350"/>
                  <a:gd name="T6" fmla="*/ 991 w 991"/>
                  <a:gd name="T7" fmla="*/ 115 h 1350"/>
                  <a:gd name="T8" fmla="*/ 982 w 991"/>
                  <a:gd name="T9" fmla="*/ 37 h 1350"/>
                  <a:gd name="T10" fmla="*/ 917 w 991"/>
                  <a:gd name="T11" fmla="*/ 0 h 1350"/>
                  <a:gd name="T12" fmla="*/ 0 w 991"/>
                  <a:gd name="T13" fmla="*/ 1120 h 1350"/>
                  <a:gd name="T14" fmla="*/ 198 w 991"/>
                  <a:gd name="T15" fmla="*/ 1244 h 1350"/>
                  <a:gd name="T16" fmla="*/ 286 w 991"/>
                  <a:gd name="T17" fmla="*/ 1240 h 1350"/>
                  <a:gd name="T18" fmla="*/ 493 w 991"/>
                  <a:gd name="T19" fmla="*/ 1350 h 1350"/>
                  <a:gd name="T20" fmla="*/ 498 w 991"/>
                  <a:gd name="T21" fmla="*/ 1348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91" h="1350">
                    <a:moveTo>
                      <a:pt x="498" y="1348"/>
                    </a:moveTo>
                    <a:lnTo>
                      <a:pt x="982" y="378"/>
                    </a:lnTo>
                    <a:lnTo>
                      <a:pt x="949" y="175"/>
                    </a:lnTo>
                    <a:lnTo>
                      <a:pt x="991" y="115"/>
                    </a:lnTo>
                    <a:lnTo>
                      <a:pt x="982" y="37"/>
                    </a:lnTo>
                    <a:lnTo>
                      <a:pt x="917" y="0"/>
                    </a:lnTo>
                    <a:lnTo>
                      <a:pt x="0" y="1120"/>
                    </a:lnTo>
                    <a:lnTo>
                      <a:pt x="198" y="1244"/>
                    </a:lnTo>
                    <a:lnTo>
                      <a:pt x="286" y="1240"/>
                    </a:lnTo>
                    <a:lnTo>
                      <a:pt x="493" y="1350"/>
                    </a:lnTo>
                    <a:lnTo>
                      <a:pt x="498" y="1348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9" name="Freeform 63"/>
              <p:cNvSpPr>
                <a:spLocks/>
              </p:cNvSpPr>
              <p:nvPr/>
            </p:nvSpPr>
            <p:spPr bwMode="auto">
              <a:xfrm>
                <a:off x="2364" y="1526"/>
                <a:ext cx="324" cy="264"/>
              </a:xfrm>
              <a:custGeom>
                <a:avLst/>
                <a:gdLst>
                  <a:gd name="T0" fmla="*/ 0 w 1741"/>
                  <a:gd name="T1" fmla="*/ 990 h 1419"/>
                  <a:gd name="T2" fmla="*/ 856 w 1741"/>
                  <a:gd name="T3" fmla="*/ 1419 h 1419"/>
                  <a:gd name="T4" fmla="*/ 921 w 1741"/>
                  <a:gd name="T5" fmla="*/ 1290 h 1419"/>
                  <a:gd name="T6" fmla="*/ 1045 w 1741"/>
                  <a:gd name="T7" fmla="*/ 1331 h 1419"/>
                  <a:gd name="T8" fmla="*/ 1101 w 1741"/>
                  <a:gd name="T9" fmla="*/ 1216 h 1419"/>
                  <a:gd name="T10" fmla="*/ 1165 w 1741"/>
                  <a:gd name="T11" fmla="*/ 1138 h 1419"/>
                  <a:gd name="T12" fmla="*/ 1248 w 1741"/>
                  <a:gd name="T13" fmla="*/ 1069 h 1419"/>
                  <a:gd name="T14" fmla="*/ 1345 w 1741"/>
                  <a:gd name="T15" fmla="*/ 1027 h 1419"/>
                  <a:gd name="T16" fmla="*/ 1741 w 1741"/>
                  <a:gd name="T17" fmla="*/ 949 h 1419"/>
                  <a:gd name="T18" fmla="*/ 1571 w 1741"/>
                  <a:gd name="T19" fmla="*/ 299 h 1419"/>
                  <a:gd name="T20" fmla="*/ 1345 w 1741"/>
                  <a:gd name="T21" fmla="*/ 341 h 1419"/>
                  <a:gd name="T22" fmla="*/ 1207 w 1741"/>
                  <a:gd name="T23" fmla="*/ 285 h 1419"/>
                  <a:gd name="T24" fmla="*/ 1234 w 1741"/>
                  <a:gd name="T25" fmla="*/ 235 h 1419"/>
                  <a:gd name="T26" fmla="*/ 1165 w 1741"/>
                  <a:gd name="T27" fmla="*/ 87 h 1419"/>
                  <a:gd name="T28" fmla="*/ 999 w 1741"/>
                  <a:gd name="T29" fmla="*/ 0 h 1419"/>
                  <a:gd name="T30" fmla="*/ 833 w 1741"/>
                  <a:gd name="T31" fmla="*/ 69 h 1419"/>
                  <a:gd name="T32" fmla="*/ 787 w 1741"/>
                  <a:gd name="T33" fmla="*/ 152 h 1419"/>
                  <a:gd name="T34" fmla="*/ 515 w 1741"/>
                  <a:gd name="T35" fmla="*/ 14 h 1419"/>
                  <a:gd name="T36" fmla="*/ 9 w 1741"/>
                  <a:gd name="T37" fmla="*/ 995 h 1419"/>
                  <a:gd name="T38" fmla="*/ 0 w 1741"/>
                  <a:gd name="T39" fmla="*/ 990 h 1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41" h="1419">
                    <a:moveTo>
                      <a:pt x="0" y="990"/>
                    </a:moveTo>
                    <a:lnTo>
                      <a:pt x="856" y="1419"/>
                    </a:lnTo>
                    <a:lnTo>
                      <a:pt x="921" y="1290"/>
                    </a:lnTo>
                    <a:lnTo>
                      <a:pt x="1045" y="1331"/>
                    </a:lnTo>
                    <a:lnTo>
                      <a:pt x="1101" y="1216"/>
                    </a:lnTo>
                    <a:lnTo>
                      <a:pt x="1165" y="1138"/>
                    </a:lnTo>
                    <a:lnTo>
                      <a:pt x="1248" y="1069"/>
                    </a:lnTo>
                    <a:lnTo>
                      <a:pt x="1345" y="1027"/>
                    </a:lnTo>
                    <a:lnTo>
                      <a:pt x="1741" y="949"/>
                    </a:lnTo>
                    <a:lnTo>
                      <a:pt x="1571" y="299"/>
                    </a:lnTo>
                    <a:lnTo>
                      <a:pt x="1345" y="341"/>
                    </a:lnTo>
                    <a:lnTo>
                      <a:pt x="1207" y="285"/>
                    </a:lnTo>
                    <a:lnTo>
                      <a:pt x="1234" y="235"/>
                    </a:lnTo>
                    <a:lnTo>
                      <a:pt x="1165" y="87"/>
                    </a:lnTo>
                    <a:lnTo>
                      <a:pt x="999" y="0"/>
                    </a:lnTo>
                    <a:lnTo>
                      <a:pt x="833" y="69"/>
                    </a:lnTo>
                    <a:lnTo>
                      <a:pt x="787" y="152"/>
                    </a:lnTo>
                    <a:lnTo>
                      <a:pt x="515" y="14"/>
                    </a:lnTo>
                    <a:lnTo>
                      <a:pt x="9" y="995"/>
                    </a:lnTo>
                    <a:lnTo>
                      <a:pt x="0" y="990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10" name="Freeform 64"/>
              <p:cNvSpPr>
                <a:spLocks/>
              </p:cNvSpPr>
              <p:nvPr/>
            </p:nvSpPr>
            <p:spPr bwMode="auto">
              <a:xfrm>
                <a:off x="2631" y="1552"/>
                <a:ext cx="109" cy="148"/>
              </a:xfrm>
              <a:custGeom>
                <a:avLst/>
                <a:gdLst>
                  <a:gd name="T0" fmla="*/ 332 w 585"/>
                  <a:gd name="T1" fmla="*/ 797 h 797"/>
                  <a:gd name="T2" fmla="*/ 585 w 585"/>
                  <a:gd name="T3" fmla="*/ 710 h 797"/>
                  <a:gd name="T4" fmla="*/ 415 w 585"/>
                  <a:gd name="T5" fmla="*/ 189 h 797"/>
                  <a:gd name="T6" fmla="*/ 309 w 585"/>
                  <a:gd name="T7" fmla="*/ 157 h 797"/>
                  <a:gd name="T8" fmla="*/ 194 w 585"/>
                  <a:gd name="T9" fmla="*/ 51 h 797"/>
                  <a:gd name="T10" fmla="*/ 74 w 585"/>
                  <a:gd name="T11" fmla="*/ 0 h 797"/>
                  <a:gd name="T12" fmla="*/ 0 w 585"/>
                  <a:gd name="T13" fmla="*/ 101 h 797"/>
                  <a:gd name="T14" fmla="*/ 23 w 585"/>
                  <a:gd name="T15" fmla="*/ 161 h 797"/>
                  <a:gd name="T16" fmla="*/ 152 w 585"/>
                  <a:gd name="T17" fmla="*/ 129 h 797"/>
                  <a:gd name="T18" fmla="*/ 332 w 585"/>
                  <a:gd name="T19" fmla="*/ 797 h 797"/>
                  <a:gd name="T20" fmla="*/ 332 w 585"/>
                  <a:gd name="T21" fmla="*/ 797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5" h="797">
                    <a:moveTo>
                      <a:pt x="332" y="797"/>
                    </a:moveTo>
                    <a:lnTo>
                      <a:pt x="585" y="710"/>
                    </a:lnTo>
                    <a:lnTo>
                      <a:pt x="415" y="189"/>
                    </a:lnTo>
                    <a:lnTo>
                      <a:pt x="309" y="157"/>
                    </a:lnTo>
                    <a:lnTo>
                      <a:pt x="194" y="51"/>
                    </a:lnTo>
                    <a:lnTo>
                      <a:pt x="74" y="0"/>
                    </a:lnTo>
                    <a:lnTo>
                      <a:pt x="0" y="101"/>
                    </a:lnTo>
                    <a:lnTo>
                      <a:pt x="23" y="161"/>
                    </a:lnTo>
                    <a:lnTo>
                      <a:pt x="152" y="129"/>
                    </a:lnTo>
                    <a:lnTo>
                      <a:pt x="332" y="797"/>
                    </a:lnTo>
                    <a:lnTo>
                      <a:pt x="332" y="797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11" name="Freeform 65"/>
              <p:cNvSpPr>
                <a:spLocks/>
              </p:cNvSpPr>
              <p:nvPr/>
            </p:nvSpPr>
            <p:spPr bwMode="auto">
              <a:xfrm>
                <a:off x="2548" y="1741"/>
                <a:ext cx="67" cy="79"/>
              </a:xfrm>
              <a:custGeom>
                <a:avLst/>
                <a:gdLst>
                  <a:gd name="T0" fmla="*/ 23 w 359"/>
                  <a:gd name="T1" fmla="*/ 426 h 426"/>
                  <a:gd name="T2" fmla="*/ 180 w 359"/>
                  <a:gd name="T3" fmla="*/ 370 h 426"/>
                  <a:gd name="T4" fmla="*/ 157 w 359"/>
                  <a:gd name="T5" fmla="*/ 301 h 426"/>
                  <a:gd name="T6" fmla="*/ 359 w 359"/>
                  <a:gd name="T7" fmla="*/ 236 h 426"/>
                  <a:gd name="T8" fmla="*/ 309 w 359"/>
                  <a:gd name="T9" fmla="*/ 47 h 426"/>
                  <a:gd name="T10" fmla="*/ 230 w 359"/>
                  <a:gd name="T11" fmla="*/ 1 h 426"/>
                  <a:gd name="T12" fmla="*/ 166 w 359"/>
                  <a:gd name="T13" fmla="*/ 38 h 426"/>
                  <a:gd name="T14" fmla="*/ 101 w 359"/>
                  <a:gd name="T15" fmla="*/ 149 h 426"/>
                  <a:gd name="T16" fmla="*/ 0 w 359"/>
                  <a:gd name="T17" fmla="*/ 347 h 426"/>
                  <a:gd name="T18" fmla="*/ 23 w 359"/>
                  <a:gd name="T19" fmla="*/ 425 h 426"/>
                  <a:gd name="T20" fmla="*/ 23 w 359"/>
                  <a:gd name="T21" fmla="*/ 426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9" h="426">
                    <a:moveTo>
                      <a:pt x="23" y="426"/>
                    </a:moveTo>
                    <a:lnTo>
                      <a:pt x="180" y="370"/>
                    </a:lnTo>
                    <a:lnTo>
                      <a:pt x="157" y="301"/>
                    </a:lnTo>
                    <a:lnTo>
                      <a:pt x="359" y="236"/>
                    </a:lnTo>
                    <a:lnTo>
                      <a:pt x="309" y="47"/>
                    </a:lnTo>
                    <a:lnTo>
                      <a:pt x="230" y="1"/>
                    </a:lnTo>
                    <a:cubicBezTo>
                      <a:pt x="206" y="0"/>
                      <a:pt x="188" y="13"/>
                      <a:pt x="166" y="38"/>
                    </a:cubicBezTo>
                    <a:cubicBezTo>
                      <a:pt x="144" y="63"/>
                      <a:pt x="126" y="105"/>
                      <a:pt x="101" y="149"/>
                    </a:cubicBezTo>
                    <a:lnTo>
                      <a:pt x="0" y="347"/>
                    </a:lnTo>
                    <a:lnTo>
                      <a:pt x="23" y="425"/>
                    </a:lnTo>
                    <a:lnTo>
                      <a:pt x="23" y="426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12" name="Freeform 66"/>
              <p:cNvSpPr>
                <a:spLocks/>
              </p:cNvSpPr>
              <p:nvPr/>
            </p:nvSpPr>
            <p:spPr bwMode="auto">
              <a:xfrm>
                <a:off x="2583" y="1725"/>
                <a:ext cx="87" cy="92"/>
              </a:xfrm>
              <a:custGeom>
                <a:avLst/>
                <a:gdLst>
                  <a:gd name="T0" fmla="*/ 83 w 470"/>
                  <a:gd name="T1" fmla="*/ 489 h 497"/>
                  <a:gd name="T2" fmla="*/ 217 w 470"/>
                  <a:gd name="T3" fmla="*/ 456 h 497"/>
                  <a:gd name="T4" fmla="*/ 203 w 470"/>
                  <a:gd name="T5" fmla="*/ 401 h 497"/>
                  <a:gd name="T6" fmla="*/ 304 w 470"/>
                  <a:gd name="T7" fmla="*/ 295 h 497"/>
                  <a:gd name="T8" fmla="*/ 341 w 470"/>
                  <a:gd name="T9" fmla="*/ 207 h 497"/>
                  <a:gd name="T10" fmla="*/ 443 w 470"/>
                  <a:gd name="T11" fmla="*/ 92 h 497"/>
                  <a:gd name="T12" fmla="*/ 470 w 470"/>
                  <a:gd name="T13" fmla="*/ 23 h 497"/>
                  <a:gd name="T14" fmla="*/ 457 w 470"/>
                  <a:gd name="T15" fmla="*/ 0 h 497"/>
                  <a:gd name="T16" fmla="*/ 286 w 470"/>
                  <a:gd name="T17" fmla="*/ 9 h 497"/>
                  <a:gd name="T18" fmla="*/ 300 w 470"/>
                  <a:gd name="T19" fmla="*/ 50 h 497"/>
                  <a:gd name="T20" fmla="*/ 97 w 470"/>
                  <a:gd name="T21" fmla="*/ 101 h 497"/>
                  <a:gd name="T22" fmla="*/ 143 w 470"/>
                  <a:gd name="T23" fmla="*/ 133 h 497"/>
                  <a:gd name="T24" fmla="*/ 198 w 470"/>
                  <a:gd name="T25" fmla="*/ 309 h 497"/>
                  <a:gd name="T26" fmla="*/ 171 w 470"/>
                  <a:gd name="T27" fmla="*/ 355 h 497"/>
                  <a:gd name="T28" fmla="*/ 0 w 470"/>
                  <a:gd name="T29" fmla="*/ 401 h 497"/>
                  <a:gd name="T30" fmla="*/ 92 w 470"/>
                  <a:gd name="T31" fmla="*/ 497 h 497"/>
                  <a:gd name="T32" fmla="*/ 83 w 470"/>
                  <a:gd name="T33" fmla="*/ 489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70" h="497">
                    <a:moveTo>
                      <a:pt x="83" y="489"/>
                    </a:moveTo>
                    <a:lnTo>
                      <a:pt x="217" y="456"/>
                    </a:lnTo>
                    <a:lnTo>
                      <a:pt x="203" y="401"/>
                    </a:lnTo>
                    <a:lnTo>
                      <a:pt x="304" y="295"/>
                    </a:lnTo>
                    <a:lnTo>
                      <a:pt x="341" y="207"/>
                    </a:lnTo>
                    <a:lnTo>
                      <a:pt x="443" y="92"/>
                    </a:lnTo>
                    <a:lnTo>
                      <a:pt x="470" y="23"/>
                    </a:lnTo>
                    <a:lnTo>
                      <a:pt x="457" y="0"/>
                    </a:lnTo>
                    <a:lnTo>
                      <a:pt x="286" y="9"/>
                    </a:lnTo>
                    <a:lnTo>
                      <a:pt x="300" y="50"/>
                    </a:lnTo>
                    <a:lnTo>
                      <a:pt x="97" y="101"/>
                    </a:lnTo>
                    <a:lnTo>
                      <a:pt x="143" y="133"/>
                    </a:lnTo>
                    <a:lnTo>
                      <a:pt x="198" y="309"/>
                    </a:lnTo>
                    <a:lnTo>
                      <a:pt x="171" y="355"/>
                    </a:lnTo>
                    <a:lnTo>
                      <a:pt x="0" y="401"/>
                    </a:lnTo>
                    <a:lnTo>
                      <a:pt x="92" y="497"/>
                    </a:lnTo>
                    <a:lnTo>
                      <a:pt x="83" y="489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13" name="Freeform 67"/>
              <p:cNvSpPr>
                <a:spLocks/>
              </p:cNvSpPr>
              <p:nvPr/>
            </p:nvSpPr>
            <p:spPr bwMode="auto">
              <a:xfrm>
                <a:off x="2618" y="1463"/>
                <a:ext cx="95" cy="123"/>
              </a:xfrm>
              <a:custGeom>
                <a:avLst/>
                <a:gdLst>
                  <a:gd name="T0" fmla="*/ 23 w 512"/>
                  <a:gd name="T1" fmla="*/ 149 h 659"/>
                  <a:gd name="T2" fmla="*/ 111 w 512"/>
                  <a:gd name="T3" fmla="*/ 0 h 659"/>
                  <a:gd name="T4" fmla="*/ 226 w 512"/>
                  <a:gd name="T5" fmla="*/ 37 h 659"/>
                  <a:gd name="T6" fmla="*/ 415 w 512"/>
                  <a:gd name="T7" fmla="*/ 55 h 659"/>
                  <a:gd name="T8" fmla="*/ 392 w 512"/>
                  <a:gd name="T9" fmla="*/ 276 h 659"/>
                  <a:gd name="T10" fmla="*/ 512 w 512"/>
                  <a:gd name="T11" fmla="*/ 649 h 659"/>
                  <a:gd name="T12" fmla="*/ 489 w 512"/>
                  <a:gd name="T13" fmla="*/ 659 h 659"/>
                  <a:gd name="T14" fmla="*/ 392 w 512"/>
                  <a:gd name="T15" fmla="*/ 622 h 659"/>
                  <a:gd name="T16" fmla="*/ 281 w 512"/>
                  <a:gd name="T17" fmla="*/ 511 h 659"/>
                  <a:gd name="T18" fmla="*/ 88 w 512"/>
                  <a:gd name="T19" fmla="*/ 405 h 659"/>
                  <a:gd name="T20" fmla="*/ 0 w 512"/>
                  <a:gd name="T21" fmla="*/ 193 h 659"/>
                  <a:gd name="T22" fmla="*/ 28 w 512"/>
                  <a:gd name="T23" fmla="*/ 138 h 659"/>
                  <a:gd name="T24" fmla="*/ 23 w 512"/>
                  <a:gd name="T25" fmla="*/ 149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2" h="659">
                    <a:moveTo>
                      <a:pt x="23" y="149"/>
                    </a:moveTo>
                    <a:lnTo>
                      <a:pt x="111" y="0"/>
                    </a:lnTo>
                    <a:lnTo>
                      <a:pt x="226" y="37"/>
                    </a:lnTo>
                    <a:lnTo>
                      <a:pt x="415" y="55"/>
                    </a:lnTo>
                    <a:lnTo>
                      <a:pt x="392" y="276"/>
                    </a:lnTo>
                    <a:lnTo>
                      <a:pt x="512" y="649"/>
                    </a:lnTo>
                    <a:lnTo>
                      <a:pt x="489" y="659"/>
                    </a:lnTo>
                    <a:lnTo>
                      <a:pt x="392" y="622"/>
                    </a:lnTo>
                    <a:lnTo>
                      <a:pt x="281" y="511"/>
                    </a:lnTo>
                    <a:lnTo>
                      <a:pt x="88" y="405"/>
                    </a:lnTo>
                    <a:lnTo>
                      <a:pt x="0" y="193"/>
                    </a:lnTo>
                    <a:lnTo>
                      <a:pt x="28" y="138"/>
                    </a:lnTo>
                    <a:lnTo>
                      <a:pt x="23" y="149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14" name="Freeform 68"/>
              <p:cNvSpPr>
                <a:spLocks/>
              </p:cNvSpPr>
              <p:nvPr/>
            </p:nvSpPr>
            <p:spPr bwMode="auto">
              <a:xfrm>
                <a:off x="3124" y="1541"/>
                <a:ext cx="65" cy="62"/>
              </a:xfrm>
              <a:custGeom>
                <a:avLst/>
                <a:gdLst>
                  <a:gd name="T0" fmla="*/ 5 w 346"/>
                  <a:gd name="T1" fmla="*/ 332 h 332"/>
                  <a:gd name="T2" fmla="*/ 148 w 346"/>
                  <a:gd name="T3" fmla="*/ 322 h 332"/>
                  <a:gd name="T4" fmla="*/ 102 w 346"/>
                  <a:gd name="T5" fmla="*/ 281 h 332"/>
                  <a:gd name="T6" fmla="*/ 346 w 346"/>
                  <a:gd name="T7" fmla="*/ 28 h 332"/>
                  <a:gd name="T8" fmla="*/ 304 w 346"/>
                  <a:gd name="T9" fmla="*/ 0 h 332"/>
                  <a:gd name="T10" fmla="*/ 0 w 346"/>
                  <a:gd name="T11" fmla="*/ 332 h 332"/>
                  <a:gd name="T12" fmla="*/ 5 w 346"/>
                  <a:gd name="T13" fmla="*/ 332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6" h="332">
                    <a:moveTo>
                      <a:pt x="5" y="332"/>
                    </a:moveTo>
                    <a:lnTo>
                      <a:pt x="148" y="322"/>
                    </a:lnTo>
                    <a:lnTo>
                      <a:pt x="102" y="281"/>
                    </a:lnTo>
                    <a:lnTo>
                      <a:pt x="346" y="28"/>
                    </a:lnTo>
                    <a:lnTo>
                      <a:pt x="304" y="0"/>
                    </a:lnTo>
                    <a:lnTo>
                      <a:pt x="0" y="332"/>
                    </a:lnTo>
                    <a:lnTo>
                      <a:pt x="5" y="332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15" name="Freeform 69"/>
              <p:cNvSpPr>
                <a:spLocks/>
              </p:cNvSpPr>
              <p:nvPr/>
            </p:nvSpPr>
            <p:spPr bwMode="auto">
              <a:xfrm>
                <a:off x="2943" y="1352"/>
                <a:ext cx="50" cy="99"/>
              </a:xfrm>
              <a:custGeom>
                <a:avLst/>
                <a:gdLst>
                  <a:gd name="T0" fmla="*/ 208 w 267"/>
                  <a:gd name="T1" fmla="*/ 534 h 534"/>
                  <a:gd name="T2" fmla="*/ 267 w 267"/>
                  <a:gd name="T3" fmla="*/ 530 h 534"/>
                  <a:gd name="T4" fmla="*/ 258 w 267"/>
                  <a:gd name="T5" fmla="*/ 396 h 534"/>
                  <a:gd name="T6" fmla="*/ 79 w 267"/>
                  <a:gd name="T7" fmla="*/ 0 h 534"/>
                  <a:gd name="T8" fmla="*/ 0 w 267"/>
                  <a:gd name="T9" fmla="*/ 27 h 534"/>
                  <a:gd name="T10" fmla="*/ 171 w 267"/>
                  <a:gd name="T11" fmla="*/ 424 h 534"/>
                  <a:gd name="T12" fmla="*/ 208 w 267"/>
                  <a:gd name="T13" fmla="*/ 525 h 534"/>
                  <a:gd name="T14" fmla="*/ 208 w 267"/>
                  <a:gd name="T15" fmla="*/ 534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534">
                    <a:moveTo>
                      <a:pt x="208" y="534"/>
                    </a:moveTo>
                    <a:lnTo>
                      <a:pt x="267" y="530"/>
                    </a:lnTo>
                    <a:lnTo>
                      <a:pt x="258" y="396"/>
                    </a:lnTo>
                    <a:lnTo>
                      <a:pt x="79" y="0"/>
                    </a:lnTo>
                    <a:lnTo>
                      <a:pt x="0" y="27"/>
                    </a:lnTo>
                    <a:lnTo>
                      <a:pt x="171" y="424"/>
                    </a:lnTo>
                    <a:lnTo>
                      <a:pt x="208" y="525"/>
                    </a:lnTo>
                    <a:lnTo>
                      <a:pt x="208" y="534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16" name="Freeform 70"/>
              <p:cNvSpPr>
                <a:spLocks/>
              </p:cNvSpPr>
              <p:nvPr/>
            </p:nvSpPr>
            <p:spPr bwMode="auto">
              <a:xfrm>
                <a:off x="2740" y="1442"/>
                <a:ext cx="101" cy="31"/>
              </a:xfrm>
              <a:custGeom>
                <a:avLst/>
                <a:gdLst>
                  <a:gd name="T0" fmla="*/ 20 w 540"/>
                  <a:gd name="T1" fmla="*/ 170 h 170"/>
                  <a:gd name="T2" fmla="*/ 172 w 540"/>
                  <a:gd name="T3" fmla="*/ 156 h 170"/>
                  <a:gd name="T4" fmla="*/ 320 w 540"/>
                  <a:gd name="T5" fmla="*/ 120 h 170"/>
                  <a:gd name="T6" fmla="*/ 348 w 540"/>
                  <a:gd name="T7" fmla="*/ 148 h 170"/>
                  <a:gd name="T8" fmla="*/ 540 w 540"/>
                  <a:gd name="T9" fmla="*/ 116 h 170"/>
                  <a:gd name="T10" fmla="*/ 512 w 540"/>
                  <a:gd name="T11" fmla="*/ 36 h 170"/>
                  <a:gd name="T12" fmla="*/ 348 w 540"/>
                  <a:gd name="T13" fmla="*/ 36 h 170"/>
                  <a:gd name="T14" fmla="*/ 304 w 540"/>
                  <a:gd name="T15" fmla="*/ 0 h 170"/>
                  <a:gd name="T16" fmla="*/ 0 w 540"/>
                  <a:gd name="T17" fmla="*/ 60 h 170"/>
                  <a:gd name="T18" fmla="*/ 24 w 540"/>
                  <a:gd name="T19" fmla="*/ 160 h 170"/>
                  <a:gd name="T20" fmla="*/ 20 w 540"/>
                  <a:gd name="T21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0" h="170">
                    <a:moveTo>
                      <a:pt x="20" y="170"/>
                    </a:moveTo>
                    <a:lnTo>
                      <a:pt x="172" y="156"/>
                    </a:lnTo>
                    <a:lnTo>
                      <a:pt x="320" y="120"/>
                    </a:lnTo>
                    <a:lnTo>
                      <a:pt x="348" y="148"/>
                    </a:lnTo>
                    <a:lnTo>
                      <a:pt x="540" y="116"/>
                    </a:lnTo>
                    <a:lnTo>
                      <a:pt x="512" y="36"/>
                    </a:lnTo>
                    <a:lnTo>
                      <a:pt x="348" y="36"/>
                    </a:lnTo>
                    <a:lnTo>
                      <a:pt x="304" y="0"/>
                    </a:lnTo>
                    <a:lnTo>
                      <a:pt x="0" y="60"/>
                    </a:lnTo>
                    <a:lnTo>
                      <a:pt x="24" y="160"/>
                    </a:lnTo>
                    <a:lnTo>
                      <a:pt x="20" y="170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17" name="Freeform 71"/>
              <p:cNvSpPr>
                <a:spLocks/>
              </p:cNvSpPr>
              <p:nvPr/>
            </p:nvSpPr>
            <p:spPr bwMode="auto">
              <a:xfrm>
                <a:off x="3190" y="1664"/>
                <a:ext cx="45" cy="42"/>
              </a:xfrm>
              <a:custGeom>
                <a:avLst/>
                <a:gdLst>
                  <a:gd name="T0" fmla="*/ 0 w 244"/>
                  <a:gd name="T1" fmla="*/ 200 h 228"/>
                  <a:gd name="T2" fmla="*/ 188 w 244"/>
                  <a:gd name="T3" fmla="*/ 0 h 228"/>
                  <a:gd name="T4" fmla="*/ 244 w 244"/>
                  <a:gd name="T5" fmla="*/ 52 h 228"/>
                  <a:gd name="T6" fmla="*/ 68 w 244"/>
                  <a:gd name="T7" fmla="*/ 228 h 228"/>
                  <a:gd name="T8" fmla="*/ 0 w 244"/>
                  <a:gd name="T9" fmla="*/ 200 h 228"/>
                  <a:gd name="T10" fmla="*/ 0 w 244"/>
                  <a:gd name="T11" fmla="*/ 20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4" h="228">
                    <a:moveTo>
                      <a:pt x="0" y="200"/>
                    </a:moveTo>
                    <a:lnTo>
                      <a:pt x="188" y="0"/>
                    </a:lnTo>
                    <a:lnTo>
                      <a:pt x="244" y="52"/>
                    </a:lnTo>
                    <a:lnTo>
                      <a:pt x="68" y="228"/>
                    </a:lnTo>
                    <a:lnTo>
                      <a:pt x="0" y="200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18" name="Freeform 72"/>
              <p:cNvSpPr>
                <a:spLocks/>
              </p:cNvSpPr>
              <p:nvPr/>
            </p:nvSpPr>
            <p:spPr bwMode="auto">
              <a:xfrm>
                <a:off x="3298" y="1431"/>
                <a:ext cx="25" cy="32"/>
              </a:xfrm>
              <a:custGeom>
                <a:avLst/>
                <a:gdLst>
                  <a:gd name="T0" fmla="*/ 0 w 132"/>
                  <a:gd name="T1" fmla="*/ 26 h 168"/>
                  <a:gd name="T2" fmla="*/ 52 w 132"/>
                  <a:gd name="T3" fmla="*/ 0 h 168"/>
                  <a:gd name="T4" fmla="*/ 132 w 132"/>
                  <a:gd name="T5" fmla="*/ 116 h 168"/>
                  <a:gd name="T6" fmla="*/ 92 w 132"/>
                  <a:gd name="T7" fmla="*/ 168 h 168"/>
                  <a:gd name="T8" fmla="*/ 96 w 132"/>
                  <a:gd name="T9" fmla="*/ 136 h 168"/>
                  <a:gd name="T10" fmla="*/ 96 w 132"/>
                  <a:gd name="T11" fmla="*/ 116 h 168"/>
                  <a:gd name="T12" fmla="*/ 68 w 132"/>
                  <a:gd name="T13" fmla="*/ 84 h 168"/>
                  <a:gd name="T14" fmla="*/ 28 w 132"/>
                  <a:gd name="T15" fmla="*/ 72 h 168"/>
                  <a:gd name="T16" fmla="*/ 0 w 132"/>
                  <a:gd name="T17" fmla="*/ 20 h 168"/>
                  <a:gd name="T18" fmla="*/ 0 w 132"/>
                  <a:gd name="T19" fmla="*/ 26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2" h="168">
                    <a:moveTo>
                      <a:pt x="0" y="26"/>
                    </a:moveTo>
                    <a:lnTo>
                      <a:pt x="52" y="0"/>
                    </a:lnTo>
                    <a:lnTo>
                      <a:pt x="132" y="116"/>
                    </a:lnTo>
                    <a:lnTo>
                      <a:pt x="92" y="168"/>
                    </a:lnTo>
                    <a:lnTo>
                      <a:pt x="96" y="136"/>
                    </a:lnTo>
                    <a:lnTo>
                      <a:pt x="96" y="116"/>
                    </a:lnTo>
                    <a:lnTo>
                      <a:pt x="68" y="84"/>
                    </a:lnTo>
                    <a:lnTo>
                      <a:pt x="28" y="72"/>
                    </a:lnTo>
                    <a:lnTo>
                      <a:pt x="0" y="2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19" name="Freeform 73"/>
              <p:cNvSpPr>
                <a:spLocks/>
              </p:cNvSpPr>
              <p:nvPr/>
            </p:nvSpPr>
            <p:spPr bwMode="auto">
              <a:xfrm>
                <a:off x="3226" y="1649"/>
                <a:ext cx="26" cy="22"/>
              </a:xfrm>
              <a:custGeom>
                <a:avLst/>
                <a:gdLst>
                  <a:gd name="T0" fmla="*/ 0 w 136"/>
                  <a:gd name="T1" fmla="*/ 80 h 116"/>
                  <a:gd name="T2" fmla="*/ 48 w 136"/>
                  <a:gd name="T3" fmla="*/ 116 h 116"/>
                  <a:gd name="T4" fmla="*/ 136 w 136"/>
                  <a:gd name="T5" fmla="*/ 36 h 116"/>
                  <a:gd name="T6" fmla="*/ 92 w 136"/>
                  <a:gd name="T7" fmla="*/ 0 h 116"/>
                  <a:gd name="T8" fmla="*/ 4 w 136"/>
                  <a:gd name="T9" fmla="*/ 76 h 116"/>
                  <a:gd name="T10" fmla="*/ 0 w 136"/>
                  <a:gd name="T11" fmla="*/ 8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6" h="116">
                    <a:moveTo>
                      <a:pt x="0" y="80"/>
                    </a:moveTo>
                    <a:lnTo>
                      <a:pt x="48" y="116"/>
                    </a:lnTo>
                    <a:lnTo>
                      <a:pt x="136" y="36"/>
                    </a:lnTo>
                    <a:lnTo>
                      <a:pt x="92" y="0"/>
                    </a:lnTo>
                    <a:lnTo>
                      <a:pt x="4" y="76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20" name="Freeform 74"/>
              <p:cNvSpPr>
                <a:spLocks/>
              </p:cNvSpPr>
              <p:nvPr/>
            </p:nvSpPr>
            <p:spPr bwMode="auto">
              <a:xfrm>
                <a:off x="3059" y="1549"/>
                <a:ext cx="63" cy="65"/>
              </a:xfrm>
              <a:custGeom>
                <a:avLst/>
                <a:gdLst>
                  <a:gd name="T0" fmla="*/ 69 w 336"/>
                  <a:gd name="T1" fmla="*/ 0 h 350"/>
                  <a:gd name="T2" fmla="*/ 161 w 336"/>
                  <a:gd name="T3" fmla="*/ 14 h 350"/>
                  <a:gd name="T4" fmla="*/ 166 w 336"/>
                  <a:gd name="T5" fmla="*/ 46 h 350"/>
                  <a:gd name="T6" fmla="*/ 295 w 336"/>
                  <a:gd name="T7" fmla="*/ 74 h 350"/>
                  <a:gd name="T8" fmla="*/ 272 w 336"/>
                  <a:gd name="T9" fmla="*/ 189 h 350"/>
                  <a:gd name="T10" fmla="*/ 221 w 336"/>
                  <a:gd name="T11" fmla="*/ 240 h 350"/>
                  <a:gd name="T12" fmla="*/ 276 w 336"/>
                  <a:gd name="T13" fmla="*/ 286 h 350"/>
                  <a:gd name="T14" fmla="*/ 336 w 336"/>
                  <a:gd name="T15" fmla="*/ 290 h 350"/>
                  <a:gd name="T16" fmla="*/ 313 w 336"/>
                  <a:gd name="T17" fmla="*/ 327 h 350"/>
                  <a:gd name="T18" fmla="*/ 180 w 336"/>
                  <a:gd name="T19" fmla="*/ 350 h 350"/>
                  <a:gd name="T20" fmla="*/ 69 w 336"/>
                  <a:gd name="T21" fmla="*/ 313 h 350"/>
                  <a:gd name="T22" fmla="*/ 0 w 336"/>
                  <a:gd name="T23" fmla="*/ 148 h 350"/>
                  <a:gd name="T24" fmla="*/ 74 w 336"/>
                  <a:gd name="T25" fmla="*/ 55 h 350"/>
                  <a:gd name="T26" fmla="*/ 64 w 336"/>
                  <a:gd name="T27" fmla="*/ 5 h 350"/>
                  <a:gd name="T28" fmla="*/ 69 w 336"/>
                  <a:gd name="T29" fmla="*/ 0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6" h="350">
                    <a:moveTo>
                      <a:pt x="69" y="0"/>
                    </a:moveTo>
                    <a:lnTo>
                      <a:pt x="161" y="14"/>
                    </a:lnTo>
                    <a:lnTo>
                      <a:pt x="166" y="46"/>
                    </a:lnTo>
                    <a:lnTo>
                      <a:pt x="295" y="74"/>
                    </a:lnTo>
                    <a:lnTo>
                      <a:pt x="272" y="189"/>
                    </a:lnTo>
                    <a:lnTo>
                      <a:pt x="221" y="240"/>
                    </a:lnTo>
                    <a:lnTo>
                      <a:pt x="276" y="286"/>
                    </a:lnTo>
                    <a:lnTo>
                      <a:pt x="336" y="290"/>
                    </a:lnTo>
                    <a:lnTo>
                      <a:pt x="313" y="327"/>
                    </a:lnTo>
                    <a:lnTo>
                      <a:pt x="180" y="350"/>
                    </a:lnTo>
                    <a:lnTo>
                      <a:pt x="69" y="313"/>
                    </a:lnTo>
                    <a:lnTo>
                      <a:pt x="0" y="148"/>
                    </a:lnTo>
                    <a:lnTo>
                      <a:pt x="74" y="55"/>
                    </a:lnTo>
                    <a:lnTo>
                      <a:pt x="64" y="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21" name="Freeform 75"/>
              <p:cNvSpPr>
                <a:spLocks/>
              </p:cNvSpPr>
              <p:nvPr/>
            </p:nvSpPr>
            <p:spPr bwMode="auto">
              <a:xfrm>
                <a:off x="3134" y="1737"/>
                <a:ext cx="28" cy="30"/>
              </a:xfrm>
              <a:custGeom>
                <a:avLst/>
                <a:gdLst>
                  <a:gd name="T0" fmla="*/ 0 w 152"/>
                  <a:gd name="T1" fmla="*/ 97 h 162"/>
                  <a:gd name="T2" fmla="*/ 51 w 152"/>
                  <a:gd name="T3" fmla="*/ 162 h 162"/>
                  <a:gd name="T4" fmla="*/ 152 w 152"/>
                  <a:gd name="T5" fmla="*/ 65 h 162"/>
                  <a:gd name="T6" fmla="*/ 101 w 152"/>
                  <a:gd name="T7" fmla="*/ 0 h 162"/>
                  <a:gd name="T8" fmla="*/ 0 w 152"/>
                  <a:gd name="T9" fmla="*/ 97 h 162"/>
                  <a:gd name="T10" fmla="*/ 0 w 152"/>
                  <a:gd name="T11" fmla="*/ 97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2" h="162">
                    <a:moveTo>
                      <a:pt x="0" y="97"/>
                    </a:moveTo>
                    <a:lnTo>
                      <a:pt x="51" y="162"/>
                    </a:lnTo>
                    <a:lnTo>
                      <a:pt x="152" y="65"/>
                    </a:lnTo>
                    <a:lnTo>
                      <a:pt x="101" y="0"/>
                    </a:lnTo>
                    <a:lnTo>
                      <a:pt x="0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22" name="Freeform 76"/>
              <p:cNvSpPr>
                <a:spLocks/>
              </p:cNvSpPr>
              <p:nvPr/>
            </p:nvSpPr>
            <p:spPr bwMode="auto">
              <a:xfrm>
                <a:off x="3009" y="2596"/>
                <a:ext cx="128" cy="130"/>
              </a:xfrm>
              <a:custGeom>
                <a:avLst/>
                <a:gdLst>
                  <a:gd name="T0" fmla="*/ 369 w 691"/>
                  <a:gd name="T1" fmla="*/ 697 h 697"/>
                  <a:gd name="T2" fmla="*/ 618 w 691"/>
                  <a:gd name="T3" fmla="*/ 525 h 697"/>
                  <a:gd name="T4" fmla="*/ 535 w 691"/>
                  <a:gd name="T5" fmla="*/ 355 h 697"/>
                  <a:gd name="T6" fmla="*/ 650 w 691"/>
                  <a:gd name="T7" fmla="*/ 341 h 697"/>
                  <a:gd name="T8" fmla="*/ 691 w 691"/>
                  <a:gd name="T9" fmla="*/ 258 h 697"/>
                  <a:gd name="T10" fmla="*/ 535 w 691"/>
                  <a:gd name="T11" fmla="*/ 46 h 697"/>
                  <a:gd name="T12" fmla="*/ 396 w 691"/>
                  <a:gd name="T13" fmla="*/ 143 h 697"/>
                  <a:gd name="T14" fmla="*/ 272 w 691"/>
                  <a:gd name="T15" fmla="*/ 37 h 697"/>
                  <a:gd name="T16" fmla="*/ 180 w 691"/>
                  <a:gd name="T17" fmla="*/ 37 h 697"/>
                  <a:gd name="T18" fmla="*/ 111 w 691"/>
                  <a:gd name="T19" fmla="*/ 0 h 697"/>
                  <a:gd name="T20" fmla="*/ 32 w 691"/>
                  <a:gd name="T21" fmla="*/ 69 h 697"/>
                  <a:gd name="T22" fmla="*/ 69 w 691"/>
                  <a:gd name="T23" fmla="*/ 170 h 697"/>
                  <a:gd name="T24" fmla="*/ 0 w 691"/>
                  <a:gd name="T25" fmla="*/ 221 h 697"/>
                  <a:gd name="T26" fmla="*/ 369 w 691"/>
                  <a:gd name="T27" fmla="*/ 691 h 697"/>
                  <a:gd name="T28" fmla="*/ 369 w 691"/>
                  <a:gd name="T29" fmla="*/ 697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1" h="697">
                    <a:moveTo>
                      <a:pt x="369" y="697"/>
                    </a:moveTo>
                    <a:lnTo>
                      <a:pt x="618" y="525"/>
                    </a:lnTo>
                    <a:lnTo>
                      <a:pt x="535" y="355"/>
                    </a:lnTo>
                    <a:lnTo>
                      <a:pt x="650" y="341"/>
                    </a:lnTo>
                    <a:lnTo>
                      <a:pt x="691" y="258"/>
                    </a:lnTo>
                    <a:lnTo>
                      <a:pt x="535" y="46"/>
                    </a:lnTo>
                    <a:lnTo>
                      <a:pt x="396" y="143"/>
                    </a:lnTo>
                    <a:lnTo>
                      <a:pt x="272" y="37"/>
                    </a:lnTo>
                    <a:lnTo>
                      <a:pt x="180" y="37"/>
                    </a:lnTo>
                    <a:lnTo>
                      <a:pt x="111" y="0"/>
                    </a:lnTo>
                    <a:lnTo>
                      <a:pt x="32" y="69"/>
                    </a:lnTo>
                    <a:lnTo>
                      <a:pt x="69" y="170"/>
                    </a:lnTo>
                    <a:lnTo>
                      <a:pt x="0" y="221"/>
                    </a:lnTo>
                    <a:lnTo>
                      <a:pt x="369" y="691"/>
                    </a:lnTo>
                    <a:lnTo>
                      <a:pt x="369" y="697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23" name="Freeform 77"/>
              <p:cNvSpPr>
                <a:spLocks/>
              </p:cNvSpPr>
              <p:nvPr/>
            </p:nvSpPr>
            <p:spPr bwMode="auto">
              <a:xfrm>
                <a:off x="3456" y="1283"/>
                <a:ext cx="92" cy="32"/>
              </a:xfrm>
              <a:custGeom>
                <a:avLst/>
                <a:gdLst>
                  <a:gd name="T0" fmla="*/ 28 w 498"/>
                  <a:gd name="T1" fmla="*/ 167 h 175"/>
                  <a:gd name="T2" fmla="*/ 295 w 498"/>
                  <a:gd name="T3" fmla="*/ 60 h 175"/>
                  <a:gd name="T4" fmla="*/ 498 w 498"/>
                  <a:gd name="T5" fmla="*/ 28 h 175"/>
                  <a:gd name="T6" fmla="*/ 498 w 498"/>
                  <a:gd name="T7" fmla="*/ 0 h 175"/>
                  <a:gd name="T8" fmla="*/ 438 w 498"/>
                  <a:gd name="T9" fmla="*/ 23 h 175"/>
                  <a:gd name="T10" fmla="*/ 282 w 498"/>
                  <a:gd name="T11" fmla="*/ 32 h 175"/>
                  <a:gd name="T12" fmla="*/ 0 w 498"/>
                  <a:gd name="T13" fmla="*/ 120 h 175"/>
                  <a:gd name="T14" fmla="*/ 28 w 498"/>
                  <a:gd name="T15" fmla="*/ 175 h 175"/>
                  <a:gd name="T16" fmla="*/ 28 w 498"/>
                  <a:gd name="T17" fmla="*/ 167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8" h="175">
                    <a:moveTo>
                      <a:pt x="28" y="167"/>
                    </a:moveTo>
                    <a:lnTo>
                      <a:pt x="295" y="60"/>
                    </a:lnTo>
                    <a:lnTo>
                      <a:pt x="498" y="28"/>
                    </a:lnTo>
                    <a:lnTo>
                      <a:pt x="498" y="0"/>
                    </a:lnTo>
                    <a:lnTo>
                      <a:pt x="438" y="23"/>
                    </a:lnTo>
                    <a:lnTo>
                      <a:pt x="282" y="32"/>
                    </a:lnTo>
                    <a:lnTo>
                      <a:pt x="0" y="120"/>
                    </a:lnTo>
                    <a:lnTo>
                      <a:pt x="28" y="175"/>
                    </a:lnTo>
                    <a:lnTo>
                      <a:pt x="28" y="167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24" name="Freeform 78"/>
              <p:cNvSpPr>
                <a:spLocks/>
              </p:cNvSpPr>
              <p:nvPr/>
            </p:nvSpPr>
            <p:spPr bwMode="auto">
              <a:xfrm>
                <a:off x="3032" y="2540"/>
                <a:ext cx="54" cy="60"/>
              </a:xfrm>
              <a:custGeom>
                <a:avLst/>
                <a:gdLst>
                  <a:gd name="T0" fmla="*/ 13 w 290"/>
                  <a:gd name="T1" fmla="*/ 276 h 322"/>
                  <a:gd name="T2" fmla="*/ 198 w 290"/>
                  <a:gd name="T3" fmla="*/ 0 h 322"/>
                  <a:gd name="T4" fmla="*/ 285 w 290"/>
                  <a:gd name="T5" fmla="*/ 59 h 322"/>
                  <a:gd name="T6" fmla="*/ 290 w 290"/>
                  <a:gd name="T7" fmla="*/ 165 h 322"/>
                  <a:gd name="T8" fmla="*/ 170 w 290"/>
                  <a:gd name="T9" fmla="*/ 322 h 322"/>
                  <a:gd name="T10" fmla="*/ 55 w 290"/>
                  <a:gd name="T11" fmla="*/ 322 h 322"/>
                  <a:gd name="T12" fmla="*/ 0 w 290"/>
                  <a:gd name="T13" fmla="*/ 267 h 322"/>
                  <a:gd name="T14" fmla="*/ 13 w 290"/>
                  <a:gd name="T15" fmla="*/ 276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0" h="322">
                    <a:moveTo>
                      <a:pt x="13" y="276"/>
                    </a:moveTo>
                    <a:lnTo>
                      <a:pt x="198" y="0"/>
                    </a:lnTo>
                    <a:lnTo>
                      <a:pt x="285" y="59"/>
                    </a:lnTo>
                    <a:lnTo>
                      <a:pt x="290" y="165"/>
                    </a:lnTo>
                    <a:lnTo>
                      <a:pt x="170" y="322"/>
                    </a:lnTo>
                    <a:lnTo>
                      <a:pt x="55" y="322"/>
                    </a:lnTo>
                    <a:lnTo>
                      <a:pt x="0" y="267"/>
                    </a:lnTo>
                    <a:lnTo>
                      <a:pt x="13" y="27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25" name="Freeform 79"/>
              <p:cNvSpPr>
                <a:spLocks/>
              </p:cNvSpPr>
              <p:nvPr/>
            </p:nvSpPr>
            <p:spPr bwMode="auto">
              <a:xfrm>
                <a:off x="2908" y="2480"/>
                <a:ext cx="65" cy="67"/>
              </a:xfrm>
              <a:custGeom>
                <a:avLst/>
                <a:gdLst>
                  <a:gd name="T0" fmla="*/ 60 w 351"/>
                  <a:gd name="T1" fmla="*/ 0 h 364"/>
                  <a:gd name="T2" fmla="*/ 83 w 351"/>
                  <a:gd name="T3" fmla="*/ 46 h 364"/>
                  <a:gd name="T4" fmla="*/ 351 w 351"/>
                  <a:gd name="T5" fmla="*/ 272 h 364"/>
                  <a:gd name="T6" fmla="*/ 208 w 351"/>
                  <a:gd name="T7" fmla="*/ 364 h 364"/>
                  <a:gd name="T8" fmla="*/ 0 w 351"/>
                  <a:gd name="T9" fmla="*/ 46 h 364"/>
                  <a:gd name="T10" fmla="*/ 65 w 351"/>
                  <a:gd name="T11" fmla="*/ 0 h 364"/>
                  <a:gd name="T12" fmla="*/ 60 w 351"/>
                  <a:gd name="T13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1" h="364">
                    <a:moveTo>
                      <a:pt x="60" y="0"/>
                    </a:moveTo>
                    <a:lnTo>
                      <a:pt x="83" y="46"/>
                    </a:lnTo>
                    <a:lnTo>
                      <a:pt x="351" y="272"/>
                    </a:lnTo>
                    <a:lnTo>
                      <a:pt x="208" y="364"/>
                    </a:lnTo>
                    <a:lnTo>
                      <a:pt x="0" y="46"/>
                    </a:lnTo>
                    <a:lnTo>
                      <a:pt x="65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26" name="Freeform 80"/>
              <p:cNvSpPr>
                <a:spLocks/>
              </p:cNvSpPr>
              <p:nvPr/>
            </p:nvSpPr>
            <p:spPr bwMode="auto">
              <a:xfrm>
                <a:off x="2970" y="2546"/>
                <a:ext cx="55" cy="55"/>
              </a:xfrm>
              <a:custGeom>
                <a:avLst/>
                <a:gdLst>
                  <a:gd name="T0" fmla="*/ 0 w 300"/>
                  <a:gd name="T1" fmla="*/ 124 h 299"/>
                  <a:gd name="T2" fmla="*/ 120 w 300"/>
                  <a:gd name="T3" fmla="*/ 299 h 299"/>
                  <a:gd name="T4" fmla="*/ 166 w 300"/>
                  <a:gd name="T5" fmla="*/ 253 h 299"/>
                  <a:gd name="T6" fmla="*/ 300 w 300"/>
                  <a:gd name="T7" fmla="*/ 203 h 299"/>
                  <a:gd name="T8" fmla="*/ 120 w 300"/>
                  <a:gd name="T9" fmla="*/ 0 h 299"/>
                  <a:gd name="T10" fmla="*/ 0 w 300"/>
                  <a:gd name="T11" fmla="*/ 129 h 299"/>
                  <a:gd name="T12" fmla="*/ 0 w 300"/>
                  <a:gd name="T13" fmla="*/ 124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299">
                    <a:moveTo>
                      <a:pt x="0" y="124"/>
                    </a:moveTo>
                    <a:lnTo>
                      <a:pt x="120" y="299"/>
                    </a:lnTo>
                    <a:lnTo>
                      <a:pt x="166" y="253"/>
                    </a:lnTo>
                    <a:lnTo>
                      <a:pt x="300" y="203"/>
                    </a:lnTo>
                    <a:lnTo>
                      <a:pt x="120" y="0"/>
                    </a:lnTo>
                    <a:lnTo>
                      <a:pt x="0" y="129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27" name="Freeform 81"/>
              <p:cNvSpPr>
                <a:spLocks/>
              </p:cNvSpPr>
              <p:nvPr/>
            </p:nvSpPr>
            <p:spPr bwMode="auto">
              <a:xfrm>
                <a:off x="3225" y="1439"/>
                <a:ext cx="30" cy="26"/>
              </a:xfrm>
              <a:custGeom>
                <a:avLst/>
                <a:gdLst>
                  <a:gd name="T0" fmla="*/ 5 w 162"/>
                  <a:gd name="T1" fmla="*/ 9 h 138"/>
                  <a:gd name="T2" fmla="*/ 33 w 162"/>
                  <a:gd name="T3" fmla="*/ 138 h 138"/>
                  <a:gd name="T4" fmla="*/ 162 w 162"/>
                  <a:gd name="T5" fmla="*/ 133 h 138"/>
                  <a:gd name="T6" fmla="*/ 157 w 162"/>
                  <a:gd name="T7" fmla="*/ 0 h 138"/>
                  <a:gd name="T8" fmla="*/ 0 w 162"/>
                  <a:gd name="T9" fmla="*/ 9 h 138"/>
                  <a:gd name="T10" fmla="*/ 5 w 162"/>
                  <a:gd name="T11" fmla="*/ 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" h="138">
                    <a:moveTo>
                      <a:pt x="5" y="9"/>
                    </a:moveTo>
                    <a:lnTo>
                      <a:pt x="33" y="138"/>
                    </a:lnTo>
                    <a:lnTo>
                      <a:pt x="162" y="133"/>
                    </a:lnTo>
                    <a:lnTo>
                      <a:pt x="157" y="0"/>
                    </a:lnTo>
                    <a:lnTo>
                      <a:pt x="0" y="9"/>
                    </a:ln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28" name="Freeform 82"/>
              <p:cNvSpPr>
                <a:spLocks/>
              </p:cNvSpPr>
              <p:nvPr/>
            </p:nvSpPr>
            <p:spPr bwMode="auto">
              <a:xfrm>
                <a:off x="2812" y="1793"/>
                <a:ext cx="38" cy="25"/>
              </a:xfrm>
              <a:custGeom>
                <a:avLst/>
                <a:gdLst>
                  <a:gd name="T0" fmla="*/ 14 w 203"/>
                  <a:gd name="T1" fmla="*/ 135 h 135"/>
                  <a:gd name="T2" fmla="*/ 203 w 203"/>
                  <a:gd name="T3" fmla="*/ 78 h 135"/>
                  <a:gd name="T4" fmla="*/ 185 w 203"/>
                  <a:gd name="T5" fmla="*/ 0 h 135"/>
                  <a:gd name="T6" fmla="*/ 0 w 203"/>
                  <a:gd name="T7" fmla="*/ 55 h 135"/>
                  <a:gd name="T8" fmla="*/ 23 w 203"/>
                  <a:gd name="T9" fmla="*/ 133 h 135"/>
                  <a:gd name="T10" fmla="*/ 14 w 203"/>
                  <a:gd name="T11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" h="135">
                    <a:moveTo>
                      <a:pt x="14" y="135"/>
                    </a:moveTo>
                    <a:lnTo>
                      <a:pt x="203" y="78"/>
                    </a:lnTo>
                    <a:lnTo>
                      <a:pt x="185" y="0"/>
                    </a:lnTo>
                    <a:lnTo>
                      <a:pt x="0" y="55"/>
                    </a:lnTo>
                    <a:lnTo>
                      <a:pt x="23" y="133"/>
                    </a:lnTo>
                    <a:lnTo>
                      <a:pt x="14" y="13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29" name="Freeform 83"/>
              <p:cNvSpPr>
                <a:spLocks/>
              </p:cNvSpPr>
              <p:nvPr/>
            </p:nvSpPr>
            <p:spPr bwMode="auto">
              <a:xfrm>
                <a:off x="1285" y="2451"/>
                <a:ext cx="100" cy="159"/>
              </a:xfrm>
              <a:custGeom>
                <a:avLst/>
                <a:gdLst>
                  <a:gd name="T0" fmla="*/ 0 w 539"/>
                  <a:gd name="T1" fmla="*/ 5 h 857"/>
                  <a:gd name="T2" fmla="*/ 165 w 539"/>
                  <a:gd name="T3" fmla="*/ 857 h 857"/>
                  <a:gd name="T4" fmla="*/ 216 w 539"/>
                  <a:gd name="T5" fmla="*/ 834 h 857"/>
                  <a:gd name="T6" fmla="*/ 364 w 539"/>
                  <a:gd name="T7" fmla="*/ 830 h 857"/>
                  <a:gd name="T8" fmla="*/ 488 w 539"/>
                  <a:gd name="T9" fmla="*/ 756 h 857"/>
                  <a:gd name="T10" fmla="*/ 506 w 539"/>
                  <a:gd name="T11" fmla="*/ 599 h 857"/>
                  <a:gd name="T12" fmla="*/ 447 w 539"/>
                  <a:gd name="T13" fmla="*/ 466 h 857"/>
                  <a:gd name="T14" fmla="*/ 299 w 539"/>
                  <a:gd name="T15" fmla="*/ 457 h 857"/>
                  <a:gd name="T16" fmla="*/ 331 w 539"/>
                  <a:gd name="T17" fmla="*/ 254 h 857"/>
                  <a:gd name="T18" fmla="*/ 465 w 539"/>
                  <a:gd name="T19" fmla="*/ 268 h 857"/>
                  <a:gd name="T20" fmla="*/ 488 w 539"/>
                  <a:gd name="T21" fmla="*/ 162 h 857"/>
                  <a:gd name="T22" fmla="*/ 534 w 539"/>
                  <a:gd name="T23" fmla="*/ 139 h 857"/>
                  <a:gd name="T24" fmla="*/ 539 w 539"/>
                  <a:gd name="T25" fmla="*/ 42 h 857"/>
                  <a:gd name="T26" fmla="*/ 271 w 539"/>
                  <a:gd name="T27" fmla="*/ 33 h 857"/>
                  <a:gd name="T28" fmla="*/ 184 w 539"/>
                  <a:gd name="T29" fmla="*/ 42 h 857"/>
                  <a:gd name="T30" fmla="*/ 4 w 539"/>
                  <a:gd name="T31" fmla="*/ 0 h 857"/>
                  <a:gd name="T32" fmla="*/ 0 w 539"/>
                  <a:gd name="T33" fmla="*/ 5 h 8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9" h="857">
                    <a:moveTo>
                      <a:pt x="0" y="5"/>
                    </a:moveTo>
                    <a:lnTo>
                      <a:pt x="165" y="857"/>
                    </a:lnTo>
                    <a:lnTo>
                      <a:pt x="216" y="834"/>
                    </a:lnTo>
                    <a:lnTo>
                      <a:pt x="364" y="830"/>
                    </a:lnTo>
                    <a:lnTo>
                      <a:pt x="488" y="756"/>
                    </a:lnTo>
                    <a:lnTo>
                      <a:pt x="506" y="599"/>
                    </a:lnTo>
                    <a:lnTo>
                      <a:pt x="447" y="466"/>
                    </a:lnTo>
                    <a:lnTo>
                      <a:pt x="299" y="457"/>
                    </a:lnTo>
                    <a:lnTo>
                      <a:pt x="331" y="254"/>
                    </a:lnTo>
                    <a:lnTo>
                      <a:pt x="465" y="268"/>
                    </a:lnTo>
                    <a:lnTo>
                      <a:pt x="488" y="162"/>
                    </a:lnTo>
                    <a:lnTo>
                      <a:pt x="534" y="139"/>
                    </a:lnTo>
                    <a:lnTo>
                      <a:pt x="539" y="42"/>
                    </a:lnTo>
                    <a:lnTo>
                      <a:pt x="271" y="33"/>
                    </a:lnTo>
                    <a:lnTo>
                      <a:pt x="184" y="42"/>
                    </a:lnTo>
                    <a:lnTo>
                      <a:pt x="4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30" name="Freeform 84"/>
              <p:cNvSpPr>
                <a:spLocks/>
              </p:cNvSpPr>
              <p:nvPr/>
            </p:nvSpPr>
            <p:spPr bwMode="auto">
              <a:xfrm>
                <a:off x="1344" y="2499"/>
                <a:ext cx="26" cy="36"/>
              </a:xfrm>
              <a:custGeom>
                <a:avLst/>
                <a:gdLst>
                  <a:gd name="T0" fmla="*/ 27 w 138"/>
                  <a:gd name="T1" fmla="*/ 0 h 189"/>
                  <a:gd name="T2" fmla="*/ 0 w 138"/>
                  <a:gd name="T3" fmla="*/ 180 h 189"/>
                  <a:gd name="T4" fmla="*/ 138 w 138"/>
                  <a:gd name="T5" fmla="*/ 189 h 189"/>
                  <a:gd name="T6" fmla="*/ 133 w 138"/>
                  <a:gd name="T7" fmla="*/ 18 h 189"/>
                  <a:gd name="T8" fmla="*/ 27 w 138"/>
                  <a:gd name="T9" fmla="*/ 5 h 189"/>
                  <a:gd name="T10" fmla="*/ 27 w 138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189">
                    <a:moveTo>
                      <a:pt x="27" y="0"/>
                    </a:moveTo>
                    <a:lnTo>
                      <a:pt x="0" y="180"/>
                    </a:lnTo>
                    <a:lnTo>
                      <a:pt x="138" y="189"/>
                    </a:lnTo>
                    <a:lnTo>
                      <a:pt x="133" y="18"/>
                    </a:lnTo>
                    <a:lnTo>
                      <a:pt x="27" y="5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31" name="Freeform 85"/>
              <p:cNvSpPr>
                <a:spLocks/>
              </p:cNvSpPr>
              <p:nvPr/>
            </p:nvSpPr>
            <p:spPr bwMode="auto">
              <a:xfrm>
                <a:off x="815" y="2677"/>
                <a:ext cx="514" cy="255"/>
              </a:xfrm>
              <a:custGeom>
                <a:avLst/>
                <a:gdLst>
                  <a:gd name="T0" fmla="*/ 4 w 2765"/>
                  <a:gd name="T1" fmla="*/ 1056 h 1369"/>
                  <a:gd name="T2" fmla="*/ 438 w 2765"/>
                  <a:gd name="T3" fmla="*/ 853 h 1369"/>
                  <a:gd name="T4" fmla="*/ 470 w 2765"/>
                  <a:gd name="T5" fmla="*/ 904 h 1369"/>
                  <a:gd name="T6" fmla="*/ 640 w 2765"/>
                  <a:gd name="T7" fmla="*/ 853 h 1369"/>
                  <a:gd name="T8" fmla="*/ 1709 w 2765"/>
                  <a:gd name="T9" fmla="*/ 346 h 1369"/>
                  <a:gd name="T10" fmla="*/ 1751 w 2765"/>
                  <a:gd name="T11" fmla="*/ 388 h 1369"/>
                  <a:gd name="T12" fmla="*/ 2451 w 2765"/>
                  <a:gd name="T13" fmla="*/ 235 h 1369"/>
                  <a:gd name="T14" fmla="*/ 2414 w 2765"/>
                  <a:gd name="T15" fmla="*/ 24 h 1369"/>
                  <a:gd name="T16" fmla="*/ 2470 w 2765"/>
                  <a:gd name="T17" fmla="*/ 0 h 1369"/>
                  <a:gd name="T18" fmla="*/ 2557 w 2765"/>
                  <a:gd name="T19" fmla="*/ 171 h 1369"/>
                  <a:gd name="T20" fmla="*/ 2442 w 2765"/>
                  <a:gd name="T21" fmla="*/ 360 h 1369"/>
                  <a:gd name="T22" fmla="*/ 2765 w 2765"/>
                  <a:gd name="T23" fmla="*/ 540 h 1369"/>
                  <a:gd name="T24" fmla="*/ 2765 w 2765"/>
                  <a:gd name="T25" fmla="*/ 719 h 1369"/>
                  <a:gd name="T26" fmla="*/ 1456 w 2765"/>
                  <a:gd name="T27" fmla="*/ 987 h 1369"/>
                  <a:gd name="T28" fmla="*/ 1456 w 2765"/>
                  <a:gd name="T29" fmla="*/ 968 h 1369"/>
                  <a:gd name="T30" fmla="*/ 709 w 2765"/>
                  <a:gd name="T31" fmla="*/ 1088 h 1369"/>
                  <a:gd name="T32" fmla="*/ 696 w 2765"/>
                  <a:gd name="T33" fmla="*/ 1134 h 1369"/>
                  <a:gd name="T34" fmla="*/ 521 w 2765"/>
                  <a:gd name="T35" fmla="*/ 1176 h 1369"/>
                  <a:gd name="T36" fmla="*/ 156 w 2765"/>
                  <a:gd name="T37" fmla="*/ 1369 h 1369"/>
                  <a:gd name="T38" fmla="*/ 0 w 2765"/>
                  <a:gd name="T39" fmla="*/ 1060 h 1369"/>
                  <a:gd name="T40" fmla="*/ 4 w 2765"/>
                  <a:gd name="T41" fmla="*/ 1056 h 1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65" h="1369">
                    <a:moveTo>
                      <a:pt x="4" y="1056"/>
                    </a:moveTo>
                    <a:lnTo>
                      <a:pt x="438" y="853"/>
                    </a:lnTo>
                    <a:lnTo>
                      <a:pt x="470" y="904"/>
                    </a:lnTo>
                    <a:lnTo>
                      <a:pt x="640" y="853"/>
                    </a:lnTo>
                    <a:lnTo>
                      <a:pt x="1709" y="346"/>
                    </a:lnTo>
                    <a:lnTo>
                      <a:pt x="1751" y="388"/>
                    </a:lnTo>
                    <a:lnTo>
                      <a:pt x="2451" y="235"/>
                    </a:lnTo>
                    <a:lnTo>
                      <a:pt x="2414" y="24"/>
                    </a:lnTo>
                    <a:lnTo>
                      <a:pt x="2470" y="0"/>
                    </a:lnTo>
                    <a:lnTo>
                      <a:pt x="2557" y="171"/>
                    </a:lnTo>
                    <a:lnTo>
                      <a:pt x="2442" y="360"/>
                    </a:lnTo>
                    <a:lnTo>
                      <a:pt x="2765" y="540"/>
                    </a:lnTo>
                    <a:lnTo>
                      <a:pt x="2765" y="719"/>
                    </a:lnTo>
                    <a:lnTo>
                      <a:pt x="1456" y="987"/>
                    </a:lnTo>
                    <a:lnTo>
                      <a:pt x="1456" y="968"/>
                    </a:lnTo>
                    <a:lnTo>
                      <a:pt x="709" y="1088"/>
                    </a:lnTo>
                    <a:lnTo>
                      <a:pt x="696" y="1134"/>
                    </a:lnTo>
                    <a:lnTo>
                      <a:pt x="521" y="1176"/>
                    </a:lnTo>
                    <a:lnTo>
                      <a:pt x="156" y="1369"/>
                    </a:lnTo>
                    <a:lnTo>
                      <a:pt x="0" y="1060"/>
                    </a:lnTo>
                    <a:lnTo>
                      <a:pt x="4" y="1056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32" name="Freeform 86"/>
              <p:cNvSpPr>
                <a:spLocks/>
              </p:cNvSpPr>
              <p:nvPr/>
            </p:nvSpPr>
            <p:spPr bwMode="auto">
              <a:xfrm>
                <a:off x="597" y="2861"/>
                <a:ext cx="160" cy="97"/>
              </a:xfrm>
              <a:custGeom>
                <a:avLst/>
                <a:gdLst>
                  <a:gd name="T0" fmla="*/ 51 w 857"/>
                  <a:gd name="T1" fmla="*/ 520 h 525"/>
                  <a:gd name="T2" fmla="*/ 857 w 857"/>
                  <a:gd name="T3" fmla="*/ 142 h 525"/>
                  <a:gd name="T4" fmla="*/ 798 w 857"/>
                  <a:gd name="T5" fmla="*/ 0 h 525"/>
                  <a:gd name="T6" fmla="*/ 0 w 857"/>
                  <a:gd name="T7" fmla="*/ 419 h 525"/>
                  <a:gd name="T8" fmla="*/ 46 w 857"/>
                  <a:gd name="T9" fmla="*/ 525 h 525"/>
                  <a:gd name="T10" fmla="*/ 51 w 857"/>
                  <a:gd name="T11" fmla="*/ 520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57" h="525">
                    <a:moveTo>
                      <a:pt x="51" y="520"/>
                    </a:moveTo>
                    <a:lnTo>
                      <a:pt x="857" y="142"/>
                    </a:lnTo>
                    <a:lnTo>
                      <a:pt x="798" y="0"/>
                    </a:lnTo>
                    <a:lnTo>
                      <a:pt x="0" y="419"/>
                    </a:lnTo>
                    <a:lnTo>
                      <a:pt x="46" y="525"/>
                    </a:lnTo>
                    <a:lnTo>
                      <a:pt x="51" y="520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33" name="Freeform 87"/>
              <p:cNvSpPr>
                <a:spLocks/>
              </p:cNvSpPr>
              <p:nvPr/>
            </p:nvSpPr>
            <p:spPr bwMode="auto">
              <a:xfrm>
                <a:off x="567" y="2882"/>
                <a:ext cx="268" cy="212"/>
              </a:xfrm>
              <a:custGeom>
                <a:avLst/>
                <a:gdLst>
                  <a:gd name="T0" fmla="*/ 235 w 1442"/>
                  <a:gd name="T1" fmla="*/ 1143 h 1143"/>
                  <a:gd name="T2" fmla="*/ 360 w 1442"/>
                  <a:gd name="T3" fmla="*/ 1083 h 1143"/>
                  <a:gd name="T4" fmla="*/ 530 w 1442"/>
                  <a:gd name="T5" fmla="*/ 1064 h 1143"/>
                  <a:gd name="T6" fmla="*/ 682 w 1442"/>
                  <a:gd name="T7" fmla="*/ 908 h 1143"/>
                  <a:gd name="T8" fmla="*/ 650 w 1442"/>
                  <a:gd name="T9" fmla="*/ 857 h 1143"/>
                  <a:gd name="T10" fmla="*/ 954 w 1442"/>
                  <a:gd name="T11" fmla="*/ 686 h 1143"/>
                  <a:gd name="T12" fmla="*/ 899 w 1442"/>
                  <a:gd name="T13" fmla="*/ 585 h 1143"/>
                  <a:gd name="T14" fmla="*/ 1212 w 1442"/>
                  <a:gd name="T15" fmla="*/ 438 h 1143"/>
                  <a:gd name="T16" fmla="*/ 1442 w 1442"/>
                  <a:gd name="T17" fmla="*/ 299 h 1143"/>
                  <a:gd name="T18" fmla="*/ 1300 w 1442"/>
                  <a:gd name="T19" fmla="*/ 0 h 1143"/>
                  <a:gd name="T20" fmla="*/ 1300 w 1442"/>
                  <a:gd name="T21" fmla="*/ 0 h 1143"/>
                  <a:gd name="T22" fmla="*/ 1157 w 1442"/>
                  <a:gd name="T23" fmla="*/ 83 h 1143"/>
                  <a:gd name="T24" fmla="*/ 1171 w 1442"/>
                  <a:gd name="T25" fmla="*/ 133 h 1143"/>
                  <a:gd name="T26" fmla="*/ 1023 w 1442"/>
                  <a:gd name="T27" fmla="*/ 221 h 1143"/>
                  <a:gd name="T28" fmla="*/ 779 w 1442"/>
                  <a:gd name="T29" fmla="*/ 345 h 1143"/>
                  <a:gd name="T30" fmla="*/ 507 w 1442"/>
                  <a:gd name="T31" fmla="*/ 470 h 1143"/>
                  <a:gd name="T32" fmla="*/ 516 w 1442"/>
                  <a:gd name="T33" fmla="*/ 493 h 1143"/>
                  <a:gd name="T34" fmla="*/ 161 w 1442"/>
                  <a:gd name="T35" fmla="*/ 668 h 1143"/>
                  <a:gd name="T36" fmla="*/ 115 w 1442"/>
                  <a:gd name="T37" fmla="*/ 599 h 1143"/>
                  <a:gd name="T38" fmla="*/ 0 w 1442"/>
                  <a:gd name="T39" fmla="*/ 631 h 1143"/>
                  <a:gd name="T40" fmla="*/ 235 w 1442"/>
                  <a:gd name="T41" fmla="*/ 1138 h 1143"/>
                  <a:gd name="T42" fmla="*/ 235 w 1442"/>
                  <a:gd name="T43" fmla="*/ 1143 h 1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42" h="1143">
                    <a:moveTo>
                      <a:pt x="235" y="1143"/>
                    </a:moveTo>
                    <a:lnTo>
                      <a:pt x="360" y="1083"/>
                    </a:lnTo>
                    <a:lnTo>
                      <a:pt x="530" y="1064"/>
                    </a:lnTo>
                    <a:lnTo>
                      <a:pt x="682" y="908"/>
                    </a:lnTo>
                    <a:lnTo>
                      <a:pt x="650" y="857"/>
                    </a:lnTo>
                    <a:lnTo>
                      <a:pt x="954" y="686"/>
                    </a:lnTo>
                    <a:lnTo>
                      <a:pt x="899" y="585"/>
                    </a:lnTo>
                    <a:lnTo>
                      <a:pt x="1212" y="438"/>
                    </a:lnTo>
                    <a:lnTo>
                      <a:pt x="1442" y="299"/>
                    </a:lnTo>
                    <a:lnTo>
                      <a:pt x="1300" y="0"/>
                    </a:lnTo>
                    <a:lnTo>
                      <a:pt x="1300" y="0"/>
                    </a:lnTo>
                    <a:lnTo>
                      <a:pt x="1157" y="83"/>
                    </a:lnTo>
                    <a:lnTo>
                      <a:pt x="1171" y="133"/>
                    </a:lnTo>
                    <a:lnTo>
                      <a:pt x="1023" y="221"/>
                    </a:lnTo>
                    <a:lnTo>
                      <a:pt x="779" y="345"/>
                    </a:lnTo>
                    <a:lnTo>
                      <a:pt x="507" y="470"/>
                    </a:lnTo>
                    <a:lnTo>
                      <a:pt x="516" y="493"/>
                    </a:lnTo>
                    <a:lnTo>
                      <a:pt x="161" y="668"/>
                    </a:lnTo>
                    <a:lnTo>
                      <a:pt x="115" y="599"/>
                    </a:lnTo>
                    <a:lnTo>
                      <a:pt x="0" y="631"/>
                    </a:lnTo>
                    <a:lnTo>
                      <a:pt x="235" y="1138"/>
                    </a:lnTo>
                    <a:lnTo>
                      <a:pt x="235" y="1143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34" name="Freeform 88"/>
              <p:cNvSpPr>
                <a:spLocks/>
              </p:cNvSpPr>
              <p:nvPr/>
            </p:nvSpPr>
            <p:spPr bwMode="auto">
              <a:xfrm>
                <a:off x="359" y="2683"/>
                <a:ext cx="117" cy="119"/>
              </a:xfrm>
              <a:custGeom>
                <a:avLst/>
                <a:gdLst>
                  <a:gd name="T0" fmla="*/ 185 w 627"/>
                  <a:gd name="T1" fmla="*/ 631 h 641"/>
                  <a:gd name="T2" fmla="*/ 0 w 627"/>
                  <a:gd name="T3" fmla="*/ 263 h 641"/>
                  <a:gd name="T4" fmla="*/ 526 w 627"/>
                  <a:gd name="T5" fmla="*/ 0 h 641"/>
                  <a:gd name="T6" fmla="*/ 627 w 627"/>
                  <a:gd name="T7" fmla="*/ 184 h 641"/>
                  <a:gd name="T8" fmla="*/ 249 w 627"/>
                  <a:gd name="T9" fmla="*/ 456 h 641"/>
                  <a:gd name="T10" fmla="*/ 309 w 627"/>
                  <a:gd name="T11" fmla="*/ 567 h 641"/>
                  <a:gd name="T12" fmla="*/ 189 w 627"/>
                  <a:gd name="T13" fmla="*/ 641 h 641"/>
                  <a:gd name="T14" fmla="*/ 185 w 627"/>
                  <a:gd name="T15" fmla="*/ 631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7" h="641">
                    <a:moveTo>
                      <a:pt x="185" y="631"/>
                    </a:moveTo>
                    <a:lnTo>
                      <a:pt x="0" y="263"/>
                    </a:lnTo>
                    <a:lnTo>
                      <a:pt x="526" y="0"/>
                    </a:lnTo>
                    <a:lnTo>
                      <a:pt x="627" y="184"/>
                    </a:lnTo>
                    <a:lnTo>
                      <a:pt x="249" y="456"/>
                    </a:lnTo>
                    <a:lnTo>
                      <a:pt x="309" y="567"/>
                    </a:lnTo>
                    <a:lnTo>
                      <a:pt x="189" y="641"/>
                    </a:lnTo>
                    <a:lnTo>
                      <a:pt x="185" y="631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35" name="Freeform 89"/>
              <p:cNvSpPr>
                <a:spLocks/>
              </p:cNvSpPr>
              <p:nvPr/>
            </p:nvSpPr>
            <p:spPr bwMode="auto">
              <a:xfrm>
                <a:off x="336" y="2748"/>
                <a:ext cx="45" cy="34"/>
              </a:xfrm>
              <a:custGeom>
                <a:avLst/>
                <a:gdLst>
                  <a:gd name="T0" fmla="*/ 5 w 240"/>
                  <a:gd name="T1" fmla="*/ 180 h 185"/>
                  <a:gd name="T2" fmla="*/ 240 w 240"/>
                  <a:gd name="T3" fmla="*/ 185 h 185"/>
                  <a:gd name="T4" fmla="*/ 152 w 240"/>
                  <a:gd name="T5" fmla="*/ 10 h 185"/>
                  <a:gd name="T6" fmla="*/ 0 w 240"/>
                  <a:gd name="T7" fmla="*/ 0 h 185"/>
                  <a:gd name="T8" fmla="*/ 9 w 240"/>
                  <a:gd name="T9" fmla="*/ 185 h 185"/>
                  <a:gd name="T10" fmla="*/ 5 w 240"/>
                  <a:gd name="T11" fmla="*/ 18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185">
                    <a:moveTo>
                      <a:pt x="5" y="180"/>
                    </a:moveTo>
                    <a:lnTo>
                      <a:pt x="240" y="185"/>
                    </a:lnTo>
                    <a:lnTo>
                      <a:pt x="152" y="10"/>
                    </a:lnTo>
                    <a:lnTo>
                      <a:pt x="0" y="0"/>
                    </a:lnTo>
                    <a:lnTo>
                      <a:pt x="9" y="185"/>
                    </a:lnTo>
                    <a:lnTo>
                      <a:pt x="5" y="18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36" name="Freeform 90"/>
              <p:cNvSpPr>
                <a:spLocks/>
              </p:cNvSpPr>
              <p:nvPr/>
            </p:nvSpPr>
            <p:spPr bwMode="auto">
              <a:xfrm>
                <a:off x="528" y="2577"/>
                <a:ext cx="159" cy="124"/>
              </a:xfrm>
              <a:custGeom>
                <a:avLst/>
                <a:gdLst>
                  <a:gd name="T0" fmla="*/ 5 w 857"/>
                  <a:gd name="T1" fmla="*/ 415 h 668"/>
                  <a:gd name="T2" fmla="*/ 705 w 857"/>
                  <a:gd name="T3" fmla="*/ 668 h 668"/>
                  <a:gd name="T4" fmla="*/ 857 w 857"/>
                  <a:gd name="T5" fmla="*/ 139 h 668"/>
                  <a:gd name="T6" fmla="*/ 507 w 857"/>
                  <a:gd name="T7" fmla="*/ 0 h 668"/>
                  <a:gd name="T8" fmla="*/ 429 w 857"/>
                  <a:gd name="T9" fmla="*/ 212 h 668"/>
                  <a:gd name="T10" fmla="*/ 309 w 857"/>
                  <a:gd name="T11" fmla="*/ 263 h 668"/>
                  <a:gd name="T12" fmla="*/ 32 w 857"/>
                  <a:gd name="T13" fmla="*/ 295 h 668"/>
                  <a:gd name="T14" fmla="*/ 0 w 857"/>
                  <a:gd name="T15" fmla="*/ 406 h 668"/>
                  <a:gd name="T16" fmla="*/ 5 w 857"/>
                  <a:gd name="T17" fmla="*/ 415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7" h="668">
                    <a:moveTo>
                      <a:pt x="5" y="415"/>
                    </a:moveTo>
                    <a:lnTo>
                      <a:pt x="705" y="668"/>
                    </a:lnTo>
                    <a:lnTo>
                      <a:pt x="857" y="139"/>
                    </a:lnTo>
                    <a:lnTo>
                      <a:pt x="507" y="0"/>
                    </a:lnTo>
                    <a:lnTo>
                      <a:pt x="429" y="212"/>
                    </a:lnTo>
                    <a:lnTo>
                      <a:pt x="309" y="263"/>
                    </a:lnTo>
                    <a:lnTo>
                      <a:pt x="32" y="295"/>
                    </a:lnTo>
                    <a:lnTo>
                      <a:pt x="0" y="406"/>
                    </a:lnTo>
                    <a:lnTo>
                      <a:pt x="5" y="415"/>
                    </a:lnTo>
                    <a:close/>
                  </a:path>
                </a:pathLst>
              </a:custGeom>
              <a:solidFill>
                <a:srgbClr val="BF9705"/>
              </a:solidFill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37" name="Freeform 91"/>
              <p:cNvSpPr>
                <a:spLocks/>
              </p:cNvSpPr>
              <p:nvPr/>
            </p:nvSpPr>
            <p:spPr bwMode="auto">
              <a:xfrm>
                <a:off x="899" y="2770"/>
                <a:ext cx="139" cy="72"/>
              </a:xfrm>
              <a:custGeom>
                <a:avLst/>
                <a:gdLst>
                  <a:gd name="T0" fmla="*/ 5 w 751"/>
                  <a:gd name="T1" fmla="*/ 346 h 387"/>
                  <a:gd name="T2" fmla="*/ 719 w 751"/>
                  <a:gd name="T3" fmla="*/ 0 h 387"/>
                  <a:gd name="T4" fmla="*/ 751 w 751"/>
                  <a:gd name="T5" fmla="*/ 69 h 387"/>
                  <a:gd name="T6" fmla="*/ 166 w 751"/>
                  <a:gd name="T7" fmla="*/ 346 h 387"/>
                  <a:gd name="T8" fmla="*/ 33 w 751"/>
                  <a:gd name="T9" fmla="*/ 387 h 387"/>
                  <a:gd name="T10" fmla="*/ 0 w 751"/>
                  <a:gd name="T11" fmla="*/ 350 h 387"/>
                  <a:gd name="T12" fmla="*/ 5 w 751"/>
                  <a:gd name="T13" fmla="*/ 34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1" h="387">
                    <a:moveTo>
                      <a:pt x="5" y="346"/>
                    </a:moveTo>
                    <a:lnTo>
                      <a:pt x="719" y="0"/>
                    </a:lnTo>
                    <a:lnTo>
                      <a:pt x="751" y="69"/>
                    </a:lnTo>
                    <a:lnTo>
                      <a:pt x="166" y="346"/>
                    </a:lnTo>
                    <a:lnTo>
                      <a:pt x="33" y="387"/>
                    </a:lnTo>
                    <a:lnTo>
                      <a:pt x="0" y="350"/>
                    </a:lnTo>
                    <a:lnTo>
                      <a:pt x="5" y="346"/>
                    </a:lnTo>
                    <a:close/>
                  </a:path>
                </a:pathLst>
              </a:custGeom>
              <a:solidFill>
                <a:srgbClr val="FBD8C5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38" name="Freeform 92"/>
              <p:cNvSpPr>
                <a:spLocks/>
              </p:cNvSpPr>
              <p:nvPr/>
            </p:nvSpPr>
            <p:spPr bwMode="auto">
              <a:xfrm>
                <a:off x="1046" y="2673"/>
                <a:ext cx="93" cy="72"/>
              </a:xfrm>
              <a:custGeom>
                <a:avLst/>
                <a:gdLst>
                  <a:gd name="T0" fmla="*/ 69 w 502"/>
                  <a:gd name="T1" fmla="*/ 383 h 388"/>
                  <a:gd name="T2" fmla="*/ 502 w 502"/>
                  <a:gd name="T3" fmla="*/ 180 h 388"/>
                  <a:gd name="T4" fmla="*/ 456 w 502"/>
                  <a:gd name="T5" fmla="*/ 23 h 388"/>
                  <a:gd name="T6" fmla="*/ 359 w 502"/>
                  <a:gd name="T7" fmla="*/ 0 h 388"/>
                  <a:gd name="T8" fmla="*/ 0 w 502"/>
                  <a:gd name="T9" fmla="*/ 166 h 388"/>
                  <a:gd name="T10" fmla="*/ 69 w 502"/>
                  <a:gd name="T11" fmla="*/ 388 h 388"/>
                  <a:gd name="T12" fmla="*/ 69 w 502"/>
                  <a:gd name="T13" fmla="*/ 383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2" h="388">
                    <a:moveTo>
                      <a:pt x="69" y="383"/>
                    </a:moveTo>
                    <a:lnTo>
                      <a:pt x="502" y="180"/>
                    </a:lnTo>
                    <a:lnTo>
                      <a:pt x="456" y="23"/>
                    </a:lnTo>
                    <a:lnTo>
                      <a:pt x="359" y="0"/>
                    </a:lnTo>
                    <a:lnTo>
                      <a:pt x="0" y="166"/>
                    </a:lnTo>
                    <a:lnTo>
                      <a:pt x="69" y="388"/>
                    </a:lnTo>
                    <a:lnTo>
                      <a:pt x="69" y="383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39" name="Freeform 93"/>
              <p:cNvSpPr>
                <a:spLocks/>
              </p:cNvSpPr>
              <p:nvPr/>
            </p:nvSpPr>
            <p:spPr bwMode="auto">
              <a:xfrm>
                <a:off x="1067" y="2686"/>
                <a:ext cx="189" cy="77"/>
              </a:xfrm>
              <a:custGeom>
                <a:avLst/>
                <a:gdLst>
                  <a:gd name="T0" fmla="*/ 0 w 1014"/>
                  <a:gd name="T1" fmla="*/ 350 h 414"/>
                  <a:gd name="T2" fmla="*/ 300 w 1014"/>
                  <a:gd name="T3" fmla="*/ 212 h 414"/>
                  <a:gd name="T4" fmla="*/ 429 w 1014"/>
                  <a:gd name="T5" fmla="*/ 147 h 414"/>
                  <a:gd name="T6" fmla="*/ 714 w 1014"/>
                  <a:gd name="T7" fmla="*/ 101 h 414"/>
                  <a:gd name="T8" fmla="*/ 982 w 1014"/>
                  <a:gd name="T9" fmla="*/ 0 h 414"/>
                  <a:gd name="T10" fmla="*/ 1014 w 1014"/>
                  <a:gd name="T11" fmla="*/ 184 h 414"/>
                  <a:gd name="T12" fmla="*/ 419 w 1014"/>
                  <a:gd name="T13" fmla="*/ 318 h 414"/>
                  <a:gd name="T14" fmla="*/ 387 w 1014"/>
                  <a:gd name="T15" fmla="*/ 271 h 414"/>
                  <a:gd name="T16" fmla="*/ 37 w 1014"/>
                  <a:gd name="T17" fmla="*/ 414 h 414"/>
                  <a:gd name="T18" fmla="*/ 5 w 1014"/>
                  <a:gd name="T19" fmla="*/ 350 h 414"/>
                  <a:gd name="T20" fmla="*/ 0 w 1014"/>
                  <a:gd name="T21" fmla="*/ 350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4" h="414">
                    <a:moveTo>
                      <a:pt x="0" y="350"/>
                    </a:moveTo>
                    <a:lnTo>
                      <a:pt x="300" y="212"/>
                    </a:lnTo>
                    <a:lnTo>
                      <a:pt x="429" y="147"/>
                    </a:lnTo>
                    <a:lnTo>
                      <a:pt x="714" y="101"/>
                    </a:lnTo>
                    <a:lnTo>
                      <a:pt x="982" y="0"/>
                    </a:lnTo>
                    <a:lnTo>
                      <a:pt x="1014" y="184"/>
                    </a:lnTo>
                    <a:lnTo>
                      <a:pt x="419" y="318"/>
                    </a:lnTo>
                    <a:lnTo>
                      <a:pt x="387" y="271"/>
                    </a:lnTo>
                    <a:lnTo>
                      <a:pt x="37" y="414"/>
                    </a:lnTo>
                    <a:lnTo>
                      <a:pt x="5" y="350"/>
                    </a:lnTo>
                    <a:lnTo>
                      <a:pt x="0" y="35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40" name="Freeform 94"/>
              <p:cNvSpPr>
                <a:spLocks/>
              </p:cNvSpPr>
              <p:nvPr/>
            </p:nvSpPr>
            <p:spPr bwMode="auto">
              <a:xfrm>
                <a:off x="1098" y="2642"/>
                <a:ext cx="20" cy="24"/>
              </a:xfrm>
              <a:custGeom>
                <a:avLst/>
                <a:gdLst>
                  <a:gd name="T0" fmla="*/ 5 w 106"/>
                  <a:gd name="T1" fmla="*/ 15 h 134"/>
                  <a:gd name="T2" fmla="*/ 23 w 106"/>
                  <a:gd name="T3" fmla="*/ 115 h 134"/>
                  <a:gd name="T4" fmla="*/ 106 w 106"/>
                  <a:gd name="T5" fmla="*/ 134 h 134"/>
                  <a:gd name="T6" fmla="*/ 78 w 106"/>
                  <a:gd name="T7" fmla="*/ 0 h 134"/>
                  <a:gd name="T8" fmla="*/ 0 w 106"/>
                  <a:gd name="T9" fmla="*/ 9 h 134"/>
                  <a:gd name="T10" fmla="*/ 5 w 106"/>
                  <a:gd name="T11" fmla="*/ 15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" h="134">
                    <a:moveTo>
                      <a:pt x="5" y="15"/>
                    </a:moveTo>
                    <a:lnTo>
                      <a:pt x="23" y="115"/>
                    </a:lnTo>
                    <a:lnTo>
                      <a:pt x="106" y="134"/>
                    </a:lnTo>
                    <a:lnTo>
                      <a:pt x="78" y="0"/>
                    </a:lnTo>
                    <a:lnTo>
                      <a:pt x="0" y="9"/>
                    </a:lnTo>
                    <a:lnTo>
                      <a:pt x="5" y="1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41" name="Freeform 95"/>
              <p:cNvSpPr>
                <a:spLocks/>
              </p:cNvSpPr>
              <p:nvPr/>
            </p:nvSpPr>
            <p:spPr bwMode="auto">
              <a:xfrm>
                <a:off x="1343" y="2645"/>
                <a:ext cx="31" cy="28"/>
              </a:xfrm>
              <a:custGeom>
                <a:avLst/>
                <a:gdLst>
                  <a:gd name="T0" fmla="*/ 0 w 164"/>
                  <a:gd name="T1" fmla="*/ 20 h 152"/>
                  <a:gd name="T2" fmla="*/ 85 w 164"/>
                  <a:gd name="T3" fmla="*/ 152 h 152"/>
                  <a:gd name="T4" fmla="*/ 164 w 164"/>
                  <a:gd name="T5" fmla="*/ 120 h 152"/>
                  <a:gd name="T6" fmla="*/ 99 w 164"/>
                  <a:gd name="T7" fmla="*/ 0 h 152"/>
                  <a:gd name="T8" fmla="*/ 0 w 164"/>
                  <a:gd name="T9" fmla="*/ 2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" h="152">
                    <a:moveTo>
                      <a:pt x="0" y="20"/>
                    </a:moveTo>
                    <a:lnTo>
                      <a:pt x="85" y="152"/>
                    </a:lnTo>
                    <a:lnTo>
                      <a:pt x="164" y="120"/>
                    </a:lnTo>
                    <a:lnTo>
                      <a:pt x="99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42" name="Freeform 96"/>
              <p:cNvSpPr>
                <a:spLocks/>
              </p:cNvSpPr>
              <p:nvPr/>
            </p:nvSpPr>
            <p:spPr bwMode="auto">
              <a:xfrm>
                <a:off x="1316" y="2652"/>
                <a:ext cx="30" cy="37"/>
              </a:xfrm>
              <a:custGeom>
                <a:avLst/>
                <a:gdLst>
                  <a:gd name="T0" fmla="*/ 0 w 162"/>
                  <a:gd name="T1" fmla="*/ 43 h 195"/>
                  <a:gd name="T2" fmla="*/ 113 w 162"/>
                  <a:gd name="T3" fmla="*/ 0 h 195"/>
                  <a:gd name="T4" fmla="*/ 162 w 162"/>
                  <a:gd name="T5" fmla="*/ 154 h 195"/>
                  <a:gd name="T6" fmla="*/ 60 w 162"/>
                  <a:gd name="T7" fmla="*/ 195 h 195"/>
                  <a:gd name="T8" fmla="*/ 0 w 162"/>
                  <a:gd name="T9" fmla="*/ 4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195">
                    <a:moveTo>
                      <a:pt x="0" y="43"/>
                    </a:moveTo>
                    <a:lnTo>
                      <a:pt x="113" y="0"/>
                    </a:lnTo>
                    <a:lnTo>
                      <a:pt x="162" y="154"/>
                    </a:lnTo>
                    <a:lnTo>
                      <a:pt x="60" y="195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BD8C5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43" name="Freeform 97"/>
              <p:cNvSpPr>
                <a:spLocks/>
              </p:cNvSpPr>
              <p:nvPr/>
            </p:nvSpPr>
            <p:spPr bwMode="auto">
              <a:xfrm>
                <a:off x="1276" y="2661"/>
                <a:ext cx="46" cy="41"/>
              </a:xfrm>
              <a:custGeom>
                <a:avLst/>
                <a:gdLst>
                  <a:gd name="T0" fmla="*/ 0 w 248"/>
                  <a:gd name="T1" fmla="*/ 78 h 221"/>
                  <a:gd name="T2" fmla="*/ 64 w 248"/>
                  <a:gd name="T3" fmla="*/ 221 h 221"/>
                  <a:gd name="T4" fmla="*/ 248 w 248"/>
                  <a:gd name="T5" fmla="*/ 143 h 221"/>
                  <a:gd name="T6" fmla="*/ 175 w 248"/>
                  <a:gd name="T7" fmla="*/ 0 h 221"/>
                  <a:gd name="T8" fmla="*/ 0 w 248"/>
                  <a:gd name="T9" fmla="*/ 7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221">
                    <a:moveTo>
                      <a:pt x="0" y="78"/>
                    </a:moveTo>
                    <a:lnTo>
                      <a:pt x="64" y="221"/>
                    </a:lnTo>
                    <a:lnTo>
                      <a:pt x="248" y="143"/>
                    </a:lnTo>
                    <a:lnTo>
                      <a:pt x="175" y="0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44" name="Freeform 98"/>
              <p:cNvSpPr>
                <a:spLocks/>
              </p:cNvSpPr>
              <p:nvPr/>
            </p:nvSpPr>
            <p:spPr bwMode="auto">
              <a:xfrm>
                <a:off x="1130" y="2599"/>
                <a:ext cx="181" cy="105"/>
              </a:xfrm>
              <a:custGeom>
                <a:avLst/>
                <a:gdLst>
                  <a:gd name="T0" fmla="*/ 175 w 972"/>
                  <a:gd name="T1" fmla="*/ 142 h 566"/>
                  <a:gd name="T2" fmla="*/ 0 w 972"/>
                  <a:gd name="T3" fmla="*/ 179 h 566"/>
                  <a:gd name="T4" fmla="*/ 64 w 972"/>
                  <a:gd name="T5" fmla="*/ 566 h 566"/>
                  <a:gd name="T6" fmla="*/ 336 w 972"/>
                  <a:gd name="T7" fmla="*/ 520 h 566"/>
                  <a:gd name="T8" fmla="*/ 972 w 972"/>
                  <a:gd name="T9" fmla="*/ 258 h 566"/>
                  <a:gd name="T10" fmla="*/ 944 w 972"/>
                  <a:gd name="T11" fmla="*/ 0 h 566"/>
                  <a:gd name="T12" fmla="*/ 548 w 972"/>
                  <a:gd name="T13" fmla="*/ 78 h 566"/>
                  <a:gd name="T14" fmla="*/ 336 w 972"/>
                  <a:gd name="T15" fmla="*/ 124 h 566"/>
                  <a:gd name="T16" fmla="*/ 350 w 972"/>
                  <a:gd name="T17" fmla="*/ 235 h 566"/>
                  <a:gd name="T18" fmla="*/ 202 w 972"/>
                  <a:gd name="T19" fmla="*/ 262 h 566"/>
                  <a:gd name="T20" fmla="*/ 175 w 972"/>
                  <a:gd name="T21" fmla="*/ 142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2" h="566">
                    <a:moveTo>
                      <a:pt x="175" y="142"/>
                    </a:moveTo>
                    <a:lnTo>
                      <a:pt x="0" y="179"/>
                    </a:lnTo>
                    <a:lnTo>
                      <a:pt x="64" y="566"/>
                    </a:lnTo>
                    <a:lnTo>
                      <a:pt x="336" y="520"/>
                    </a:lnTo>
                    <a:lnTo>
                      <a:pt x="972" y="258"/>
                    </a:lnTo>
                    <a:lnTo>
                      <a:pt x="944" y="0"/>
                    </a:lnTo>
                    <a:lnTo>
                      <a:pt x="548" y="78"/>
                    </a:lnTo>
                    <a:lnTo>
                      <a:pt x="336" y="124"/>
                    </a:lnTo>
                    <a:lnTo>
                      <a:pt x="350" y="235"/>
                    </a:lnTo>
                    <a:lnTo>
                      <a:pt x="202" y="262"/>
                    </a:lnTo>
                    <a:lnTo>
                      <a:pt x="175" y="14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45" name="Freeform 99"/>
              <p:cNvSpPr>
                <a:spLocks/>
              </p:cNvSpPr>
              <p:nvPr/>
            </p:nvSpPr>
            <p:spPr bwMode="auto">
              <a:xfrm>
                <a:off x="2041" y="2614"/>
                <a:ext cx="284" cy="276"/>
              </a:xfrm>
              <a:custGeom>
                <a:avLst/>
                <a:gdLst>
                  <a:gd name="T0" fmla="*/ 443 w 1530"/>
                  <a:gd name="T1" fmla="*/ 1484 h 1484"/>
                  <a:gd name="T2" fmla="*/ 558 w 1530"/>
                  <a:gd name="T3" fmla="*/ 1217 h 1484"/>
                  <a:gd name="T4" fmla="*/ 936 w 1530"/>
                  <a:gd name="T5" fmla="*/ 1337 h 1484"/>
                  <a:gd name="T6" fmla="*/ 1189 w 1530"/>
                  <a:gd name="T7" fmla="*/ 1328 h 1484"/>
                  <a:gd name="T8" fmla="*/ 1286 w 1530"/>
                  <a:gd name="T9" fmla="*/ 1056 h 1484"/>
                  <a:gd name="T10" fmla="*/ 1318 w 1530"/>
                  <a:gd name="T11" fmla="*/ 835 h 1484"/>
                  <a:gd name="T12" fmla="*/ 1341 w 1530"/>
                  <a:gd name="T13" fmla="*/ 558 h 1484"/>
                  <a:gd name="T14" fmla="*/ 1415 w 1530"/>
                  <a:gd name="T15" fmla="*/ 337 h 1484"/>
                  <a:gd name="T16" fmla="*/ 1521 w 1530"/>
                  <a:gd name="T17" fmla="*/ 120 h 1484"/>
                  <a:gd name="T18" fmla="*/ 1530 w 1530"/>
                  <a:gd name="T19" fmla="*/ 70 h 1484"/>
                  <a:gd name="T20" fmla="*/ 1493 w 1530"/>
                  <a:gd name="T21" fmla="*/ 19 h 1484"/>
                  <a:gd name="T22" fmla="*/ 1443 w 1530"/>
                  <a:gd name="T23" fmla="*/ 0 h 1484"/>
                  <a:gd name="T24" fmla="*/ 1383 w 1530"/>
                  <a:gd name="T25" fmla="*/ 24 h 1484"/>
                  <a:gd name="T26" fmla="*/ 1277 w 1530"/>
                  <a:gd name="T27" fmla="*/ 60 h 1484"/>
                  <a:gd name="T28" fmla="*/ 1125 w 1530"/>
                  <a:gd name="T29" fmla="*/ 194 h 1484"/>
                  <a:gd name="T30" fmla="*/ 954 w 1530"/>
                  <a:gd name="T31" fmla="*/ 291 h 1484"/>
                  <a:gd name="T32" fmla="*/ 544 w 1530"/>
                  <a:gd name="T33" fmla="*/ 383 h 1484"/>
                  <a:gd name="T34" fmla="*/ 0 w 1530"/>
                  <a:gd name="T35" fmla="*/ 503 h 1484"/>
                  <a:gd name="T36" fmla="*/ 286 w 1530"/>
                  <a:gd name="T37" fmla="*/ 1470 h 1484"/>
                  <a:gd name="T38" fmla="*/ 438 w 1530"/>
                  <a:gd name="T39" fmla="*/ 1484 h 1484"/>
                  <a:gd name="T40" fmla="*/ 443 w 1530"/>
                  <a:gd name="T41" fmla="*/ 1484 h 1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30" h="1484">
                    <a:moveTo>
                      <a:pt x="443" y="1484"/>
                    </a:moveTo>
                    <a:lnTo>
                      <a:pt x="558" y="1217"/>
                    </a:lnTo>
                    <a:cubicBezTo>
                      <a:pt x="640" y="1193"/>
                      <a:pt x="831" y="1318"/>
                      <a:pt x="936" y="1337"/>
                    </a:cubicBezTo>
                    <a:cubicBezTo>
                      <a:pt x="1041" y="1356"/>
                      <a:pt x="1131" y="1375"/>
                      <a:pt x="1189" y="1328"/>
                    </a:cubicBezTo>
                    <a:cubicBezTo>
                      <a:pt x="1310" y="1301"/>
                      <a:pt x="1268" y="1143"/>
                      <a:pt x="1286" y="1056"/>
                    </a:cubicBezTo>
                    <a:lnTo>
                      <a:pt x="1318" y="835"/>
                    </a:lnTo>
                    <a:lnTo>
                      <a:pt x="1341" y="558"/>
                    </a:lnTo>
                    <a:lnTo>
                      <a:pt x="1415" y="337"/>
                    </a:lnTo>
                    <a:lnTo>
                      <a:pt x="1521" y="120"/>
                    </a:lnTo>
                    <a:lnTo>
                      <a:pt x="1530" y="70"/>
                    </a:lnTo>
                    <a:lnTo>
                      <a:pt x="1493" y="19"/>
                    </a:lnTo>
                    <a:lnTo>
                      <a:pt x="1443" y="0"/>
                    </a:lnTo>
                    <a:lnTo>
                      <a:pt x="1383" y="24"/>
                    </a:lnTo>
                    <a:lnTo>
                      <a:pt x="1277" y="60"/>
                    </a:lnTo>
                    <a:lnTo>
                      <a:pt x="1125" y="194"/>
                    </a:lnTo>
                    <a:lnTo>
                      <a:pt x="954" y="291"/>
                    </a:lnTo>
                    <a:lnTo>
                      <a:pt x="544" y="383"/>
                    </a:lnTo>
                    <a:lnTo>
                      <a:pt x="0" y="503"/>
                    </a:lnTo>
                    <a:lnTo>
                      <a:pt x="286" y="1470"/>
                    </a:lnTo>
                    <a:lnTo>
                      <a:pt x="438" y="1484"/>
                    </a:lnTo>
                    <a:lnTo>
                      <a:pt x="443" y="1484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46" name="Freeform 100"/>
              <p:cNvSpPr>
                <a:spLocks/>
              </p:cNvSpPr>
              <p:nvPr/>
            </p:nvSpPr>
            <p:spPr bwMode="auto">
              <a:xfrm>
                <a:off x="1850" y="2274"/>
                <a:ext cx="103" cy="78"/>
              </a:xfrm>
              <a:custGeom>
                <a:avLst/>
                <a:gdLst>
                  <a:gd name="T0" fmla="*/ 0 w 557"/>
                  <a:gd name="T1" fmla="*/ 210 h 422"/>
                  <a:gd name="T2" fmla="*/ 350 w 557"/>
                  <a:gd name="T3" fmla="*/ 330 h 422"/>
                  <a:gd name="T4" fmla="*/ 534 w 557"/>
                  <a:gd name="T5" fmla="*/ 422 h 422"/>
                  <a:gd name="T6" fmla="*/ 557 w 557"/>
                  <a:gd name="T7" fmla="*/ 335 h 422"/>
                  <a:gd name="T8" fmla="*/ 488 w 557"/>
                  <a:gd name="T9" fmla="*/ 298 h 422"/>
                  <a:gd name="T10" fmla="*/ 525 w 557"/>
                  <a:gd name="T11" fmla="*/ 100 h 422"/>
                  <a:gd name="T12" fmla="*/ 137 w 557"/>
                  <a:gd name="T13" fmla="*/ 36 h 422"/>
                  <a:gd name="T14" fmla="*/ 4 w 557"/>
                  <a:gd name="T15" fmla="*/ 201 h 422"/>
                  <a:gd name="T16" fmla="*/ 0 w 557"/>
                  <a:gd name="T17" fmla="*/ 21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7" h="422">
                    <a:moveTo>
                      <a:pt x="0" y="210"/>
                    </a:moveTo>
                    <a:lnTo>
                      <a:pt x="350" y="330"/>
                    </a:lnTo>
                    <a:lnTo>
                      <a:pt x="534" y="422"/>
                    </a:lnTo>
                    <a:lnTo>
                      <a:pt x="557" y="335"/>
                    </a:lnTo>
                    <a:lnTo>
                      <a:pt x="488" y="298"/>
                    </a:lnTo>
                    <a:lnTo>
                      <a:pt x="525" y="100"/>
                    </a:lnTo>
                    <a:cubicBezTo>
                      <a:pt x="467" y="56"/>
                      <a:pt x="193" y="0"/>
                      <a:pt x="137" y="36"/>
                    </a:cubicBezTo>
                    <a:cubicBezTo>
                      <a:pt x="81" y="72"/>
                      <a:pt x="23" y="170"/>
                      <a:pt x="4" y="201"/>
                    </a:cubicBezTo>
                    <a:lnTo>
                      <a:pt x="0" y="21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47" name="Freeform 101"/>
              <p:cNvSpPr>
                <a:spLocks/>
              </p:cNvSpPr>
              <p:nvPr/>
            </p:nvSpPr>
            <p:spPr bwMode="auto">
              <a:xfrm>
                <a:off x="1839" y="2316"/>
                <a:ext cx="107" cy="61"/>
              </a:xfrm>
              <a:custGeom>
                <a:avLst/>
                <a:gdLst>
                  <a:gd name="T0" fmla="*/ 51 w 576"/>
                  <a:gd name="T1" fmla="*/ 5 h 327"/>
                  <a:gd name="T2" fmla="*/ 323 w 576"/>
                  <a:gd name="T3" fmla="*/ 92 h 327"/>
                  <a:gd name="T4" fmla="*/ 576 w 576"/>
                  <a:gd name="T5" fmla="*/ 235 h 327"/>
                  <a:gd name="T6" fmla="*/ 525 w 576"/>
                  <a:gd name="T7" fmla="*/ 295 h 327"/>
                  <a:gd name="T8" fmla="*/ 373 w 576"/>
                  <a:gd name="T9" fmla="*/ 198 h 327"/>
                  <a:gd name="T10" fmla="*/ 263 w 576"/>
                  <a:gd name="T11" fmla="*/ 161 h 327"/>
                  <a:gd name="T12" fmla="*/ 184 w 576"/>
                  <a:gd name="T13" fmla="*/ 327 h 327"/>
                  <a:gd name="T14" fmla="*/ 88 w 576"/>
                  <a:gd name="T15" fmla="*/ 295 h 327"/>
                  <a:gd name="T16" fmla="*/ 101 w 576"/>
                  <a:gd name="T17" fmla="*/ 161 h 327"/>
                  <a:gd name="T18" fmla="*/ 0 w 576"/>
                  <a:gd name="T19" fmla="*/ 101 h 327"/>
                  <a:gd name="T20" fmla="*/ 46 w 576"/>
                  <a:gd name="T21" fmla="*/ 0 h 327"/>
                  <a:gd name="T22" fmla="*/ 51 w 576"/>
                  <a:gd name="T23" fmla="*/ 5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6" h="327">
                    <a:moveTo>
                      <a:pt x="51" y="5"/>
                    </a:moveTo>
                    <a:lnTo>
                      <a:pt x="323" y="92"/>
                    </a:lnTo>
                    <a:lnTo>
                      <a:pt x="576" y="235"/>
                    </a:lnTo>
                    <a:lnTo>
                      <a:pt x="525" y="295"/>
                    </a:lnTo>
                    <a:lnTo>
                      <a:pt x="373" y="198"/>
                    </a:lnTo>
                    <a:lnTo>
                      <a:pt x="263" y="161"/>
                    </a:lnTo>
                    <a:lnTo>
                      <a:pt x="184" y="327"/>
                    </a:lnTo>
                    <a:lnTo>
                      <a:pt x="88" y="295"/>
                    </a:lnTo>
                    <a:lnTo>
                      <a:pt x="101" y="161"/>
                    </a:lnTo>
                    <a:lnTo>
                      <a:pt x="0" y="101"/>
                    </a:lnTo>
                    <a:lnTo>
                      <a:pt x="46" y="0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48" name="Freeform 102"/>
              <p:cNvSpPr>
                <a:spLocks/>
              </p:cNvSpPr>
              <p:nvPr/>
            </p:nvSpPr>
            <p:spPr bwMode="auto">
              <a:xfrm>
                <a:off x="2173" y="1986"/>
                <a:ext cx="113" cy="112"/>
              </a:xfrm>
              <a:custGeom>
                <a:avLst/>
                <a:gdLst>
                  <a:gd name="T0" fmla="*/ 106 w 613"/>
                  <a:gd name="T1" fmla="*/ 516 h 604"/>
                  <a:gd name="T2" fmla="*/ 406 w 613"/>
                  <a:gd name="T3" fmla="*/ 604 h 604"/>
                  <a:gd name="T4" fmla="*/ 433 w 613"/>
                  <a:gd name="T5" fmla="*/ 516 h 604"/>
                  <a:gd name="T6" fmla="*/ 484 w 613"/>
                  <a:gd name="T7" fmla="*/ 512 h 604"/>
                  <a:gd name="T8" fmla="*/ 613 w 613"/>
                  <a:gd name="T9" fmla="*/ 9 h 604"/>
                  <a:gd name="T10" fmla="*/ 254 w 613"/>
                  <a:gd name="T11" fmla="*/ 0 h 604"/>
                  <a:gd name="T12" fmla="*/ 263 w 613"/>
                  <a:gd name="T13" fmla="*/ 51 h 604"/>
                  <a:gd name="T14" fmla="*/ 230 w 613"/>
                  <a:gd name="T15" fmla="*/ 138 h 604"/>
                  <a:gd name="T16" fmla="*/ 120 w 613"/>
                  <a:gd name="T17" fmla="*/ 97 h 604"/>
                  <a:gd name="T18" fmla="*/ 69 w 613"/>
                  <a:gd name="T19" fmla="*/ 189 h 604"/>
                  <a:gd name="T20" fmla="*/ 19 w 613"/>
                  <a:gd name="T21" fmla="*/ 244 h 604"/>
                  <a:gd name="T22" fmla="*/ 9 w 613"/>
                  <a:gd name="T23" fmla="*/ 332 h 604"/>
                  <a:gd name="T24" fmla="*/ 0 w 613"/>
                  <a:gd name="T25" fmla="*/ 387 h 604"/>
                  <a:gd name="T26" fmla="*/ 55 w 613"/>
                  <a:gd name="T27" fmla="*/ 415 h 604"/>
                  <a:gd name="T28" fmla="*/ 129 w 613"/>
                  <a:gd name="T29" fmla="*/ 484 h 604"/>
                  <a:gd name="T30" fmla="*/ 106 w 613"/>
                  <a:gd name="T31" fmla="*/ 521 h 604"/>
                  <a:gd name="T32" fmla="*/ 106 w 613"/>
                  <a:gd name="T33" fmla="*/ 516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13" h="604">
                    <a:moveTo>
                      <a:pt x="106" y="516"/>
                    </a:moveTo>
                    <a:lnTo>
                      <a:pt x="406" y="604"/>
                    </a:lnTo>
                    <a:lnTo>
                      <a:pt x="433" y="516"/>
                    </a:lnTo>
                    <a:lnTo>
                      <a:pt x="484" y="512"/>
                    </a:lnTo>
                    <a:lnTo>
                      <a:pt x="613" y="9"/>
                    </a:lnTo>
                    <a:lnTo>
                      <a:pt x="254" y="0"/>
                    </a:lnTo>
                    <a:lnTo>
                      <a:pt x="263" y="51"/>
                    </a:lnTo>
                    <a:lnTo>
                      <a:pt x="230" y="138"/>
                    </a:lnTo>
                    <a:lnTo>
                      <a:pt x="120" y="97"/>
                    </a:lnTo>
                    <a:lnTo>
                      <a:pt x="69" y="189"/>
                    </a:lnTo>
                    <a:lnTo>
                      <a:pt x="19" y="244"/>
                    </a:lnTo>
                    <a:lnTo>
                      <a:pt x="9" y="332"/>
                    </a:lnTo>
                    <a:lnTo>
                      <a:pt x="0" y="387"/>
                    </a:lnTo>
                    <a:lnTo>
                      <a:pt x="55" y="415"/>
                    </a:lnTo>
                    <a:lnTo>
                      <a:pt x="129" y="484"/>
                    </a:lnTo>
                    <a:lnTo>
                      <a:pt x="106" y="521"/>
                    </a:lnTo>
                    <a:lnTo>
                      <a:pt x="106" y="516"/>
                    </a:lnTo>
                    <a:close/>
                  </a:path>
                </a:pathLst>
              </a:custGeom>
              <a:solidFill>
                <a:srgbClr val="DDC6A3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49" name="Freeform 103"/>
              <p:cNvSpPr>
                <a:spLocks/>
              </p:cNvSpPr>
              <p:nvPr/>
            </p:nvSpPr>
            <p:spPr bwMode="auto">
              <a:xfrm>
                <a:off x="2191" y="2094"/>
                <a:ext cx="133" cy="133"/>
              </a:xfrm>
              <a:custGeom>
                <a:avLst/>
                <a:gdLst>
                  <a:gd name="T0" fmla="*/ 93 w 719"/>
                  <a:gd name="T1" fmla="*/ 0 h 719"/>
                  <a:gd name="T2" fmla="*/ 0 w 719"/>
                  <a:gd name="T3" fmla="*/ 309 h 719"/>
                  <a:gd name="T4" fmla="*/ 64 w 719"/>
                  <a:gd name="T5" fmla="*/ 341 h 719"/>
                  <a:gd name="T6" fmla="*/ 110 w 719"/>
                  <a:gd name="T7" fmla="*/ 700 h 719"/>
                  <a:gd name="T8" fmla="*/ 290 w 719"/>
                  <a:gd name="T9" fmla="*/ 691 h 719"/>
                  <a:gd name="T10" fmla="*/ 438 w 719"/>
                  <a:gd name="T11" fmla="*/ 719 h 719"/>
                  <a:gd name="T12" fmla="*/ 433 w 719"/>
                  <a:gd name="T13" fmla="*/ 663 h 719"/>
                  <a:gd name="T14" fmla="*/ 507 w 719"/>
                  <a:gd name="T15" fmla="*/ 668 h 719"/>
                  <a:gd name="T16" fmla="*/ 576 w 719"/>
                  <a:gd name="T17" fmla="*/ 507 h 719"/>
                  <a:gd name="T18" fmla="*/ 640 w 719"/>
                  <a:gd name="T19" fmla="*/ 530 h 719"/>
                  <a:gd name="T20" fmla="*/ 719 w 719"/>
                  <a:gd name="T21" fmla="*/ 378 h 719"/>
                  <a:gd name="T22" fmla="*/ 571 w 719"/>
                  <a:gd name="T23" fmla="*/ 299 h 719"/>
                  <a:gd name="T24" fmla="*/ 433 w 719"/>
                  <a:gd name="T25" fmla="*/ 262 h 719"/>
                  <a:gd name="T26" fmla="*/ 461 w 719"/>
                  <a:gd name="T27" fmla="*/ 175 h 719"/>
                  <a:gd name="T28" fmla="*/ 189 w 719"/>
                  <a:gd name="T29" fmla="*/ 87 h 719"/>
                  <a:gd name="T30" fmla="*/ 193 w 719"/>
                  <a:gd name="T31" fmla="*/ 37 h 719"/>
                  <a:gd name="T32" fmla="*/ 87 w 719"/>
                  <a:gd name="T33" fmla="*/ 0 h 719"/>
                  <a:gd name="T34" fmla="*/ 93 w 719"/>
                  <a:gd name="T35" fmla="*/ 0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9" h="719">
                    <a:moveTo>
                      <a:pt x="93" y="0"/>
                    </a:moveTo>
                    <a:lnTo>
                      <a:pt x="0" y="309"/>
                    </a:lnTo>
                    <a:lnTo>
                      <a:pt x="64" y="341"/>
                    </a:lnTo>
                    <a:lnTo>
                      <a:pt x="110" y="700"/>
                    </a:lnTo>
                    <a:lnTo>
                      <a:pt x="290" y="691"/>
                    </a:lnTo>
                    <a:lnTo>
                      <a:pt x="438" y="719"/>
                    </a:lnTo>
                    <a:lnTo>
                      <a:pt x="433" y="663"/>
                    </a:lnTo>
                    <a:lnTo>
                      <a:pt x="507" y="668"/>
                    </a:lnTo>
                    <a:lnTo>
                      <a:pt x="576" y="507"/>
                    </a:lnTo>
                    <a:lnTo>
                      <a:pt x="640" y="530"/>
                    </a:lnTo>
                    <a:lnTo>
                      <a:pt x="719" y="378"/>
                    </a:lnTo>
                    <a:lnTo>
                      <a:pt x="571" y="299"/>
                    </a:lnTo>
                    <a:lnTo>
                      <a:pt x="433" y="262"/>
                    </a:lnTo>
                    <a:lnTo>
                      <a:pt x="461" y="175"/>
                    </a:lnTo>
                    <a:lnTo>
                      <a:pt x="189" y="87"/>
                    </a:lnTo>
                    <a:lnTo>
                      <a:pt x="193" y="37"/>
                    </a:lnTo>
                    <a:lnTo>
                      <a:pt x="87" y="0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DDC6A3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50" name="Freeform 104"/>
              <p:cNvSpPr>
                <a:spLocks/>
              </p:cNvSpPr>
              <p:nvPr/>
            </p:nvSpPr>
            <p:spPr bwMode="auto">
              <a:xfrm>
                <a:off x="2070" y="1662"/>
                <a:ext cx="115" cy="124"/>
              </a:xfrm>
              <a:custGeom>
                <a:avLst/>
                <a:gdLst>
                  <a:gd name="T0" fmla="*/ 5 w 618"/>
                  <a:gd name="T1" fmla="*/ 364 h 668"/>
                  <a:gd name="T2" fmla="*/ 461 w 618"/>
                  <a:gd name="T3" fmla="*/ 668 h 668"/>
                  <a:gd name="T4" fmla="*/ 618 w 618"/>
                  <a:gd name="T5" fmla="*/ 359 h 668"/>
                  <a:gd name="T6" fmla="*/ 277 w 618"/>
                  <a:gd name="T7" fmla="*/ 0 h 668"/>
                  <a:gd name="T8" fmla="*/ 244 w 618"/>
                  <a:gd name="T9" fmla="*/ 32 h 668"/>
                  <a:gd name="T10" fmla="*/ 203 w 618"/>
                  <a:gd name="T11" fmla="*/ 0 h 668"/>
                  <a:gd name="T12" fmla="*/ 88 w 618"/>
                  <a:gd name="T13" fmla="*/ 170 h 668"/>
                  <a:gd name="T14" fmla="*/ 125 w 618"/>
                  <a:gd name="T15" fmla="*/ 193 h 668"/>
                  <a:gd name="T16" fmla="*/ 0 w 618"/>
                  <a:gd name="T17" fmla="*/ 368 h 668"/>
                  <a:gd name="T18" fmla="*/ 5 w 618"/>
                  <a:gd name="T19" fmla="*/ 364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8" h="668">
                    <a:moveTo>
                      <a:pt x="5" y="364"/>
                    </a:moveTo>
                    <a:lnTo>
                      <a:pt x="461" y="668"/>
                    </a:lnTo>
                    <a:lnTo>
                      <a:pt x="618" y="359"/>
                    </a:lnTo>
                    <a:lnTo>
                      <a:pt x="277" y="0"/>
                    </a:lnTo>
                    <a:lnTo>
                      <a:pt x="244" y="32"/>
                    </a:lnTo>
                    <a:lnTo>
                      <a:pt x="203" y="0"/>
                    </a:lnTo>
                    <a:lnTo>
                      <a:pt x="88" y="170"/>
                    </a:lnTo>
                    <a:lnTo>
                      <a:pt x="125" y="193"/>
                    </a:lnTo>
                    <a:lnTo>
                      <a:pt x="0" y="368"/>
                    </a:lnTo>
                    <a:lnTo>
                      <a:pt x="5" y="364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51" name="Freeform 105"/>
              <p:cNvSpPr>
                <a:spLocks/>
              </p:cNvSpPr>
              <p:nvPr/>
            </p:nvSpPr>
            <p:spPr bwMode="auto">
              <a:xfrm>
                <a:off x="2072" y="2603"/>
                <a:ext cx="170" cy="68"/>
              </a:xfrm>
              <a:custGeom>
                <a:avLst/>
                <a:gdLst>
                  <a:gd name="T0" fmla="*/ 18 w 912"/>
                  <a:gd name="T1" fmla="*/ 364 h 364"/>
                  <a:gd name="T2" fmla="*/ 419 w 912"/>
                  <a:gd name="T3" fmla="*/ 285 h 364"/>
                  <a:gd name="T4" fmla="*/ 746 w 912"/>
                  <a:gd name="T5" fmla="*/ 152 h 364"/>
                  <a:gd name="T6" fmla="*/ 912 w 912"/>
                  <a:gd name="T7" fmla="*/ 46 h 364"/>
                  <a:gd name="T8" fmla="*/ 889 w 912"/>
                  <a:gd name="T9" fmla="*/ 0 h 364"/>
                  <a:gd name="T10" fmla="*/ 733 w 912"/>
                  <a:gd name="T11" fmla="*/ 73 h 364"/>
                  <a:gd name="T12" fmla="*/ 350 w 912"/>
                  <a:gd name="T13" fmla="*/ 152 h 364"/>
                  <a:gd name="T14" fmla="*/ 0 w 912"/>
                  <a:gd name="T15" fmla="*/ 239 h 364"/>
                  <a:gd name="T16" fmla="*/ 18 w 912"/>
                  <a:gd name="T17" fmla="*/ 364 h 364"/>
                  <a:gd name="T18" fmla="*/ 18 w 912"/>
                  <a:gd name="T19" fmla="*/ 364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12" h="364">
                    <a:moveTo>
                      <a:pt x="18" y="364"/>
                    </a:moveTo>
                    <a:lnTo>
                      <a:pt x="419" y="285"/>
                    </a:lnTo>
                    <a:lnTo>
                      <a:pt x="746" y="152"/>
                    </a:lnTo>
                    <a:lnTo>
                      <a:pt x="912" y="46"/>
                    </a:lnTo>
                    <a:lnTo>
                      <a:pt x="889" y="0"/>
                    </a:lnTo>
                    <a:lnTo>
                      <a:pt x="733" y="73"/>
                    </a:lnTo>
                    <a:lnTo>
                      <a:pt x="350" y="152"/>
                    </a:lnTo>
                    <a:lnTo>
                      <a:pt x="0" y="239"/>
                    </a:lnTo>
                    <a:lnTo>
                      <a:pt x="18" y="364"/>
                    </a:lnTo>
                    <a:lnTo>
                      <a:pt x="18" y="364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52" name="Freeform 106"/>
              <p:cNvSpPr>
                <a:spLocks/>
              </p:cNvSpPr>
              <p:nvPr/>
            </p:nvSpPr>
            <p:spPr bwMode="auto">
              <a:xfrm>
                <a:off x="2129" y="1843"/>
                <a:ext cx="80" cy="67"/>
              </a:xfrm>
              <a:custGeom>
                <a:avLst/>
                <a:gdLst>
                  <a:gd name="T0" fmla="*/ 0 w 433"/>
                  <a:gd name="T1" fmla="*/ 212 h 359"/>
                  <a:gd name="T2" fmla="*/ 336 w 433"/>
                  <a:gd name="T3" fmla="*/ 359 h 359"/>
                  <a:gd name="T4" fmla="*/ 433 w 433"/>
                  <a:gd name="T5" fmla="*/ 152 h 359"/>
                  <a:gd name="T6" fmla="*/ 106 w 433"/>
                  <a:gd name="T7" fmla="*/ 0 h 359"/>
                  <a:gd name="T8" fmla="*/ 0 w 433"/>
                  <a:gd name="T9" fmla="*/ 202 h 359"/>
                  <a:gd name="T10" fmla="*/ 0 w 433"/>
                  <a:gd name="T11" fmla="*/ 212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3" h="359">
                    <a:moveTo>
                      <a:pt x="0" y="212"/>
                    </a:moveTo>
                    <a:lnTo>
                      <a:pt x="336" y="359"/>
                    </a:lnTo>
                    <a:lnTo>
                      <a:pt x="433" y="152"/>
                    </a:lnTo>
                    <a:lnTo>
                      <a:pt x="106" y="0"/>
                    </a:lnTo>
                    <a:lnTo>
                      <a:pt x="0" y="202"/>
                    </a:lnTo>
                    <a:lnTo>
                      <a:pt x="0" y="21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53" name="Freeform 107"/>
              <p:cNvSpPr>
                <a:spLocks/>
              </p:cNvSpPr>
              <p:nvPr/>
            </p:nvSpPr>
            <p:spPr bwMode="auto">
              <a:xfrm>
                <a:off x="2152" y="1787"/>
                <a:ext cx="84" cy="77"/>
              </a:xfrm>
              <a:custGeom>
                <a:avLst/>
                <a:gdLst>
                  <a:gd name="T0" fmla="*/ 0 w 451"/>
                  <a:gd name="T1" fmla="*/ 268 h 414"/>
                  <a:gd name="T2" fmla="*/ 322 w 451"/>
                  <a:gd name="T3" fmla="*/ 414 h 414"/>
                  <a:gd name="T4" fmla="*/ 451 w 451"/>
                  <a:gd name="T5" fmla="*/ 156 h 414"/>
                  <a:gd name="T6" fmla="*/ 129 w 451"/>
                  <a:gd name="T7" fmla="*/ 0 h 414"/>
                  <a:gd name="T8" fmla="*/ 0 w 451"/>
                  <a:gd name="T9" fmla="*/ 258 h 414"/>
                  <a:gd name="T10" fmla="*/ 0 w 451"/>
                  <a:gd name="T11" fmla="*/ 268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1" h="414">
                    <a:moveTo>
                      <a:pt x="0" y="268"/>
                    </a:moveTo>
                    <a:lnTo>
                      <a:pt x="322" y="414"/>
                    </a:lnTo>
                    <a:lnTo>
                      <a:pt x="451" y="156"/>
                    </a:lnTo>
                    <a:lnTo>
                      <a:pt x="129" y="0"/>
                    </a:lnTo>
                    <a:lnTo>
                      <a:pt x="0" y="258"/>
                    </a:lnTo>
                    <a:lnTo>
                      <a:pt x="0" y="26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54" name="Freeform 108"/>
              <p:cNvSpPr>
                <a:spLocks/>
              </p:cNvSpPr>
              <p:nvPr/>
            </p:nvSpPr>
            <p:spPr bwMode="auto">
              <a:xfrm>
                <a:off x="1954" y="1419"/>
                <a:ext cx="177" cy="208"/>
              </a:xfrm>
              <a:custGeom>
                <a:avLst/>
                <a:gdLst>
                  <a:gd name="T0" fmla="*/ 5 w 949"/>
                  <a:gd name="T1" fmla="*/ 171 h 1120"/>
                  <a:gd name="T2" fmla="*/ 267 w 949"/>
                  <a:gd name="T3" fmla="*/ 0 h 1120"/>
                  <a:gd name="T4" fmla="*/ 945 w 949"/>
                  <a:gd name="T5" fmla="*/ 387 h 1120"/>
                  <a:gd name="T6" fmla="*/ 949 w 949"/>
                  <a:gd name="T7" fmla="*/ 456 h 1120"/>
                  <a:gd name="T8" fmla="*/ 857 w 949"/>
                  <a:gd name="T9" fmla="*/ 516 h 1120"/>
                  <a:gd name="T10" fmla="*/ 797 w 949"/>
                  <a:gd name="T11" fmla="*/ 502 h 1120"/>
                  <a:gd name="T12" fmla="*/ 696 w 949"/>
                  <a:gd name="T13" fmla="*/ 470 h 1120"/>
                  <a:gd name="T14" fmla="*/ 659 w 949"/>
                  <a:gd name="T15" fmla="*/ 507 h 1120"/>
                  <a:gd name="T16" fmla="*/ 724 w 949"/>
                  <a:gd name="T17" fmla="*/ 576 h 1120"/>
                  <a:gd name="T18" fmla="*/ 793 w 949"/>
                  <a:gd name="T19" fmla="*/ 604 h 1120"/>
                  <a:gd name="T20" fmla="*/ 820 w 949"/>
                  <a:gd name="T21" fmla="*/ 641 h 1120"/>
                  <a:gd name="T22" fmla="*/ 756 w 949"/>
                  <a:gd name="T23" fmla="*/ 756 h 1120"/>
                  <a:gd name="T24" fmla="*/ 677 w 949"/>
                  <a:gd name="T25" fmla="*/ 857 h 1120"/>
                  <a:gd name="T26" fmla="*/ 622 w 949"/>
                  <a:gd name="T27" fmla="*/ 926 h 1120"/>
                  <a:gd name="T28" fmla="*/ 562 w 949"/>
                  <a:gd name="T29" fmla="*/ 1014 h 1120"/>
                  <a:gd name="T30" fmla="*/ 525 w 949"/>
                  <a:gd name="T31" fmla="*/ 1069 h 1120"/>
                  <a:gd name="T32" fmla="*/ 461 w 949"/>
                  <a:gd name="T33" fmla="*/ 1120 h 1120"/>
                  <a:gd name="T34" fmla="*/ 364 w 949"/>
                  <a:gd name="T35" fmla="*/ 1101 h 1120"/>
                  <a:gd name="T36" fmla="*/ 336 w 949"/>
                  <a:gd name="T37" fmla="*/ 1088 h 1120"/>
                  <a:gd name="T38" fmla="*/ 341 w 949"/>
                  <a:gd name="T39" fmla="*/ 1023 h 1120"/>
                  <a:gd name="T40" fmla="*/ 207 w 949"/>
                  <a:gd name="T41" fmla="*/ 903 h 1120"/>
                  <a:gd name="T42" fmla="*/ 235 w 949"/>
                  <a:gd name="T43" fmla="*/ 696 h 1120"/>
                  <a:gd name="T44" fmla="*/ 240 w 949"/>
                  <a:gd name="T45" fmla="*/ 442 h 1120"/>
                  <a:gd name="T46" fmla="*/ 0 w 949"/>
                  <a:gd name="T47" fmla="*/ 161 h 1120"/>
                  <a:gd name="T48" fmla="*/ 5 w 949"/>
                  <a:gd name="T49" fmla="*/ 171 h 1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49" h="1120">
                    <a:moveTo>
                      <a:pt x="5" y="171"/>
                    </a:moveTo>
                    <a:lnTo>
                      <a:pt x="267" y="0"/>
                    </a:lnTo>
                    <a:lnTo>
                      <a:pt x="945" y="387"/>
                    </a:lnTo>
                    <a:lnTo>
                      <a:pt x="949" y="456"/>
                    </a:lnTo>
                    <a:lnTo>
                      <a:pt x="857" y="516"/>
                    </a:lnTo>
                    <a:lnTo>
                      <a:pt x="797" y="502"/>
                    </a:lnTo>
                    <a:lnTo>
                      <a:pt x="696" y="470"/>
                    </a:lnTo>
                    <a:lnTo>
                      <a:pt x="659" y="507"/>
                    </a:lnTo>
                    <a:lnTo>
                      <a:pt x="724" y="576"/>
                    </a:lnTo>
                    <a:lnTo>
                      <a:pt x="793" y="604"/>
                    </a:lnTo>
                    <a:lnTo>
                      <a:pt x="820" y="641"/>
                    </a:lnTo>
                    <a:lnTo>
                      <a:pt x="756" y="756"/>
                    </a:lnTo>
                    <a:lnTo>
                      <a:pt x="677" y="857"/>
                    </a:lnTo>
                    <a:lnTo>
                      <a:pt x="622" y="926"/>
                    </a:lnTo>
                    <a:lnTo>
                      <a:pt x="562" y="1014"/>
                    </a:lnTo>
                    <a:lnTo>
                      <a:pt x="525" y="1069"/>
                    </a:lnTo>
                    <a:lnTo>
                      <a:pt x="461" y="1120"/>
                    </a:lnTo>
                    <a:lnTo>
                      <a:pt x="364" y="1101"/>
                    </a:lnTo>
                    <a:lnTo>
                      <a:pt x="336" y="1088"/>
                    </a:lnTo>
                    <a:lnTo>
                      <a:pt x="341" y="1023"/>
                    </a:lnTo>
                    <a:lnTo>
                      <a:pt x="207" y="903"/>
                    </a:lnTo>
                    <a:lnTo>
                      <a:pt x="235" y="696"/>
                    </a:lnTo>
                    <a:lnTo>
                      <a:pt x="240" y="442"/>
                    </a:lnTo>
                    <a:lnTo>
                      <a:pt x="0" y="161"/>
                    </a:lnTo>
                    <a:lnTo>
                      <a:pt x="5" y="171"/>
                    </a:lnTo>
                    <a:close/>
                  </a:path>
                </a:pathLst>
              </a:custGeom>
              <a:solidFill>
                <a:srgbClr val="FFFFCD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55" name="Freeform 109"/>
              <p:cNvSpPr>
                <a:spLocks/>
              </p:cNvSpPr>
              <p:nvPr/>
            </p:nvSpPr>
            <p:spPr bwMode="auto">
              <a:xfrm>
                <a:off x="2164" y="1373"/>
                <a:ext cx="124" cy="281"/>
              </a:xfrm>
              <a:custGeom>
                <a:avLst/>
                <a:gdLst>
                  <a:gd name="T0" fmla="*/ 450 w 666"/>
                  <a:gd name="T1" fmla="*/ 1510 h 1510"/>
                  <a:gd name="T2" fmla="*/ 666 w 666"/>
                  <a:gd name="T3" fmla="*/ 1229 h 1510"/>
                  <a:gd name="T4" fmla="*/ 357 w 666"/>
                  <a:gd name="T5" fmla="*/ 971 h 1510"/>
                  <a:gd name="T6" fmla="*/ 244 w 666"/>
                  <a:gd name="T7" fmla="*/ 804 h 1510"/>
                  <a:gd name="T8" fmla="*/ 224 w 666"/>
                  <a:gd name="T9" fmla="*/ 741 h 1510"/>
                  <a:gd name="T10" fmla="*/ 215 w 666"/>
                  <a:gd name="T11" fmla="*/ 639 h 1510"/>
                  <a:gd name="T12" fmla="*/ 272 w 666"/>
                  <a:gd name="T13" fmla="*/ 592 h 1510"/>
                  <a:gd name="T14" fmla="*/ 328 w 666"/>
                  <a:gd name="T15" fmla="*/ 564 h 1510"/>
                  <a:gd name="T16" fmla="*/ 392 w 666"/>
                  <a:gd name="T17" fmla="*/ 520 h 1510"/>
                  <a:gd name="T18" fmla="*/ 380 w 666"/>
                  <a:gd name="T19" fmla="*/ 420 h 1510"/>
                  <a:gd name="T20" fmla="*/ 360 w 666"/>
                  <a:gd name="T21" fmla="*/ 344 h 1510"/>
                  <a:gd name="T22" fmla="*/ 360 w 666"/>
                  <a:gd name="T23" fmla="*/ 268 h 1510"/>
                  <a:gd name="T24" fmla="*/ 380 w 666"/>
                  <a:gd name="T25" fmla="*/ 216 h 1510"/>
                  <a:gd name="T26" fmla="*/ 428 w 666"/>
                  <a:gd name="T27" fmla="*/ 200 h 1510"/>
                  <a:gd name="T28" fmla="*/ 476 w 666"/>
                  <a:gd name="T29" fmla="*/ 264 h 1510"/>
                  <a:gd name="T30" fmla="*/ 520 w 666"/>
                  <a:gd name="T31" fmla="*/ 280 h 1510"/>
                  <a:gd name="T32" fmla="*/ 540 w 666"/>
                  <a:gd name="T33" fmla="*/ 244 h 1510"/>
                  <a:gd name="T34" fmla="*/ 444 w 666"/>
                  <a:gd name="T35" fmla="*/ 0 h 1510"/>
                  <a:gd name="T36" fmla="*/ 276 w 666"/>
                  <a:gd name="T37" fmla="*/ 104 h 1510"/>
                  <a:gd name="T38" fmla="*/ 284 w 666"/>
                  <a:gd name="T39" fmla="*/ 200 h 1510"/>
                  <a:gd name="T40" fmla="*/ 284 w 666"/>
                  <a:gd name="T41" fmla="*/ 280 h 1510"/>
                  <a:gd name="T42" fmla="*/ 256 w 666"/>
                  <a:gd name="T43" fmla="*/ 388 h 1510"/>
                  <a:gd name="T44" fmla="*/ 188 w 666"/>
                  <a:gd name="T45" fmla="*/ 544 h 1510"/>
                  <a:gd name="T46" fmla="*/ 104 w 666"/>
                  <a:gd name="T47" fmla="*/ 728 h 1510"/>
                  <a:gd name="T48" fmla="*/ 40 w 666"/>
                  <a:gd name="T49" fmla="*/ 752 h 1510"/>
                  <a:gd name="T50" fmla="*/ 0 w 666"/>
                  <a:gd name="T51" fmla="*/ 800 h 1510"/>
                  <a:gd name="T52" fmla="*/ 440 w 666"/>
                  <a:gd name="T53" fmla="*/ 1500 h 1510"/>
                  <a:gd name="T54" fmla="*/ 450 w 666"/>
                  <a:gd name="T55" fmla="*/ 151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66" h="1510">
                    <a:moveTo>
                      <a:pt x="450" y="1510"/>
                    </a:moveTo>
                    <a:lnTo>
                      <a:pt x="666" y="1229"/>
                    </a:lnTo>
                    <a:lnTo>
                      <a:pt x="357" y="971"/>
                    </a:lnTo>
                    <a:lnTo>
                      <a:pt x="244" y="804"/>
                    </a:lnTo>
                    <a:lnTo>
                      <a:pt x="224" y="741"/>
                    </a:lnTo>
                    <a:lnTo>
                      <a:pt x="215" y="639"/>
                    </a:lnTo>
                    <a:lnTo>
                      <a:pt x="272" y="592"/>
                    </a:lnTo>
                    <a:lnTo>
                      <a:pt x="328" y="564"/>
                    </a:lnTo>
                    <a:lnTo>
                      <a:pt x="392" y="520"/>
                    </a:lnTo>
                    <a:lnTo>
                      <a:pt x="380" y="420"/>
                    </a:lnTo>
                    <a:lnTo>
                      <a:pt x="360" y="344"/>
                    </a:lnTo>
                    <a:lnTo>
                      <a:pt x="360" y="268"/>
                    </a:lnTo>
                    <a:lnTo>
                      <a:pt x="380" y="216"/>
                    </a:lnTo>
                    <a:lnTo>
                      <a:pt x="428" y="200"/>
                    </a:lnTo>
                    <a:lnTo>
                      <a:pt x="476" y="264"/>
                    </a:lnTo>
                    <a:lnTo>
                      <a:pt x="520" y="280"/>
                    </a:lnTo>
                    <a:lnTo>
                      <a:pt x="540" y="244"/>
                    </a:lnTo>
                    <a:lnTo>
                      <a:pt x="444" y="0"/>
                    </a:lnTo>
                    <a:lnTo>
                      <a:pt x="276" y="104"/>
                    </a:lnTo>
                    <a:lnTo>
                      <a:pt x="284" y="200"/>
                    </a:lnTo>
                    <a:lnTo>
                      <a:pt x="284" y="280"/>
                    </a:lnTo>
                    <a:lnTo>
                      <a:pt x="256" y="388"/>
                    </a:lnTo>
                    <a:lnTo>
                      <a:pt x="188" y="544"/>
                    </a:lnTo>
                    <a:lnTo>
                      <a:pt x="104" y="728"/>
                    </a:lnTo>
                    <a:lnTo>
                      <a:pt x="40" y="752"/>
                    </a:lnTo>
                    <a:lnTo>
                      <a:pt x="0" y="800"/>
                    </a:lnTo>
                    <a:lnTo>
                      <a:pt x="440" y="1500"/>
                    </a:lnTo>
                    <a:lnTo>
                      <a:pt x="450" y="1510"/>
                    </a:lnTo>
                    <a:close/>
                  </a:path>
                </a:pathLst>
              </a:custGeom>
              <a:solidFill>
                <a:srgbClr val="FFFFCD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56" name="Freeform 110"/>
              <p:cNvSpPr>
                <a:spLocks/>
              </p:cNvSpPr>
              <p:nvPr/>
            </p:nvSpPr>
            <p:spPr bwMode="auto">
              <a:xfrm>
                <a:off x="1719" y="1841"/>
                <a:ext cx="69" cy="192"/>
              </a:xfrm>
              <a:custGeom>
                <a:avLst/>
                <a:gdLst>
                  <a:gd name="T0" fmla="*/ 32 w 368"/>
                  <a:gd name="T1" fmla="*/ 1036 h 1036"/>
                  <a:gd name="T2" fmla="*/ 120 w 368"/>
                  <a:gd name="T3" fmla="*/ 984 h 1036"/>
                  <a:gd name="T4" fmla="*/ 180 w 368"/>
                  <a:gd name="T5" fmla="*/ 816 h 1036"/>
                  <a:gd name="T6" fmla="*/ 256 w 368"/>
                  <a:gd name="T7" fmla="*/ 720 h 1036"/>
                  <a:gd name="T8" fmla="*/ 340 w 368"/>
                  <a:gd name="T9" fmla="*/ 536 h 1036"/>
                  <a:gd name="T10" fmla="*/ 368 w 368"/>
                  <a:gd name="T11" fmla="*/ 408 h 1036"/>
                  <a:gd name="T12" fmla="*/ 364 w 368"/>
                  <a:gd name="T13" fmla="*/ 36 h 1036"/>
                  <a:gd name="T14" fmla="*/ 296 w 368"/>
                  <a:gd name="T15" fmla="*/ 0 h 1036"/>
                  <a:gd name="T16" fmla="*/ 216 w 368"/>
                  <a:gd name="T17" fmla="*/ 56 h 1036"/>
                  <a:gd name="T18" fmla="*/ 184 w 368"/>
                  <a:gd name="T19" fmla="*/ 180 h 1036"/>
                  <a:gd name="T20" fmla="*/ 188 w 368"/>
                  <a:gd name="T21" fmla="*/ 276 h 1036"/>
                  <a:gd name="T22" fmla="*/ 140 w 368"/>
                  <a:gd name="T23" fmla="*/ 380 h 1036"/>
                  <a:gd name="T24" fmla="*/ 116 w 368"/>
                  <a:gd name="T25" fmla="*/ 572 h 1036"/>
                  <a:gd name="T26" fmla="*/ 64 w 368"/>
                  <a:gd name="T27" fmla="*/ 656 h 1036"/>
                  <a:gd name="T28" fmla="*/ 68 w 368"/>
                  <a:gd name="T29" fmla="*/ 740 h 1036"/>
                  <a:gd name="T30" fmla="*/ 32 w 368"/>
                  <a:gd name="T31" fmla="*/ 808 h 1036"/>
                  <a:gd name="T32" fmla="*/ 0 w 368"/>
                  <a:gd name="T33" fmla="*/ 948 h 1036"/>
                  <a:gd name="T34" fmla="*/ 28 w 368"/>
                  <a:gd name="T35" fmla="*/ 1032 h 1036"/>
                  <a:gd name="T36" fmla="*/ 32 w 368"/>
                  <a:gd name="T37" fmla="*/ 1036 h 10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68" h="1036">
                    <a:moveTo>
                      <a:pt x="32" y="1036"/>
                    </a:moveTo>
                    <a:lnTo>
                      <a:pt x="120" y="984"/>
                    </a:lnTo>
                    <a:lnTo>
                      <a:pt x="180" y="816"/>
                    </a:lnTo>
                    <a:lnTo>
                      <a:pt x="256" y="720"/>
                    </a:lnTo>
                    <a:lnTo>
                      <a:pt x="340" y="536"/>
                    </a:lnTo>
                    <a:lnTo>
                      <a:pt x="368" y="408"/>
                    </a:lnTo>
                    <a:lnTo>
                      <a:pt x="364" y="36"/>
                    </a:lnTo>
                    <a:lnTo>
                      <a:pt x="296" y="0"/>
                    </a:lnTo>
                    <a:lnTo>
                      <a:pt x="216" y="56"/>
                    </a:lnTo>
                    <a:lnTo>
                      <a:pt x="184" y="180"/>
                    </a:lnTo>
                    <a:lnTo>
                      <a:pt x="188" y="276"/>
                    </a:lnTo>
                    <a:lnTo>
                      <a:pt x="140" y="380"/>
                    </a:lnTo>
                    <a:lnTo>
                      <a:pt x="116" y="572"/>
                    </a:lnTo>
                    <a:lnTo>
                      <a:pt x="64" y="656"/>
                    </a:lnTo>
                    <a:lnTo>
                      <a:pt x="68" y="740"/>
                    </a:lnTo>
                    <a:lnTo>
                      <a:pt x="32" y="808"/>
                    </a:lnTo>
                    <a:lnTo>
                      <a:pt x="0" y="948"/>
                    </a:lnTo>
                    <a:lnTo>
                      <a:pt x="28" y="1032"/>
                    </a:lnTo>
                    <a:lnTo>
                      <a:pt x="32" y="1036"/>
                    </a:lnTo>
                    <a:close/>
                  </a:path>
                </a:pathLst>
              </a:custGeom>
              <a:solidFill>
                <a:srgbClr val="FFFFCD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57" name="Freeform 111"/>
              <p:cNvSpPr>
                <a:spLocks/>
              </p:cNvSpPr>
              <p:nvPr/>
            </p:nvSpPr>
            <p:spPr bwMode="auto">
              <a:xfrm>
                <a:off x="1780" y="1830"/>
                <a:ext cx="233" cy="491"/>
              </a:xfrm>
              <a:custGeom>
                <a:avLst/>
                <a:gdLst>
                  <a:gd name="T0" fmla="*/ 348 w 1255"/>
                  <a:gd name="T1" fmla="*/ 1918 h 2644"/>
                  <a:gd name="T2" fmla="*/ 0 w 1255"/>
                  <a:gd name="T3" fmla="*/ 1012 h 2644"/>
                  <a:gd name="T4" fmla="*/ 76 w 1255"/>
                  <a:gd name="T5" fmla="*/ 924 h 2644"/>
                  <a:gd name="T6" fmla="*/ 184 w 1255"/>
                  <a:gd name="T7" fmla="*/ 752 h 2644"/>
                  <a:gd name="T8" fmla="*/ 204 w 1255"/>
                  <a:gd name="T9" fmla="*/ 636 h 2644"/>
                  <a:gd name="T10" fmla="*/ 224 w 1255"/>
                  <a:gd name="T11" fmla="*/ 480 h 2644"/>
                  <a:gd name="T12" fmla="*/ 288 w 1255"/>
                  <a:gd name="T13" fmla="*/ 392 h 2644"/>
                  <a:gd name="T14" fmla="*/ 360 w 1255"/>
                  <a:gd name="T15" fmla="*/ 272 h 2644"/>
                  <a:gd name="T16" fmla="*/ 404 w 1255"/>
                  <a:gd name="T17" fmla="*/ 144 h 2644"/>
                  <a:gd name="T18" fmla="*/ 444 w 1255"/>
                  <a:gd name="T19" fmla="*/ 32 h 2644"/>
                  <a:gd name="T20" fmla="*/ 504 w 1255"/>
                  <a:gd name="T21" fmla="*/ 12 h 2644"/>
                  <a:gd name="T22" fmla="*/ 508 w 1255"/>
                  <a:gd name="T23" fmla="*/ 104 h 2644"/>
                  <a:gd name="T24" fmla="*/ 528 w 1255"/>
                  <a:gd name="T25" fmla="*/ 220 h 2644"/>
                  <a:gd name="T26" fmla="*/ 548 w 1255"/>
                  <a:gd name="T27" fmla="*/ 288 h 2644"/>
                  <a:gd name="T28" fmla="*/ 560 w 1255"/>
                  <a:gd name="T29" fmla="*/ 372 h 2644"/>
                  <a:gd name="T30" fmla="*/ 644 w 1255"/>
                  <a:gd name="T31" fmla="*/ 460 h 2644"/>
                  <a:gd name="T32" fmla="*/ 648 w 1255"/>
                  <a:gd name="T33" fmla="*/ 540 h 2644"/>
                  <a:gd name="T34" fmla="*/ 696 w 1255"/>
                  <a:gd name="T35" fmla="*/ 656 h 2644"/>
                  <a:gd name="T36" fmla="*/ 752 w 1255"/>
                  <a:gd name="T37" fmla="*/ 724 h 2644"/>
                  <a:gd name="T38" fmla="*/ 812 w 1255"/>
                  <a:gd name="T39" fmla="*/ 752 h 2644"/>
                  <a:gd name="T40" fmla="*/ 872 w 1255"/>
                  <a:gd name="T41" fmla="*/ 808 h 2644"/>
                  <a:gd name="T42" fmla="*/ 924 w 1255"/>
                  <a:gd name="T43" fmla="*/ 888 h 2644"/>
                  <a:gd name="T44" fmla="*/ 1000 w 1255"/>
                  <a:gd name="T45" fmla="*/ 1024 h 2644"/>
                  <a:gd name="T46" fmla="*/ 1080 w 1255"/>
                  <a:gd name="T47" fmla="*/ 1096 h 2644"/>
                  <a:gd name="T48" fmla="*/ 1116 w 1255"/>
                  <a:gd name="T49" fmla="*/ 1224 h 2644"/>
                  <a:gd name="T50" fmla="*/ 1132 w 1255"/>
                  <a:gd name="T51" fmla="*/ 1320 h 2644"/>
                  <a:gd name="T52" fmla="*/ 1168 w 1255"/>
                  <a:gd name="T53" fmla="*/ 1364 h 2644"/>
                  <a:gd name="T54" fmla="*/ 1244 w 1255"/>
                  <a:gd name="T55" fmla="*/ 1460 h 2644"/>
                  <a:gd name="T56" fmla="*/ 1236 w 1255"/>
                  <a:gd name="T57" fmla="*/ 1600 h 2644"/>
                  <a:gd name="T58" fmla="*/ 1132 w 1255"/>
                  <a:gd name="T59" fmla="*/ 1828 h 2644"/>
                  <a:gd name="T60" fmla="*/ 1048 w 1255"/>
                  <a:gd name="T61" fmla="*/ 2044 h 2644"/>
                  <a:gd name="T62" fmla="*/ 956 w 1255"/>
                  <a:gd name="T63" fmla="*/ 2052 h 2644"/>
                  <a:gd name="T64" fmla="*/ 828 w 1255"/>
                  <a:gd name="T65" fmla="*/ 2080 h 2644"/>
                  <a:gd name="T66" fmla="*/ 740 w 1255"/>
                  <a:gd name="T67" fmla="*/ 2160 h 2644"/>
                  <a:gd name="T68" fmla="*/ 636 w 1255"/>
                  <a:gd name="T69" fmla="*/ 2272 h 2644"/>
                  <a:gd name="T70" fmla="*/ 544 w 1255"/>
                  <a:gd name="T71" fmla="*/ 2356 h 2644"/>
                  <a:gd name="T72" fmla="*/ 404 w 1255"/>
                  <a:gd name="T73" fmla="*/ 2476 h 2644"/>
                  <a:gd name="T74" fmla="*/ 300 w 1255"/>
                  <a:gd name="T75" fmla="*/ 2548 h 2644"/>
                  <a:gd name="T76" fmla="*/ 168 w 1255"/>
                  <a:gd name="T77" fmla="*/ 2644 h 2644"/>
                  <a:gd name="T78" fmla="*/ 100 w 1255"/>
                  <a:gd name="T79" fmla="*/ 2604 h 2644"/>
                  <a:gd name="T80" fmla="*/ 24 w 1255"/>
                  <a:gd name="T81" fmla="*/ 2508 h 2644"/>
                  <a:gd name="T82" fmla="*/ 80 w 1255"/>
                  <a:gd name="T83" fmla="*/ 2460 h 2644"/>
                  <a:gd name="T84" fmla="*/ 240 w 1255"/>
                  <a:gd name="T85" fmla="*/ 2416 h 2644"/>
                  <a:gd name="T86" fmla="*/ 316 w 1255"/>
                  <a:gd name="T87" fmla="*/ 2308 h 2644"/>
                  <a:gd name="T88" fmla="*/ 410 w 1255"/>
                  <a:gd name="T89" fmla="*/ 2138 h 2644"/>
                  <a:gd name="T90" fmla="*/ 382 w 1255"/>
                  <a:gd name="T91" fmla="*/ 2009 h 2644"/>
                  <a:gd name="T92" fmla="*/ 348 w 1255"/>
                  <a:gd name="T93" fmla="*/ 1918 h 2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55" h="2644">
                    <a:moveTo>
                      <a:pt x="348" y="1918"/>
                    </a:moveTo>
                    <a:lnTo>
                      <a:pt x="0" y="1012"/>
                    </a:lnTo>
                    <a:lnTo>
                      <a:pt x="76" y="924"/>
                    </a:lnTo>
                    <a:lnTo>
                      <a:pt x="184" y="752"/>
                    </a:lnTo>
                    <a:lnTo>
                      <a:pt x="204" y="636"/>
                    </a:lnTo>
                    <a:lnTo>
                      <a:pt x="224" y="480"/>
                    </a:lnTo>
                    <a:lnTo>
                      <a:pt x="288" y="392"/>
                    </a:lnTo>
                    <a:lnTo>
                      <a:pt x="360" y="272"/>
                    </a:lnTo>
                    <a:lnTo>
                      <a:pt x="404" y="144"/>
                    </a:lnTo>
                    <a:lnTo>
                      <a:pt x="444" y="32"/>
                    </a:lnTo>
                    <a:cubicBezTo>
                      <a:pt x="461" y="10"/>
                      <a:pt x="493" y="0"/>
                      <a:pt x="504" y="12"/>
                    </a:cubicBezTo>
                    <a:cubicBezTo>
                      <a:pt x="515" y="24"/>
                      <a:pt x="504" y="69"/>
                      <a:pt x="508" y="104"/>
                    </a:cubicBezTo>
                    <a:lnTo>
                      <a:pt x="528" y="220"/>
                    </a:lnTo>
                    <a:lnTo>
                      <a:pt x="548" y="288"/>
                    </a:lnTo>
                    <a:lnTo>
                      <a:pt x="560" y="372"/>
                    </a:lnTo>
                    <a:lnTo>
                      <a:pt x="644" y="460"/>
                    </a:lnTo>
                    <a:lnTo>
                      <a:pt x="648" y="540"/>
                    </a:lnTo>
                    <a:lnTo>
                      <a:pt x="696" y="656"/>
                    </a:lnTo>
                    <a:lnTo>
                      <a:pt x="752" y="724"/>
                    </a:lnTo>
                    <a:lnTo>
                      <a:pt x="812" y="752"/>
                    </a:lnTo>
                    <a:lnTo>
                      <a:pt x="872" y="808"/>
                    </a:lnTo>
                    <a:lnTo>
                      <a:pt x="924" y="888"/>
                    </a:lnTo>
                    <a:lnTo>
                      <a:pt x="1000" y="1024"/>
                    </a:lnTo>
                    <a:lnTo>
                      <a:pt x="1080" y="1096"/>
                    </a:lnTo>
                    <a:lnTo>
                      <a:pt x="1116" y="1224"/>
                    </a:lnTo>
                    <a:lnTo>
                      <a:pt x="1132" y="1320"/>
                    </a:lnTo>
                    <a:lnTo>
                      <a:pt x="1168" y="1364"/>
                    </a:lnTo>
                    <a:cubicBezTo>
                      <a:pt x="1187" y="1387"/>
                      <a:pt x="1233" y="1421"/>
                      <a:pt x="1244" y="1460"/>
                    </a:cubicBezTo>
                    <a:cubicBezTo>
                      <a:pt x="1253" y="1497"/>
                      <a:pt x="1255" y="1539"/>
                      <a:pt x="1236" y="1600"/>
                    </a:cubicBezTo>
                    <a:lnTo>
                      <a:pt x="1132" y="1828"/>
                    </a:lnTo>
                    <a:lnTo>
                      <a:pt x="1048" y="2044"/>
                    </a:lnTo>
                    <a:lnTo>
                      <a:pt x="956" y="2052"/>
                    </a:lnTo>
                    <a:lnTo>
                      <a:pt x="828" y="2080"/>
                    </a:lnTo>
                    <a:lnTo>
                      <a:pt x="740" y="2160"/>
                    </a:lnTo>
                    <a:lnTo>
                      <a:pt x="636" y="2272"/>
                    </a:lnTo>
                    <a:lnTo>
                      <a:pt x="544" y="2356"/>
                    </a:lnTo>
                    <a:lnTo>
                      <a:pt x="404" y="2476"/>
                    </a:lnTo>
                    <a:lnTo>
                      <a:pt x="300" y="2548"/>
                    </a:lnTo>
                    <a:lnTo>
                      <a:pt x="168" y="2644"/>
                    </a:lnTo>
                    <a:lnTo>
                      <a:pt x="100" y="2604"/>
                    </a:lnTo>
                    <a:lnTo>
                      <a:pt x="24" y="2508"/>
                    </a:lnTo>
                    <a:lnTo>
                      <a:pt x="80" y="2460"/>
                    </a:lnTo>
                    <a:lnTo>
                      <a:pt x="240" y="2416"/>
                    </a:lnTo>
                    <a:lnTo>
                      <a:pt x="316" y="2308"/>
                    </a:lnTo>
                    <a:lnTo>
                      <a:pt x="410" y="2138"/>
                    </a:lnTo>
                    <a:lnTo>
                      <a:pt x="382" y="2009"/>
                    </a:lnTo>
                    <a:lnTo>
                      <a:pt x="348" y="1918"/>
                    </a:lnTo>
                    <a:close/>
                  </a:path>
                </a:pathLst>
              </a:custGeom>
              <a:solidFill>
                <a:srgbClr val="FFFFCD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58" name="Freeform 112"/>
              <p:cNvSpPr>
                <a:spLocks/>
              </p:cNvSpPr>
              <p:nvPr/>
            </p:nvSpPr>
            <p:spPr bwMode="auto">
              <a:xfrm>
                <a:off x="1900" y="1740"/>
                <a:ext cx="168" cy="248"/>
              </a:xfrm>
              <a:custGeom>
                <a:avLst/>
                <a:gdLst>
                  <a:gd name="T0" fmla="*/ 324 w 904"/>
                  <a:gd name="T1" fmla="*/ 1328 h 1332"/>
                  <a:gd name="T2" fmla="*/ 244 w 904"/>
                  <a:gd name="T3" fmla="*/ 1192 h 1332"/>
                  <a:gd name="T4" fmla="*/ 200 w 904"/>
                  <a:gd name="T5" fmla="*/ 1116 h 1332"/>
                  <a:gd name="T6" fmla="*/ 140 w 904"/>
                  <a:gd name="T7" fmla="*/ 1072 h 1332"/>
                  <a:gd name="T8" fmla="*/ 104 w 904"/>
                  <a:gd name="T9" fmla="*/ 948 h 1332"/>
                  <a:gd name="T10" fmla="*/ 100 w 904"/>
                  <a:gd name="T11" fmla="*/ 840 h 1332"/>
                  <a:gd name="T12" fmla="*/ 24 w 904"/>
                  <a:gd name="T13" fmla="*/ 764 h 1332"/>
                  <a:gd name="T14" fmla="*/ 0 w 904"/>
                  <a:gd name="T15" fmla="*/ 644 h 1332"/>
                  <a:gd name="T16" fmla="*/ 4 w 904"/>
                  <a:gd name="T17" fmla="*/ 540 h 1332"/>
                  <a:gd name="T18" fmla="*/ 120 w 904"/>
                  <a:gd name="T19" fmla="*/ 384 h 1332"/>
                  <a:gd name="T20" fmla="*/ 156 w 904"/>
                  <a:gd name="T21" fmla="*/ 248 h 1332"/>
                  <a:gd name="T22" fmla="*/ 208 w 904"/>
                  <a:gd name="T23" fmla="*/ 228 h 1332"/>
                  <a:gd name="T24" fmla="*/ 208 w 904"/>
                  <a:gd name="T25" fmla="*/ 148 h 1332"/>
                  <a:gd name="T26" fmla="*/ 300 w 904"/>
                  <a:gd name="T27" fmla="*/ 40 h 1332"/>
                  <a:gd name="T28" fmla="*/ 380 w 904"/>
                  <a:gd name="T29" fmla="*/ 0 h 1332"/>
                  <a:gd name="T30" fmla="*/ 428 w 904"/>
                  <a:gd name="T31" fmla="*/ 8 h 1332"/>
                  <a:gd name="T32" fmla="*/ 536 w 904"/>
                  <a:gd name="T33" fmla="*/ 184 h 1332"/>
                  <a:gd name="T34" fmla="*/ 616 w 904"/>
                  <a:gd name="T35" fmla="*/ 224 h 1332"/>
                  <a:gd name="T36" fmla="*/ 860 w 904"/>
                  <a:gd name="T37" fmla="*/ 472 h 1332"/>
                  <a:gd name="T38" fmla="*/ 904 w 904"/>
                  <a:gd name="T39" fmla="*/ 588 h 1332"/>
                  <a:gd name="T40" fmla="*/ 844 w 904"/>
                  <a:gd name="T41" fmla="*/ 672 h 1332"/>
                  <a:gd name="T42" fmla="*/ 784 w 904"/>
                  <a:gd name="T43" fmla="*/ 604 h 1332"/>
                  <a:gd name="T44" fmla="*/ 644 w 904"/>
                  <a:gd name="T45" fmla="*/ 760 h 1332"/>
                  <a:gd name="T46" fmla="*/ 660 w 904"/>
                  <a:gd name="T47" fmla="*/ 808 h 1332"/>
                  <a:gd name="T48" fmla="*/ 592 w 904"/>
                  <a:gd name="T49" fmla="*/ 904 h 1332"/>
                  <a:gd name="T50" fmla="*/ 520 w 904"/>
                  <a:gd name="T51" fmla="*/ 928 h 1332"/>
                  <a:gd name="T52" fmla="*/ 456 w 904"/>
                  <a:gd name="T53" fmla="*/ 964 h 1332"/>
                  <a:gd name="T54" fmla="*/ 376 w 904"/>
                  <a:gd name="T55" fmla="*/ 1036 h 1332"/>
                  <a:gd name="T56" fmla="*/ 324 w 904"/>
                  <a:gd name="T57" fmla="*/ 1100 h 1332"/>
                  <a:gd name="T58" fmla="*/ 416 w 904"/>
                  <a:gd name="T59" fmla="*/ 1272 h 1332"/>
                  <a:gd name="T60" fmla="*/ 324 w 904"/>
                  <a:gd name="T61" fmla="*/ 1332 h 1332"/>
                  <a:gd name="T62" fmla="*/ 324 w 904"/>
                  <a:gd name="T63" fmla="*/ 1328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04" h="1332">
                    <a:moveTo>
                      <a:pt x="324" y="1328"/>
                    </a:moveTo>
                    <a:lnTo>
                      <a:pt x="244" y="1192"/>
                    </a:lnTo>
                    <a:lnTo>
                      <a:pt x="200" y="1116"/>
                    </a:lnTo>
                    <a:lnTo>
                      <a:pt x="140" y="1072"/>
                    </a:lnTo>
                    <a:lnTo>
                      <a:pt x="104" y="948"/>
                    </a:lnTo>
                    <a:lnTo>
                      <a:pt x="100" y="840"/>
                    </a:lnTo>
                    <a:lnTo>
                      <a:pt x="24" y="764"/>
                    </a:lnTo>
                    <a:lnTo>
                      <a:pt x="0" y="644"/>
                    </a:lnTo>
                    <a:lnTo>
                      <a:pt x="4" y="540"/>
                    </a:lnTo>
                    <a:lnTo>
                      <a:pt x="120" y="384"/>
                    </a:lnTo>
                    <a:lnTo>
                      <a:pt x="156" y="248"/>
                    </a:lnTo>
                    <a:lnTo>
                      <a:pt x="208" y="228"/>
                    </a:lnTo>
                    <a:lnTo>
                      <a:pt x="208" y="148"/>
                    </a:lnTo>
                    <a:lnTo>
                      <a:pt x="300" y="40"/>
                    </a:lnTo>
                    <a:lnTo>
                      <a:pt x="380" y="0"/>
                    </a:lnTo>
                    <a:lnTo>
                      <a:pt x="428" y="8"/>
                    </a:lnTo>
                    <a:lnTo>
                      <a:pt x="536" y="184"/>
                    </a:lnTo>
                    <a:lnTo>
                      <a:pt x="616" y="224"/>
                    </a:lnTo>
                    <a:lnTo>
                      <a:pt x="860" y="472"/>
                    </a:lnTo>
                    <a:lnTo>
                      <a:pt x="904" y="588"/>
                    </a:lnTo>
                    <a:lnTo>
                      <a:pt x="844" y="672"/>
                    </a:lnTo>
                    <a:lnTo>
                      <a:pt x="784" y="604"/>
                    </a:lnTo>
                    <a:lnTo>
                      <a:pt x="644" y="760"/>
                    </a:lnTo>
                    <a:lnTo>
                      <a:pt x="660" y="808"/>
                    </a:lnTo>
                    <a:lnTo>
                      <a:pt x="592" y="904"/>
                    </a:lnTo>
                    <a:lnTo>
                      <a:pt x="520" y="928"/>
                    </a:lnTo>
                    <a:lnTo>
                      <a:pt x="456" y="964"/>
                    </a:lnTo>
                    <a:lnTo>
                      <a:pt x="376" y="1036"/>
                    </a:lnTo>
                    <a:lnTo>
                      <a:pt x="324" y="1100"/>
                    </a:lnTo>
                    <a:lnTo>
                      <a:pt x="416" y="1272"/>
                    </a:lnTo>
                    <a:lnTo>
                      <a:pt x="324" y="1332"/>
                    </a:lnTo>
                    <a:lnTo>
                      <a:pt x="324" y="1328"/>
                    </a:lnTo>
                    <a:close/>
                  </a:path>
                </a:pathLst>
              </a:custGeom>
              <a:solidFill>
                <a:srgbClr val="FFFFCD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59" name="Freeform 113"/>
              <p:cNvSpPr>
                <a:spLocks/>
              </p:cNvSpPr>
              <p:nvPr/>
            </p:nvSpPr>
            <p:spPr bwMode="auto">
              <a:xfrm>
                <a:off x="2062" y="1830"/>
                <a:ext cx="68" cy="60"/>
              </a:xfrm>
              <a:custGeom>
                <a:avLst/>
                <a:gdLst>
                  <a:gd name="T0" fmla="*/ 64 w 368"/>
                  <a:gd name="T1" fmla="*/ 8 h 324"/>
                  <a:gd name="T2" fmla="*/ 368 w 368"/>
                  <a:gd name="T3" fmla="*/ 136 h 324"/>
                  <a:gd name="T4" fmla="*/ 284 w 368"/>
                  <a:gd name="T5" fmla="*/ 324 h 324"/>
                  <a:gd name="T6" fmla="*/ 0 w 368"/>
                  <a:gd name="T7" fmla="*/ 180 h 324"/>
                  <a:gd name="T8" fmla="*/ 44 w 368"/>
                  <a:gd name="T9" fmla="*/ 108 h 324"/>
                  <a:gd name="T10" fmla="*/ 24 w 368"/>
                  <a:gd name="T11" fmla="*/ 44 h 324"/>
                  <a:gd name="T12" fmla="*/ 68 w 368"/>
                  <a:gd name="T13" fmla="*/ 0 h 324"/>
                  <a:gd name="T14" fmla="*/ 64 w 368"/>
                  <a:gd name="T15" fmla="*/ 8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8" h="324">
                    <a:moveTo>
                      <a:pt x="64" y="8"/>
                    </a:moveTo>
                    <a:lnTo>
                      <a:pt x="368" y="136"/>
                    </a:lnTo>
                    <a:lnTo>
                      <a:pt x="284" y="324"/>
                    </a:lnTo>
                    <a:lnTo>
                      <a:pt x="0" y="180"/>
                    </a:lnTo>
                    <a:lnTo>
                      <a:pt x="44" y="108"/>
                    </a:lnTo>
                    <a:lnTo>
                      <a:pt x="24" y="44"/>
                    </a:lnTo>
                    <a:lnTo>
                      <a:pt x="68" y="0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60" name="Freeform 114"/>
              <p:cNvSpPr>
                <a:spLocks/>
              </p:cNvSpPr>
              <p:nvPr/>
            </p:nvSpPr>
            <p:spPr bwMode="auto">
              <a:xfrm>
                <a:off x="2048" y="1893"/>
                <a:ext cx="51" cy="108"/>
              </a:xfrm>
              <a:custGeom>
                <a:avLst/>
                <a:gdLst>
                  <a:gd name="T0" fmla="*/ 60 w 272"/>
                  <a:gd name="T1" fmla="*/ 584 h 584"/>
                  <a:gd name="T2" fmla="*/ 116 w 272"/>
                  <a:gd name="T3" fmla="*/ 400 h 584"/>
                  <a:gd name="T4" fmla="*/ 272 w 272"/>
                  <a:gd name="T5" fmla="*/ 44 h 584"/>
                  <a:gd name="T6" fmla="*/ 188 w 272"/>
                  <a:gd name="T7" fmla="*/ 0 h 584"/>
                  <a:gd name="T8" fmla="*/ 0 w 272"/>
                  <a:gd name="T9" fmla="*/ 464 h 584"/>
                  <a:gd name="T10" fmla="*/ 8 w 272"/>
                  <a:gd name="T11" fmla="*/ 528 h 584"/>
                  <a:gd name="T12" fmla="*/ 52 w 272"/>
                  <a:gd name="T13" fmla="*/ 580 h 584"/>
                  <a:gd name="T14" fmla="*/ 60 w 272"/>
                  <a:gd name="T15" fmla="*/ 584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2" h="584">
                    <a:moveTo>
                      <a:pt x="60" y="584"/>
                    </a:moveTo>
                    <a:lnTo>
                      <a:pt x="116" y="400"/>
                    </a:lnTo>
                    <a:lnTo>
                      <a:pt x="272" y="44"/>
                    </a:lnTo>
                    <a:lnTo>
                      <a:pt x="188" y="0"/>
                    </a:lnTo>
                    <a:lnTo>
                      <a:pt x="0" y="464"/>
                    </a:lnTo>
                    <a:lnTo>
                      <a:pt x="8" y="528"/>
                    </a:lnTo>
                    <a:lnTo>
                      <a:pt x="52" y="580"/>
                    </a:lnTo>
                    <a:lnTo>
                      <a:pt x="60" y="584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61" name="Freeform 115"/>
              <p:cNvSpPr>
                <a:spLocks/>
              </p:cNvSpPr>
              <p:nvPr/>
            </p:nvSpPr>
            <p:spPr bwMode="auto">
              <a:xfrm>
                <a:off x="2148" y="1566"/>
                <a:ext cx="93" cy="163"/>
              </a:xfrm>
              <a:custGeom>
                <a:avLst/>
                <a:gdLst>
                  <a:gd name="T0" fmla="*/ 172 w 500"/>
                  <a:gd name="T1" fmla="*/ 0 h 876"/>
                  <a:gd name="T2" fmla="*/ 500 w 500"/>
                  <a:gd name="T3" fmla="*/ 544 h 876"/>
                  <a:gd name="T4" fmla="*/ 244 w 500"/>
                  <a:gd name="T5" fmla="*/ 876 h 876"/>
                  <a:gd name="T6" fmla="*/ 200 w 500"/>
                  <a:gd name="T7" fmla="*/ 752 h 876"/>
                  <a:gd name="T8" fmla="*/ 176 w 500"/>
                  <a:gd name="T9" fmla="*/ 564 h 876"/>
                  <a:gd name="T10" fmla="*/ 164 w 500"/>
                  <a:gd name="T11" fmla="*/ 488 h 876"/>
                  <a:gd name="T12" fmla="*/ 48 w 500"/>
                  <a:gd name="T13" fmla="*/ 336 h 876"/>
                  <a:gd name="T14" fmla="*/ 112 w 500"/>
                  <a:gd name="T15" fmla="*/ 260 h 876"/>
                  <a:gd name="T16" fmla="*/ 0 w 500"/>
                  <a:gd name="T17" fmla="*/ 124 h 876"/>
                  <a:gd name="T18" fmla="*/ 164 w 500"/>
                  <a:gd name="T19" fmla="*/ 4 h 876"/>
                  <a:gd name="T20" fmla="*/ 172 w 500"/>
                  <a:gd name="T21" fmla="*/ 0 h 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0" h="876">
                    <a:moveTo>
                      <a:pt x="172" y="0"/>
                    </a:moveTo>
                    <a:lnTo>
                      <a:pt x="500" y="544"/>
                    </a:lnTo>
                    <a:lnTo>
                      <a:pt x="244" y="876"/>
                    </a:lnTo>
                    <a:lnTo>
                      <a:pt x="200" y="752"/>
                    </a:lnTo>
                    <a:lnTo>
                      <a:pt x="176" y="564"/>
                    </a:lnTo>
                    <a:lnTo>
                      <a:pt x="164" y="488"/>
                    </a:lnTo>
                    <a:lnTo>
                      <a:pt x="48" y="336"/>
                    </a:lnTo>
                    <a:lnTo>
                      <a:pt x="112" y="260"/>
                    </a:lnTo>
                    <a:lnTo>
                      <a:pt x="0" y="124"/>
                    </a:lnTo>
                    <a:lnTo>
                      <a:pt x="164" y="4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FFFFCD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62" name="Freeform 116"/>
              <p:cNvSpPr>
                <a:spLocks/>
              </p:cNvSpPr>
              <p:nvPr/>
            </p:nvSpPr>
            <p:spPr bwMode="auto">
              <a:xfrm>
                <a:off x="2129" y="1651"/>
                <a:ext cx="48" cy="55"/>
              </a:xfrm>
              <a:custGeom>
                <a:avLst/>
                <a:gdLst>
                  <a:gd name="T0" fmla="*/ 0 w 256"/>
                  <a:gd name="T1" fmla="*/ 80 h 300"/>
                  <a:gd name="T2" fmla="*/ 204 w 256"/>
                  <a:gd name="T3" fmla="*/ 300 h 300"/>
                  <a:gd name="T4" fmla="*/ 248 w 256"/>
                  <a:gd name="T5" fmla="*/ 240 h 300"/>
                  <a:gd name="T6" fmla="*/ 204 w 256"/>
                  <a:gd name="T7" fmla="*/ 140 h 300"/>
                  <a:gd name="T8" fmla="*/ 256 w 256"/>
                  <a:gd name="T9" fmla="*/ 96 h 300"/>
                  <a:gd name="T10" fmla="*/ 236 w 256"/>
                  <a:gd name="T11" fmla="*/ 24 h 300"/>
                  <a:gd name="T12" fmla="*/ 200 w 256"/>
                  <a:gd name="T13" fmla="*/ 0 h 300"/>
                  <a:gd name="T14" fmla="*/ 100 w 256"/>
                  <a:gd name="T15" fmla="*/ 76 h 300"/>
                  <a:gd name="T16" fmla="*/ 40 w 256"/>
                  <a:gd name="T17" fmla="*/ 16 h 300"/>
                  <a:gd name="T18" fmla="*/ 8 w 256"/>
                  <a:gd name="T19" fmla="*/ 76 h 300"/>
                  <a:gd name="T20" fmla="*/ 0 w 256"/>
                  <a:gd name="T21" fmla="*/ 8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6" h="300">
                    <a:moveTo>
                      <a:pt x="0" y="80"/>
                    </a:moveTo>
                    <a:lnTo>
                      <a:pt x="204" y="300"/>
                    </a:lnTo>
                    <a:lnTo>
                      <a:pt x="248" y="240"/>
                    </a:lnTo>
                    <a:lnTo>
                      <a:pt x="204" y="140"/>
                    </a:lnTo>
                    <a:lnTo>
                      <a:pt x="256" y="96"/>
                    </a:lnTo>
                    <a:lnTo>
                      <a:pt x="236" y="24"/>
                    </a:lnTo>
                    <a:lnTo>
                      <a:pt x="200" y="0"/>
                    </a:lnTo>
                    <a:lnTo>
                      <a:pt x="100" y="76"/>
                    </a:lnTo>
                    <a:lnTo>
                      <a:pt x="40" y="16"/>
                    </a:lnTo>
                    <a:lnTo>
                      <a:pt x="8" y="76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63" name="Freeform 117"/>
              <p:cNvSpPr>
                <a:spLocks/>
              </p:cNvSpPr>
              <p:nvPr/>
            </p:nvSpPr>
            <p:spPr bwMode="auto">
              <a:xfrm>
                <a:off x="2262" y="1625"/>
                <a:ext cx="115" cy="83"/>
              </a:xfrm>
              <a:custGeom>
                <a:avLst/>
                <a:gdLst>
                  <a:gd name="T0" fmla="*/ 0 w 616"/>
                  <a:gd name="T1" fmla="*/ 176 h 444"/>
                  <a:gd name="T2" fmla="*/ 536 w 616"/>
                  <a:gd name="T3" fmla="*/ 444 h 444"/>
                  <a:gd name="T4" fmla="*/ 616 w 616"/>
                  <a:gd name="T5" fmla="*/ 280 h 444"/>
                  <a:gd name="T6" fmla="*/ 500 w 616"/>
                  <a:gd name="T7" fmla="*/ 216 h 444"/>
                  <a:gd name="T8" fmla="*/ 520 w 616"/>
                  <a:gd name="T9" fmla="*/ 156 h 444"/>
                  <a:gd name="T10" fmla="*/ 428 w 616"/>
                  <a:gd name="T11" fmla="*/ 116 h 444"/>
                  <a:gd name="T12" fmla="*/ 356 w 616"/>
                  <a:gd name="T13" fmla="*/ 136 h 444"/>
                  <a:gd name="T14" fmla="*/ 148 w 616"/>
                  <a:gd name="T15" fmla="*/ 0 h 444"/>
                  <a:gd name="T16" fmla="*/ 0 w 616"/>
                  <a:gd name="T17" fmla="*/ 168 h 444"/>
                  <a:gd name="T18" fmla="*/ 0 w 616"/>
                  <a:gd name="T19" fmla="*/ 176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6" h="444">
                    <a:moveTo>
                      <a:pt x="0" y="176"/>
                    </a:moveTo>
                    <a:lnTo>
                      <a:pt x="536" y="444"/>
                    </a:lnTo>
                    <a:lnTo>
                      <a:pt x="616" y="280"/>
                    </a:lnTo>
                    <a:lnTo>
                      <a:pt x="500" y="216"/>
                    </a:lnTo>
                    <a:lnTo>
                      <a:pt x="520" y="156"/>
                    </a:lnTo>
                    <a:lnTo>
                      <a:pt x="428" y="116"/>
                    </a:lnTo>
                    <a:lnTo>
                      <a:pt x="356" y="136"/>
                    </a:lnTo>
                    <a:lnTo>
                      <a:pt x="148" y="0"/>
                    </a:lnTo>
                    <a:lnTo>
                      <a:pt x="0" y="168"/>
                    </a:lnTo>
                    <a:lnTo>
                      <a:pt x="0" y="17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64" name="Freeform 118"/>
              <p:cNvSpPr>
                <a:spLocks/>
              </p:cNvSpPr>
              <p:nvPr/>
            </p:nvSpPr>
            <p:spPr bwMode="auto">
              <a:xfrm>
                <a:off x="2295" y="1736"/>
                <a:ext cx="70" cy="51"/>
              </a:xfrm>
              <a:custGeom>
                <a:avLst/>
                <a:gdLst>
                  <a:gd name="T0" fmla="*/ 376 w 376"/>
                  <a:gd name="T1" fmla="*/ 224 h 276"/>
                  <a:gd name="T2" fmla="*/ 124 w 376"/>
                  <a:gd name="T3" fmla="*/ 0 h 276"/>
                  <a:gd name="T4" fmla="*/ 0 w 376"/>
                  <a:gd name="T5" fmla="*/ 276 h 276"/>
                  <a:gd name="T6" fmla="*/ 372 w 376"/>
                  <a:gd name="T7" fmla="*/ 232 h 276"/>
                  <a:gd name="T8" fmla="*/ 376 w 376"/>
                  <a:gd name="T9" fmla="*/ 224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6" h="276">
                    <a:moveTo>
                      <a:pt x="376" y="224"/>
                    </a:moveTo>
                    <a:lnTo>
                      <a:pt x="124" y="0"/>
                    </a:lnTo>
                    <a:lnTo>
                      <a:pt x="0" y="276"/>
                    </a:lnTo>
                    <a:lnTo>
                      <a:pt x="372" y="232"/>
                    </a:lnTo>
                    <a:lnTo>
                      <a:pt x="376" y="224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65" name="Freeform 119"/>
              <p:cNvSpPr>
                <a:spLocks/>
              </p:cNvSpPr>
              <p:nvPr/>
            </p:nvSpPr>
            <p:spPr bwMode="auto">
              <a:xfrm>
                <a:off x="2260" y="1665"/>
                <a:ext cx="68" cy="56"/>
              </a:xfrm>
              <a:custGeom>
                <a:avLst/>
                <a:gdLst>
                  <a:gd name="T0" fmla="*/ 308 w 364"/>
                  <a:gd name="T1" fmla="*/ 304 h 304"/>
                  <a:gd name="T2" fmla="*/ 364 w 364"/>
                  <a:gd name="T3" fmla="*/ 184 h 304"/>
                  <a:gd name="T4" fmla="*/ 0 w 364"/>
                  <a:gd name="T5" fmla="*/ 0 h 304"/>
                  <a:gd name="T6" fmla="*/ 20 w 364"/>
                  <a:gd name="T7" fmla="*/ 116 h 304"/>
                  <a:gd name="T8" fmla="*/ 140 w 364"/>
                  <a:gd name="T9" fmla="*/ 212 h 304"/>
                  <a:gd name="T10" fmla="*/ 304 w 364"/>
                  <a:gd name="T11" fmla="*/ 304 h 304"/>
                  <a:gd name="T12" fmla="*/ 308 w 364"/>
                  <a:gd name="T13" fmla="*/ 30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4" h="304">
                    <a:moveTo>
                      <a:pt x="308" y="304"/>
                    </a:moveTo>
                    <a:lnTo>
                      <a:pt x="364" y="184"/>
                    </a:lnTo>
                    <a:lnTo>
                      <a:pt x="0" y="0"/>
                    </a:lnTo>
                    <a:lnTo>
                      <a:pt x="20" y="116"/>
                    </a:lnTo>
                    <a:lnTo>
                      <a:pt x="140" y="212"/>
                    </a:lnTo>
                    <a:lnTo>
                      <a:pt x="304" y="304"/>
                    </a:lnTo>
                    <a:lnTo>
                      <a:pt x="308" y="304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66" name="Freeform 120"/>
              <p:cNvSpPr>
                <a:spLocks/>
              </p:cNvSpPr>
              <p:nvPr/>
            </p:nvSpPr>
            <p:spPr bwMode="auto">
              <a:xfrm>
                <a:off x="2323" y="1703"/>
                <a:ext cx="37" cy="41"/>
              </a:xfrm>
              <a:custGeom>
                <a:avLst/>
                <a:gdLst>
                  <a:gd name="T0" fmla="*/ 200 w 200"/>
                  <a:gd name="T1" fmla="*/ 68 h 224"/>
                  <a:gd name="T2" fmla="*/ 56 w 200"/>
                  <a:gd name="T3" fmla="*/ 0 h 224"/>
                  <a:gd name="T4" fmla="*/ 0 w 200"/>
                  <a:gd name="T5" fmla="*/ 128 h 224"/>
                  <a:gd name="T6" fmla="*/ 104 w 200"/>
                  <a:gd name="T7" fmla="*/ 224 h 224"/>
                  <a:gd name="T8" fmla="*/ 200 w 200"/>
                  <a:gd name="T9" fmla="*/ 56 h 224"/>
                  <a:gd name="T10" fmla="*/ 200 w 200"/>
                  <a:gd name="T11" fmla="*/ 68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0" h="224">
                    <a:moveTo>
                      <a:pt x="200" y="68"/>
                    </a:moveTo>
                    <a:lnTo>
                      <a:pt x="56" y="0"/>
                    </a:lnTo>
                    <a:lnTo>
                      <a:pt x="0" y="128"/>
                    </a:lnTo>
                    <a:lnTo>
                      <a:pt x="104" y="224"/>
                    </a:lnTo>
                    <a:lnTo>
                      <a:pt x="200" y="56"/>
                    </a:lnTo>
                    <a:lnTo>
                      <a:pt x="200" y="68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67" name="Freeform 121"/>
              <p:cNvSpPr>
                <a:spLocks/>
              </p:cNvSpPr>
              <p:nvPr/>
            </p:nvSpPr>
            <p:spPr bwMode="auto">
              <a:xfrm>
                <a:off x="2196" y="1686"/>
                <a:ext cx="118" cy="100"/>
              </a:xfrm>
              <a:custGeom>
                <a:avLst/>
                <a:gdLst>
                  <a:gd name="T0" fmla="*/ 483 w 635"/>
                  <a:gd name="T1" fmla="*/ 536 h 536"/>
                  <a:gd name="T2" fmla="*/ 635 w 635"/>
                  <a:gd name="T3" fmla="*/ 226 h 536"/>
                  <a:gd name="T4" fmla="*/ 456 w 635"/>
                  <a:gd name="T5" fmla="*/ 111 h 536"/>
                  <a:gd name="T6" fmla="*/ 327 w 635"/>
                  <a:gd name="T7" fmla="*/ 5 h 536"/>
                  <a:gd name="T8" fmla="*/ 271 w 635"/>
                  <a:gd name="T9" fmla="*/ 0 h 536"/>
                  <a:gd name="T10" fmla="*/ 225 w 635"/>
                  <a:gd name="T11" fmla="*/ 46 h 536"/>
                  <a:gd name="T12" fmla="*/ 115 w 635"/>
                  <a:gd name="T13" fmla="*/ 171 h 536"/>
                  <a:gd name="T14" fmla="*/ 142 w 635"/>
                  <a:gd name="T15" fmla="*/ 272 h 536"/>
                  <a:gd name="T16" fmla="*/ 193 w 635"/>
                  <a:gd name="T17" fmla="*/ 291 h 536"/>
                  <a:gd name="T18" fmla="*/ 170 w 635"/>
                  <a:gd name="T19" fmla="*/ 332 h 536"/>
                  <a:gd name="T20" fmla="*/ 36 w 635"/>
                  <a:gd name="T21" fmla="*/ 277 h 536"/>
                  <a:gd name="T22" fmla="*/ 0 w 635"/>
                  <a:gd name="T23" fmla="*/ 328 h 536"/>
                  <a:gd name="T24" fmla="*/ 483 w 635"/>
                  <a:gd name="T25" fmla="*/ 530 h 536"/>
                  <a:gd name="T26" fmla="*/ 483 w 635"/>
                  <a:gd name="T27" fmla="*/ 536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5" h="536">
                    <a:moveTo>
                      <a:pt x="483" y="536"/>
                    </a:moveTo>
                    <a:lnTo>
                      <a:pt x="635" y="226"/>
                    </a:lnTo>
                    <a:lnTo>
                      <a:pt x="456" y="111"/>
                    </a:lnTo>
                    <a:lnTo>
                      <a:pt x="327" y="5"/>
                    </a:lnTo>
                    <a:lnTo>
                      <a:pt x="271" y="0"/>
                    </a:lnTo>
                    <a:lnTo>
                      <a:pt x="225" y="46"/>
                    </a:lnTo>
                    <a:lnTo>
                      <a:pt x="115" y="171"/>
                    </a:lnTo>
                    <a:lnTo>
                      <a:pt x="142" y="272"/>
                    </a:lnTo>
                    <a:lnTo>
                      <a:pt x="193" y="291"/>
                    </a:lnTo>
                    <a:lnTo>
                      <a:pt x="170" y="332"/>
                    </a:lnTo>
                    <a:lnTo>
                      <a:pt x="36" y="277"/>
                    </a:lnTo>
                    <a:lnTo>
                      <a:pt x="0" y="328"/>
                    </a:lnTo>
                    <a:lnTo>
                      <a:pt x="483" y="530"/>
                    </a:lnTo>
                    <a:lnTo>
                      <a:pt x="483" y="53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68" name="Freeform 122"/>
              <p:cNvSpPr>
                <a:spLocks/>
              </p:cNvSpPr>
              <p:nvPr/>
            </p:nvSpPr>
            <p:spPr bwMode="auto">
              <a:xfrm>
                <a:off x="2179" y="1750"/>
                <a:ext cx="75" cy="61"/>
              </a:xfrm>
              <a:custGeom>
                <a:avLst/>
                <a:gdLst>
                  <a:gd name="T0" fmla="*/ 78 w 401"/>
                  <a:gd name="T1" fmla="*/ 5 h 332"/>
                  <a:gd name="T2" fmla="*/ 401 w 401"/>
                  <a:gd name="T3" fmla="*/ 143 h 332"/>
                  <a:gd name="T4" fmla="*/ 304 w 401"/>
                  <a:gd name="T5" fmla="*/ 332 h 332"/>
                  <a:gd name="T6" fmla="*/ 0 w 401"/>
                  <a:gd name="T7" fmla="*/ 180 h 332"/>
                  <a:gd name="T8" fmla="*/ 69 w 401"/>
                  <a:gd name="T9" fmla="*/ 0 h 332"/>
                  <a:gd name="T10" fmla="*/ 78 w 401"/>
                  <a:gd name="T11" fmla="*/ 5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332">
                    <a:moveTo>
                      <a:pt x="78" y="5"/>
                    </a:moveTo>
                    <a:lnTo>
                      <a:pt x="401" y="143"/>
                    </a:lnTo>
                    <a:lnTo>
                      <a:pt x="304" y="332"/>
                    </a:lnTo>
                    <a:lnTo>
                      <a:pt x="0" y="180"/>
                    </a:lnTo>
                    <a:lnTo>
                      <a:pt x="69" y="0"/>
                    </a:lnTo>
                    <a:lnTo>
                      <a:pt x="78" y="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69" name="Freeform 123"/>
              <p:cNvSpPr>
                <a:spLocks/>
              </p:cNvSpPr>
              <p:nvPr/>
            </p:nvSpPr>
            <p:spPr bwMode="auto">
              <a:xfrm>
                <a:off x="2216" y="1779"/>
                <a:ext cx="68" cy="99"/>
              </a:xfrm>
              <a:custGeom>
                <a:avLst/>
                <a:gdLst>
                  <a:gd name="T0" fmla="*/ 134 w 364"/>
                  <a:gd name="T1" fmla="*/ 532 h 532"/>
                  <a:gd name="T2" fmla="*/ 364 w 364"/>
                  <a:gd name="T3" fmla="*/ 65 h 532"/>
                  <a:gd name="T4" fmla="*/ 226 w 364"/>
                  <a:gd name="T5" fmla="*/ 0 h 532"/>
                  <a:gd name="T6" fmla="*/ 0 w 364"/>
                  <a:gd name="T7" fmla="*/ 470 h 532"/>
                  <a:gd name="T8" fmla="*/ 143 w 364"/>
                  <a:gd name="T9" fmla="*/ 525 h 532"/>
                  <a:gd name="T10" fmla="*/ 134 w 364"/>
                  <a:gd name="T11" fmla="*/ 532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4" h="532">
                    <a:moveTo>
                      <a:pt x="134" y="532"/>
                    </a:moveTo>
                    <a:lnTo>
                      <a:pt x="364" y="65"/>
                    </a:lnTo>
                    <a:lnTo>
                      <a:pt x="226" y="0"/>
                    </a:lnTo>
                    <a:lnTo>
                      <a:pt x="0" y="470"/>
                    </a:lnTo>
                    <a:lnTo>
                      <a:pt x="143" y="525"/>
                    </a:lnTo>
                    <a:lnTo>
                      <a:pt x="134" y="532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70" name="Freeform 124"/>
              <p:cNvSpPr>
                <a:spLocks/>
              </p:cNvSpPr>
              <p:nvPr/>
            </p:nvSpPr>
            <p:spPr bwMode="auto">
              <a:xfrm>
                <a:off x="2197" y="1873"/>
                <a:ext cx="36" cy="42"/>
              </a:xfrm>
              <a:custGeom>
                <a:avLst/>
                <a:gdLst>
                  <a:gd name="T0" fmla="*/ 115 w 198"/>
                  <a:gd name="T1" fmla="*/ 227 h 227"/>
                  <a:gd name="T2" fmla="*/ 198 w 198"/>
                  <a:gd name="T3" fmla="*/ 60 h 227"/>
                  <a:gd name="T4" fmla="*/ 97 w 198"/>
                  <a:gd name="T5" fmla="*/ 0 h 227"/>
                  <a:gd name="T6" fmla="*/ 0 w 198"/>
                  <a:gd name="T7" fmla="*/ 166 h 227"/>
                  <a:gd name="T8" fmla="*/ 111 w 198"/>
                  <a:gd name="T9" fmla="*/ 221 h 227"/>
                  <a:gd name="T10" fmla="*/ 115 w 198"/>
                  <a:gd name="T11" fmla="*/ 227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8" h="227">
                    <a:moveTo>
                      <a:pt x="115" y="227"/>
                    </a:moveTo>
                    <a:lnTo>
                      <a:pt x="198" y="60"/>
                    </a:lnTo>
                    <a:lnTo>
                      <a:pt x="97" y="0"/>
                    </a:lnTo>
                    <a:lnTo>
                      <a:pt x="0" y="166"/>
                    </a:lnTo>
                    <a:lnTo>
                      <a:pt x="111" y="221"/>
                    </a:lnTo>
                    <a:lnTo>
                      <a:pt x="115" y="227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71" name="Freeform 125"/>
              <p:cNvSpPr>
                <a:spLocks/>
              </p:cNvSpPr>
              <p:nvPr/>
            </p:nvSpPr>
            <p:spPr bwMode="auto">
              <a:xfrm>
                <a:off x="1980" y="2015"/>
                <a:ext cx="41" cy="46"/>
              </a:xfrm>
              <a:custGeom>
                <a:avLst/>
                <a:gdLst>
                  <a:gd name="T0" fmla="*/ 5 w 221"/>
                  <a:gd name="T1" fmla="*/ 9 h 249"/>
                  <a:gd name="T2" fmla="*/ 83 w 221"/>
                  <a:gd name="T3" fmla="*/ 249 h 249"/>
                  <a:gd name="T4" fmla="*/ 221 w 221"/>
                  <a:gd name="T5" fmla="*/ 226 h 249"/>
                  <a:gd name="T6" fmla="*/ 217 w 221"/>
                  <a:gd name="T7" fmla="*/ 46 h 249"/>
                  <a:gd name="T8" fmla="*/ 129 w 221"/>
                  <a:gd name="T9" fmla="*/ 9 h 249"/>
                  <a:gd name="T10" fmla="*/ 51 w 221"/>
                  <a:gd name="T11" fmla="*/ 0 h 249"/>
                  <a:gd name="T12" fmla="*/ 0 w 221"/>
                  <a:gd name="T13" fmla="*/ 4 h 249"/>
                  <a:gd name="T14" fmla="*/ 5 w 221"/>
                  <a:gd name="T15" fmla="*/ 9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1" h="249">
                    <a:moveTo>
                      <a:pt x="5" y="9"/>
                    </a:moveTo>
                    <a:lnTo>
                      <a:pt x="83" y="249"/>
                    </a:lnTo>
                    <a:lnTo>
                      <a:pt x="221" y="226"/>
                    </a:lnTo>
                    <a:lnTo>
                      <a:pt x="217" y="46"/>
                    </a:lnTo>
                    <a:lnTo>
                      <a:pt x="129" y="9"/>
                    </a:lnTo>
                    <a:lnTo>
                      <a:pt x="51" y="0"/>
                    </a:lnTo>
                    <a:lnTo>
                      <a:pt x="0" y="4"/>
                    </a:ln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72" name="Freeform 126"/>
              <p:cNvSpPr>
                <a:spLocks/>
              </p:cNvSpPr>
              <p:nvPr/>
            </p:nvSpPr>
            <p:spPr bwMode="auto">
              <a:xfrm>
                <a:off x="2105" y="1930"/>
                <a:ext cx="47" cy="42"/>
              </a:xfrm>
              <a:custGeom>
                <a:avLst/>
                <a:gdLst>
                  <a:gd name="T0" fmla="*/ 101 w 254"/>
                  <a:gd name="T1" fmla="*/ 228 h 228"/>
                  <a:gd name="T2" fmla="*/ 180 w 254"/>
                  <a:gd name="T3" fmla="*/ 198 h 228"/>
                  <a:gd name="T4" fmla="*/ 254 w 254"/>
                  <a:gd name="T5" fmla="*/ 46 h 228"/>
                  <a:gd name="T6" fmla="*/ 203 w 254"/>
                  <a:gd name="T7" fmla="*/ 0 h 228"/>
                  <a:gd name="T8" fmla="*/ 167 w 254"/>
                  <a:gd name="T9" fmla="*/ 41 h 228"/>
                  <a:gd name="T10" fmla="*/ 70 w 254"/>
                  <a:gd name="T11" fmla="*/ 4 h 228"/>
                  <a:gd name="T12" fmla="*/ 0 w 254"/>
                  <a:gd name="T13" fmla="*/ 169 h 228"/>
                  <a:gd name="T14" fmla="*/ 101 w 254"/>
                  <a:gd name="T15" fmla="*/ 228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4" h="228">
                    <a:moveTo>
                      <a:pt x="101" y="228"/>
                    </a:moveTo>
                    <a:lnTo>
                      <a:pt x="180" y="198"/>
                    </a:lnTo>
                    <a:lnTo>
                      <a:pt x="254" y="46"/>
                    </a:lnTo>
                    <a:lnTo>
                      <a:pt x="203" y="0"/>
                    </a:lnTo>
                    <a:lnTo>
                      <a:pt x="167" y="41"/>
                    </a:lnTo>
                    <a:lnTo>
                      <a:pt x="70" y="4"/>
                    </a:lnTo>
                    <a:lnTo>
                      <a:pt x="0" y="169"/>
                    </a:lnTo>
                    <a:lnTo>
                      <a:pt x="101" y="22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73" name="Freeform 127"/>
              <p:cNvSpPr>
                <a:spLocks/>
              </p:cNvSpPr>
              <p:nvPr/>
            </p:nvSpPr>
            <p:spPr bwMode="auto">
              <a:xfrm>
                <a:off x="1992" y="2042"/>
                <a:ext cx="144" cy="180"/>
              </a:xfrm>
              <a:custGeom>
                <a:avLst/>
                <a:gdLst>
                  <a:gd name="T0" fmla="*/ 0 w 774"/>
                  <a:gd name="T1" fmla="*/ 972 h 972"/>
                  <a:gd name="T2" fmla="*/ 553 w 774"/>
                  <a:gd name="T3" fmla="*/ 751 h 972"/>
                  <a:gd name="T4" fmla="*/ 774 w 774"/>
                  <a:gd name="T5" fmla="*/ 143 h 972"/>
                  <a:gd name="T6" fmla="*/ 387 w 774"/>
                  <a:gd name="T7" fmla="*/ 0 h 972"/>
                  <a:gd name="T8" fmla="*/ 0 w 774"/>
                  <a:gd name="T9" fmla="*/ 972 h 972"/>
                  <a:gd name="T10" fmla="*/ 0 w 774"/>
                  <a:gd name="T11" fmla="*/ 972 h 9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4" h="972">
                    <a:moveTo>
                      <a:pt x="0" y="972"/>
                    </a:moveTo>
                    <a:lnTo>
                      <a:pt x="553" y="751"/>
                    </a:lnTo>
                    <a:lnTo>
                      <a:pt x="774" y="143"/>
                    </a:lnTo>
                    <a:lnTo>
                      <a:pt x="387" y="0"/>
                    </a:lnTo>
                    <a:lnTo>
                      <a:pt x="0" y="972"/>
                    </a:lnTo>
                    <a:lnTo>
                      <a:pt x="0" y="972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74" name="Freeform 128"/>
              <p:cNvSpPr>
                <a:spLocks/>
              </p:cNvSpPr>
              <p:nvPr/>
            </p:nvSpPr>
            <p:spPr bwMode="auto">
              <a:xfrm>
                <a:off x="2063" y="2036"/>
                <a:ext cx="78" cy="30"/>
              </a:xfrm>
              <a:custGeom>
                <a:avLst/>
                <a:gdLst>
                  <a:gd name="T0" fmla="*/ 0 w 420"/>
                  <a:gd name="T1" fmla="*/ 19 h 161"/>
                  <a:gd name="T2" fmla="*/ 397 w 420"/>
                  <a:gd name="T3" fmla="*/ 161 h 161"/>
                  <a:gd name="T4" fmla="*/ 420 w 420"/>
                  <a:gd name="T5" fmla="*/ 124 h 161"/>
                  <a:gd name="T6" fmla="*/ 129 w 420"/>
                  <a:gd name="T7" fmla="*/ 0 h 161"/>
                  <a:gd name="T8" fmla="*/ 0 w 420"/>
                  <a:gd name="T9" fmla="*/ 19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0" h="161">
                    <a:moveTo>
                      <a:pt x="0" y="19"/>
                    </a:moveTo>
                    <a:lnTo>
                      <a:pt x="397" y="161"/>
                    </a:lnTo>
                    <a:lnTo>
                      <a:pt x="420" y="124"/>
                    </a:lnTo>
                    <a:lnTo>
                      <a:pt x="129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75" name="Freeform 129"/>
              <p:cNvSpPr>
                <a:spLocks/>
              </p:cNvSpPr>
              <p:nvPr/>
            </p:nvSpPr>
            <p:spPr bwMode="auto">
              <a:xfrm>
                <a:off x="2358" y="1716"/>
                <a:ext cx="27" cy="23"/>
              </a:xfrm>
              <a:custGeom>
                <a:avLst/>
                <a:gdLst>
                  <a:gd name="T0" fmla="*/ 23 w 143"/>
                  <a:gd name="T1" fmla="*/ 0 h 124"/>
                  <a:gd name="T2" fmla="*/ 143 w 143"/>
                  <a:gd name="T3" fmla="*/ 60 h 124"/>
                  <a:gd name="T4" fmla="*/ 120 w 143"/>
                  <a:gd name="T5" fmla="*/ 124 h 124"/>
                  <a:gd name="T6" fmla="*/ 0 w 143"/>
                  <a:gd name="T7" fmla="*/ 69 h 124"/>
                  <a:gd name="T8" fmla="*/ 23 w 143"/>
                  <a:gd name="T9" fmla="*/ 0 h 124"/>
                  <a:gd name="T10" fmla="*/ 23 w 143"/>
                  <a:gd name="T11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124">
                    <a:moveTo>
                      <a:pt x="23" y="0"/>
                    </a:moveTo>
                    <a:lnTo>
                      <a:pt x="143" y="60"/>
                    </a:lnTo>
                    <a:lnTo>
                      <a:pt x="120" y="124"/>
                    </a:lnTo>
                    <a:lnTo>
                      <a:pt x="0" y="69"/>
                    </a:ln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76" name="Freeform 130"/>
              <p:cNvSpPr>
                <a:spLocks/>
              </p:cNvSpPr>
              <p:nvPr/>
            </p:nvSpPr>
            <p:spPr bwMode="auto">
              <a:xfrm>
                <a:off x="2383" y="1730"/>
                <a:ext cx="27" cy="23"/>
              </a:xfrm>
              <a:custGeom>
                <a:avLst/>
                <a:gdLst>
                  <a:gd name="T0" fmla="*/ 23 w 143"/>
                  <a:gd name="T1" fmla="*/ 0 h 126"/>
                  <a:gd name="T2" fmla="*/ 143 w 143"/>
                  <a:gd name="T3" fmla="*/ 60 h 126"/>
                  <a:gd name="T4" fmla="*/ 114 w 143"/>
                  <a:gd name="T5" fmla="*/ 126 h 126"/>
                  <a:gd name="T6" fmla="*/ 0 w 143"/>
                  <a:gd name="T7" fmla="*/ 69 h 126"/>
                  <a:gd name="T8" fmla="*/ 23 w 143"/>
                  <a:gd name="T9" fmla="*/ 0 h 126"/>
                  <a:gd name="T10" fmla="*/ 23 w 143"/>
                  <a:gd name="T11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126">
                    <a:moveTo>
                      <a:pt x="23" y="0"/>
                    </a:moveTo>
                    <a:lnTo>
                      <a:pt x="143" y="60"/>
                    </a:lnTo>
                    <a:lnTo>
                      <a:pt x="114" y="126"/>
                    </a:lnTo>
                    <a:lnTo>
                      <a:pt x="0" y="69"/>
                    </a:ln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77" name="Freeform 131"/>
              <p:cNvSpPr>
                <a:spLocks/>
              </p:cNvSpPr>
              <p:nvPr/>
            </p:nvSpPr>
            <p:spPr bwMode="auto">
              <a:xfrm>
                <a:off x="2421" y="1748"/>
                <a:ext cx="28" cy="23"/>
              </a:xfrm>
              <a:custGeom>
                <a:avLst/>
                <a:gdLst>
                  <a:gd name="T0" fmla="*/ 30 w 150"/>
                  <a:gd name="T1" fmla="*/ 0 h 126"/>
                  <a:gd name="T2" fmla="*/ 150 w 150"/>
                  <a:gd name="T3" fmla="*/ 60 h 126"/>
                  <a:gd name="T4" fmla="*/ 121 w 150"/>
                  <a:gd name="T5" fmla="*/ 126 h 126"/>
                  <a:gd name="T6" fmla="*/ 0 w 150"/>
                  <a:gd name="T7" fmla="*/ 69 h 126"/>
                  <a:gd name="T8" fmla="*/ 30 w 150"/>
                  <a:gd name="T9" fmla="*/ 0 h 126"/>
                  <a:gd name="T10" fmla="*/ 30 w 150"/>
                  <a:gd name="T11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0" h="126">
                    <a:moveTo>
                      <a:pt x="30" y="0"/>
                    </a:moveTo>
                    <a:lnTo>
                      <a:pt x="150" y="60"/>
                    </a:lnTo>
                    <a:lnTo>
                      <a:pt x="121" y="126"/>
                    </a:lnTo>
                    <a:lnTo>
                      <a:pt x="0" y="69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78" name="Freeform 132"/>
              <p:cNvSpPr>
                <a:spLocks/>
              </p:cNvSpPr>
              <p:nvPr/>
            </p:nvSpPr>
            <p:spPr bwMode="auto">
              <a:xfrm>
                <a:off x="2446" y="1760"/>
                <a:ext cx="60" cy="39"/>
              </a:xfrm>
              <a:custGeom>
                <a:avLst/>
                <a:gdLst>
                  <a:gd name="T0" fmla="*/ 30 w 323"/>
                  <a:gd name="T1" fmla="*/ 0 h 214"/>
                  <a:gd name="T2" fmla="*/ 323 w 323"/>
                  <a:gd name="T3" fmla="*/ 149 h 214"/>
                  <a:gd name="T4" fmla="*/ 300 w 323"/>
                  <a:gd name="T5" fmla="*/ 214 h 214"/>
                  <a:gd name="T6" fmla="*/ 0 w 323"/>
                  <a:gd name="T7" fmla="*/ 69 h 214"/>
                  <a:gd name="T8" fmla="*/ 30 w 323"/>
                  <a:gd name="T9" fmla="*/ 0 h 214"/>
                  <a:gd name="T10" fmla="*/ 30 w 323"/>
                  <a:gd name="T11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3" h="214">
                    <a:moveTo>
                      <a:pt x="30" y="0"/>
                    </a:moveTo>
                    <a:lnTo>
                      <a:pt x="323" y="149"/>
                    </a:lnTo>
                    <a:lnTo>
                      <a:pt x="300" y="214"/>
                    </a:lnTo>
                    <a:lnTo>
                      <a:pt x="0" y="69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79" name="Freeform 133"/>
              <p:cNvSpPr>
                <a:spLocks/>
              </p:cNvSpPr>
              <p:nvPr/>
            </p:nvSpPr>
            <p:spPr bwMode="auto">
              <a:xfrm>
                <a:off x="2370" y="1746"/>
                <a:ext cx="36" cy="43"/>
              </a:xfrm>
              <a:custGeom>
                <a:avLst/>
                <a:gdLst>
                  <a:gd name="T0" fmla="*/ 55 w 193"/>
                  <a:gd name="T1" fmla="*/ 0 h 230"/>
                  <a:gd name="T2" fmla="*/ 193 w 193"/>
                  <a:gd name="T3" fmla="*/ 64 h 230"/>
                  <a:gd name="T4" fmla="*/ 110 w 193"/>
                  <a:gd name="T5" fmla="*/ 230 h 230"/>
                  <a:gd name="T6" fmla="*/ 0 w 193"/>
                  <a:gd name="T7" fmla="*/ 124 h 230"/>
                  <a:gd name="T8" fmla="*/ 55 w 193"/>
                  <a:gd name="T9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230">
                    <a:moveTo>
                      <a:pt x="55" y="0"/>
                    </a:moveTo>
                    <a:lnTo>
                      <a:pt x="193" y="64"/>
                    </a:lnTo>
                    <a:lnTo>
                      <a:pt x="110" y="230"/>
                    </a:lnTo>
                    <a:lnTo>
                      <a:pt x="0" y="124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80" name="Freeform 134"/>
              <p:cNvSpPr>
                <a:spLocks/>
              </p:cNvSpPr>
              <p:nvPr/>
            </p:nvSpPr>
            <p:spPr bwMode="auto">
              <a:xfrm>
                <a:off x="2399" y="1762"/>
                <a:ext cx="43" cy="50"/>
              </a:xfrm>
              <a:custGeom>
                <a:avLst/>
                <a:gdLst>
                  <a:gd name="T0" fmla="*/ 83 w 235"/>
                  <a:gd name="T1" fmla="*/ 0 h 272"/>
                  <a:gd name="T2" fmla="*/ 235 w 235"/>
                  <a:gd name="T3" fmla="*/ 74 h 272"/>
                  <a:gd name="T4" fmla="*/ 119 w 235"/>
                  <a:gd name="T5" fmla="*/ 272 h 272"/>
                  <a:gd name="T6" fmla="*/ 0 w 235"/>
                  <a:gd name="T7" fmla="*/ 175 h 272"/>
                  <a:gd name="T8" fmla="*/ 83 w 235"/>
                  <a:gd name="T9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272">
                    <a:moveTo>
                      <a:pt x="83" y="0"/>
                    </a:moveTo>
                    <a:lnTo>
                      <a:pt x="235" y="74"/>
                    </a:lnTo>
                    <a:lnTo>
                      <a:pt x="119" y="272"/>
                    </a:lnTo>
                    <a:lnTo>
                      <a:pt x="0" y="175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81" name="Freeform 135"/>
              <p:cNvSpPr>
                <a:spLocks/>
              </p:cNvSpPr>
              <p:nvPr/>
            </p:nvSpPr>
            <p:spPr bwMode="auto">
              <a:xfrm>
                <a:off x="2346" y="1732"/>
                <a:ext cx="32" cy="37"/>
              </a:xfrm>
              <a:custGeom>
                <a:avLst/>
                <a:gdLst>
                  <a:gd name="T0" fmla="*/ 39 w 170"/>
                  <a:gd name="T1" fmla="*/ 0 h 198"/>
                  <a:gd name="T2" fmla="*/ 170 w 170"/>
                  <a:gd name="T3" fmla="*/ 69 h 198"/>
                  <a:gd name="T4" fmla="*/ 106 w 170"/>
                  <a:gd name="T5" fmla="*/ 198 h 198"/>
                  <a:gd name="T6" fmla="*/ 0 w 170"/>
                  <a:gd name="T7" fmla="*/ 92 h 198"/>
                  <a:gd name="T8" fmla="*/ 39 w 170"/>
                  <a:gd name="T9" fmla="*/ 0 h 198"/>
                  <a:gd name="T10" fmla="*/ 39 w 170"/>
                  <a:gd name="T11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" h="198">
                    <a:moveTo>
                      <a:pt x="39" y="0"/>
                    </a:moveTo>
                    <a:lnTo>
                      <a:pt x="170" y="69"/>
                    </a:lnTo>
                    <a:lnTo>
                      <a:pt x="106" y="198"/>
                    </a:lnTo>
                    <a:lnTo>
                      <a:pt x="0" y="92"/>
                    </a:lnTo>
                    <a:lnTo>
                      <a:pt x="39" y="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82" name="Freeform 136"/>
              <p:cNvSpPr>
                <a:spLocks/>
              </p:cNvSpPr>
              <p:nvPr/>
            </p:nvSpPr>
            <p:spPr bwMode="auto">
              <a:xfrm>
                <a:off x="2424" y="1775"/>
                <a:ext cx="75" cy="79"/>
              </a:xfrm>
              <a:custGeom>
                <a:avLst/>
                <a:gdLst>
                  <a:gd name="T0" fmla="*/ 107 w 400"/>
                  <a:gd name="T1" fmla="*/ 0 h 426"/>
                  <a:gd name="T2" fmla="*/ 400 w 400"/>
                  <a:gd name="T3" fmla="*/ 149 h 426"/>
                  <a:gd name="T4" fmla="*/ 272 w 400"/>
                  <a:gd name="T5" fmla="*/ 426 h 426"/>
                  <a:gd name="T6" fmla="*/ 0 w 400"/>
                  <a:gd name="T7" fmla="*/ 223 h 426"/>
                  <a:gd name="T8" fmla="*/ 107 w 400"/>
                  <a:gd name="T9" fmla="*/ 0 h 426"/>
                  <a:gd name="T10" fmla="*/ 107 w 400"/>
                  <a:gd name="T11" fmla="*/ 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0" h="426">
                    <a:moveTo>
                      <a:pt x="107" y="0"/>
                    </a:moveTo>
                    <a:lnTo>
                      <a:pt x="400" y="149"/>
                    </a:lnTo>
                    <a:lnTo>
                      <a:pt x="272" y="426"/>
                    </a:lnTo>
                    <a:lnTo>
                      <a:pt x="0" y="223"/>
                    </a:lnTo>
                    <a:lnTo>
                      <a:pt x="107" y="0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83" name="Freeform 137"/>
              <p:cNvSpPr>
                <a:spLocks/>
              </p:cNvSpPr>
              <p:nvPr/>
            </p:nvSpPr>
            <p:spPr bwMode="auto">
              <a:xfrm>
                <a:off x="2393" y="1739"/>
                <a:ext cx="32" cy="52"/>
              </a:xfrm>
              <a:custGeom>
                <a:avLst/>
                <a:gdLst>
                  <a:gd name="T0" fmla="*/ 28 w 175"/>
                  <a:gd name="T1" fmla="*/ 277 h 277"/>
                  <a:gd name="T2" fmla="*/ 120 w 175"/>
                  <a:gd name="T3" fmla="*/ 97 h 277"/>
                  <a:gd name="T4" fmla="*/ 175 w 175"/>
                  <a:gd name="T5" fmla="*/ 37 h 277"/>
                  <a:gd name="T6" fmla="*/ 111 w 175"/>
                  <a:gd name="T7" fmla="*/ 0 h 277"/>
                  <a:gd name="T8" fmla="*/ 93 w 175"/>
                  <a:gd name="T9" fmla="*/ 69 h 277"/>
                  <a:gd name="T10" fmla="*/ 0 w 175"/>
                  <a:gd name="T11" fmla="*/ 263 h 277"/>
                  <a:gd name="T12" fmla="*/ 28 w 175"/>
                  <a:gd name="T13" fmla="*/ 277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5" h="277">
                    <a:moveTo>
                      <a:pt x="28" y="277"/>
                    </a:moveTo>
                    <a:lnTo>
                      <a:pt x="120" y="97"/>
                    </a:lnTo>
                    <a:lnTo>
                      <a:pt x="175" y="37"/>
                    </a:lnTo>
                    <a:lnTo>
                      <a:pt x="111" y="0"/>
                    </a:lnTo>
                    <a:lnTo>
                      <a:pt x="93" y="69"/>
                    </a:lnTo>
                    <a:lnTo>
                      <a:pt x="0" y="263"/>
                    </a:lnTo>
                    <a:lnTo>
                      <a:pt x="28" y="277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84" name="Freeform 138"/>
              <p:cNvSpPr>
                <a:spLocks/>
              </p:cNvSpPr>
              <p:nvPr/>
            </p:nvSpPr>
            <p:spPr bwMode="auto">
              <a:xfrm>
                <a:off x="2290" y="1800"/>
                <a:ext cx="160" cy="132"/>
              </a:xfrm>
              <a:custGeom>
                <a:avLst/>
                <a:gdLst>
                  <a:gd name="T0" fmla="*/ 0 w 862"/>
                  <a:gd name="T1" fmla="*/ 507 h 710"/>
                  <a:gd name="T2" fmla="*/ 300 w 862"/>
                  <a:gd name="T3" fmla="*/ 664 h 710"/>
                  <a:gd name="T4" fmla="*/ 378 w 862"/>
                  <a:gd name="T5" fmla="*/ 604 h 710"/>
                  <a:gd name="T6" fmla="*/ 475 w 862"/>
                  <a:gd name="T7" fmla="*/ 636 h 710"/>
                  <a:gd name="T8" fmla="*/ 489 w 862"/>
                  <a:gd name="T9" fmla="*/ 710 h 710"/>
                  <a:gd name="T10" fmla="*/ 558 w 862"/>
                  <a:gd name="T11" fmla="*/ 710 h 710"/>
                  <a:gd name="T12" fmla="*/ 553 w 862"/>
                  <a:gd name="T13" fmla="*/ 636 h 710"/>
                  <a:gd name="T14" fmla="*/ 595 w 862"/>
                  <a:gd name="T15" fmla="*/ 622 h 710"/>
                  <a:gd name="T16" fmla="*/ 862 w 862"/>
                  <a:gd name="T17" fmla="*/ 244 h 710"/>
                  <a:gd name="T18" fmla="*/ 549 w 862"/>
                  <a:gd name="T19" fmla="*/ 0 h 710"/>
                  <a:gd name="T20" fmla="*/ 480 w 862"/>
                  <a:gd name="T21" fmla="*/ 74 h 710"/>
                  <a:gd name="T22" fmla="*/ 553 w 862"/>
                  <a:gd name="T23" fmla="*/ 148 h 710"/>
                  <a:gd name="T24" fmla="*/ 535 w 862"/>
                  <a:gd name="T25" fmla="*/ 337 h 710"/>
                  <a:gd name="T26" fmla="*/ 461 w 862"/>
                  <a:gd name="T27" fmla="*/ 429 h 710"/>
                  <a:gd name="T28" fmla="*/ 369 w 862"/>
                  <a:gd name="T29" fmla="*/ 369 h 710"/>
                  <a:gd name="T30" fmla="*/ 300 w 862"/>
                  <a:gd name="T31" fmla="*/ 401 h 710"/>
                  <a:gd name="T32" fmla="*/ 240 w 862"/>
                  <a:gd name="T33" fmla="*/ 507 h 710"/>
                  <a:gd name="T34" fmla="*/ 199 w 862"/>
                  <a:gd name="T35" fmla="*/ 433 h 710"/>
                  <a:gd name="T36" fmla="*/ 125 w 862"/>
                  <a:gd name="T37" fmla="*/ 424 h 710"/>
                  <a:gd name="T38" fmla="*/ 0 w 862"/>
                  <a:gd name="T39" fmla="*/ 507 h 710"/>
                  <a:gd name="T40" fmla="*/ 0 w 862"/>
                  <a:gd name="T41" fmla="*/ 507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62" h="710">
                    <a:moveTo>
                      <a:pt x="0" y="507"/>
                    </a:moveTo>
                    <a:lnTo>
                      <a:pt x="300" y="664"/>
                    </a:lnTo>
                    <a:lnTo>
                      <a:pt x="378" y="604"/>
                    </a:lnTo>
                    <a:lnTo>
                      <a:pt x="475" y="636"/>
                    </a:lnTo>
                    <a:lnTo>
                      <a:pt x="489" y="710"/>
                    </a:lnTo>
                    <a:lnTo>
                      <a:pt x="558" y="710"/>
                    </a:lnTo>
                    <a:lnTo>
                      <a:pt x="553" y="636"/>
                    </a:lnTo>
                    <a:lnTo>
                      <a:pt x="595" y="622"/>
                    </a:lnTo>
                    <a:lnTo>
                      <a:pt x="862" y="244"/>
                    </a:lnTo>
                    <a:lnTo>
                      <a:pt x="549" y="0"/>
                    </a:lnTo>
                    <a:lnTo>
                      <a:pt x="480" y="74"/>
                    </a:lnTo>
                    <a:lnTo>
                      <a:pt x="553" y="148"/>
                    </a:lnTo>
                    <a:lnTo>
                      <a:pt x="535" y="337"/>
                    </a:lnTo>
                    <a:lnTo>
                      <a:pt x="461" y="429"/>
                    </a:lnTo>
                    <a:lnTo>
                      <a:pt x="369" y="369"/>
                    </a:lnTo>
                    <a:lnTo>
                      <a:pt x="300" y="401"/>
                    </a:lnTo>
                    <a:lnTo>
                      <a:pt x="240" y="507"/>
                    </a:lnTo>
                    <a:lnTo>
                      <a:pt x="199" y="433"/>
                    </a:lnTo>
                    <a:lnTo>
                      <a:pt x="125" y="424"/>
                    </a:lnTo>
                    <a:lnTo>
                      <a:pt x="0" y="507"/>
                    </a:lnTo>
                    <a:lnTo>
                      <a:pt x="0" y="507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85" name="Freeform 139"/>
              <p:cNvSpPr>
                <a:spLocks/>
              </p:cNvSpPr>
              <p:nvPr/>
            </p:nvSpPr>
            <p:spPr bwMode="auto">
              <a:xfrm>
                <a:off x="2274" y="1781"/>
                <a:ext cx="117" cy="57"/>
              </a:xfrm>
              <a:custGeom>
                <a:avLst/>
                <a:gdLst>
                  <a:gd name="T0" fmla="*/ 0 w 627"/>
                  <a:gd name="T1" fmla="*/ 244 h 304"/>
                  <a:gd name="T2" fmla="*/ 88 w 627"/>
                  <a:gd name="T3" fmla="*/ 60 h 304"/>
                  <a:gd name="T4" fmla="*/ 512 w 627"/>
                  <a:gd name="T5" fmla="*/ 0 h 304"/>
                  <a:gd name="T6" fmla="*/ 627 w 627"/>
                  <a:gd name="T7" fmla="*/ 92 h 304"/>
                  <a:gd name="T8" fmla="*/ 521 w 627"/>
                  <a:gd name="T9" fmla="*/ 198 h 304"/>
                  <a:gd name="T10" fmla="*/ 452 w 627"/>
                  <a:gd name="T11" fmla="*/ 143 h 304"/>
                  <a:gd name="T12" fmla="*/ 378 w 627"/>
                  <a:gd name="T13" fmla="*/ 189 h 304"/>
                  <a:gd name="T14" fmla="*/ 309 w 627"/>
                  <a:gd name="T15" fmla="*/ 180 h 304"/>
                  <a:gd name="T16" fmla="*/ 272 w 627"/>
                  <a:gd name="T17" fmla="*/ 244 h 304"/>
                  <a:gd name="T18" fmla="*/ 212 w 627"/>
                  <a:gd name="T19" fmla="*/ 272 h 304"/>
                  <a:gd name="T20" fmla="*/ 157 w 627"/>
                  <a:gd name="T21" fmla="*/ 240 h 304"/>
                  <a:gd name="T22" fmla="*/ 106 w 627"/>
                  <a:gd name="T23" fmla="*/ 304 h 304"/>
                  <a:gd name="T24" fmla="*/ 0 w 627"/>
                  <a:gd name="T25" fmla="*/ 240 h 304"/>
                  <a:gd name="T26" fmla="*/ 0 w 627"/>
                  <a:gd name="T27" fmla="*/ 24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27" h="304">
                    <a:moveTo>
                      <a:pt x="0" y="244"/>
                    </a:moveTo>
                    <a:lnTo>
                      <a:pt x="88" y="60"/>
                    </a:lnTo>
                    <a:lnTo>
                      <a:pt x="512" y="0"/>
                    </a:lnTo>
                    <a:lnTo>
                      <a:pt x="627" y="92"/>
                    </a:lnTo>
                    <a:lnTo>
                      <a:pt x="521" y="198"/>
                    </a:lnTo>
                    <a:lnTo>
                      <a:pt x="452" y="143"/>
                    </a:lnTo>
                    <a:lnTo>
                      <a:pt x="378" y="189"/>
                    </a:lnTo>
                    <a:lnTo>
                      <a:pt x="309" y="180"/>
                    </a:lnTo>
                    <a:lnTo>
                      <a:pt x="272" y="244"/>
                    </a:lnTo>
                    <a:lnTo>
                      <a:pt x="212" y="272"/>
                    </a:lnTo>
                    <a:lnTo>
                      <a:pt x="157" y="240"/>
                    </a:lnTo>
                    <a:lnTo>
                      <a:pt x="106" y="304"/>
                    </a:lnTo>
                    <a:lnTo>
                      <a:pt x="0" y="240"/>
                    </a:lnTo>
                    <a:lnTo>
                      <a:pt x="0" y="244"/>
                    </a:lnTo>
                    <a:close/>
                  </a:path>
                </a:pathLst>
              </a:custGeom>
              <a:solidFill>
                <a:srgbClr val="FF9393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86" name="Freeform 140"/>
              <p:cNvSpPr>
                <a:spLocks/>
              </p:cNvSpPr>
              <p:nvPr/>
            </p:nvSpPr>
            <p:spPr bwMode="auto">
              <a:xfrm>
                <a:off x="2452" y="1847"/>
                <a:ext cx="31" cy="25"/>
              </a:xfrm>
              <a:custGeom>
                <a:avLst/>
                <a:gdLst>
                  <a:gd name="T0" fmla="*/ 134 w 171"/>
                  <a:gd name="T1" fmla="*/ 133 h 133"/>
                  <a:gd name="T2" fmla="*/ 171 w 171"/>
                  <a:gd name="T3" fmla="*/ 96 h 133"/>
                  <a:gd name="T4" fmla="*/ 23 w 171"/>
                  <a:gd name="T5" fmla="*/ 0 h 133"/>
                  <a:gd name="T6" fmla="*/ 0 w 171"/>
                  <a:gd name="T7" fmla="*/ 23 h 133"/>
                  <a:gd name="T8" fmla="*/ 134 w 171"/>
                  <a:gd name="T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133">
                    <a:moveTo>
                      <a:pt x="134" y="133"/>
                    </a:moveTo>
                    <a:lnTo>
                      <a:pt x="171" y="96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134" y="133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87" name="Freeform 141"/>
              <p:cNvSpPr>
                <a:spLocks/>
              </p:cNvSpPr>
              <p:nvPr/>
            </p:nvSpPr>
            <p:spPr bwMode="auto">
              <a:xfrm>
                <a:off x="2423" y="1853"/>
                <a:ext cx="61" cy="70"/>
              </a:xfrm>
              <a:custGeom>
                <a:avLst/>
                <a:gdLst>
                  <a:gd name="T0" fmla="*/ 152 w 331"/>
                  <a:gd name="T1" fmla="*/ 5 h 373"/>
                  <a:gd name="T2" fmla="*/ 290 w 331"/>
                  <a:gd name="T3" fmla="*/ 124 h 373"/>
                  <a:gd name="T4" fmla="*/ 331 w 331"/>
                  <a:gd name="T5" fmla="*/ 359 h 373"/>
                  <a:gd name="T6" fmla="*/ 225 w 331"/>
                  <a:gd name="T7" fmla="*/ 373 h 373"/>
                  <a:gd name="T8" fmla="*/ 0 w 331"/>
                  <a:gd name="T9" fmla="*/ 226 h 373"/>
                  <a:gd name="T10" fmla="*/ 142 w 331"/>
                  <a:gd name="T11" fmla="*/ 0 h 373"/>
                  <a:gd name="T12" fmla="*/ 152 w 331"/>
                  <a:gd name="T13" fmla="*/ 5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1" h="373">
                    <a:moveTo>
                      <a:pt x="152" y="5"/>
                    </a:moveTo>
                    <a:lnTo>
                      <a:pt x="290" y="124"/>
                    </a:lnTo>
                    <a:lnTo>
                      <a:pt x="331" y="359"/>
                    </a:lnTo>
                    <a:lnTo>
                      <a:pt x="225" y="373"/>
                    </a:lnTo>
                    <a:lnTo>
                      <a:pt x="0" y="226"/>
                    </a:lnTo>
                    <a:lnTo>
                      <a:pt x="142" y="0"/>
                    </a:lnTo>
                    <a:lnTo>
                      <a:pt x="152" y="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88" name="Freeform 142"/>
              <p:cNvSpPr>
                <a:spLocks/>
              </p:cNvSpPr>
              <p:nvPr/>
            </p:nvSpPr>
            <p:spPr bwMode="auto">
              <a:xfrm>
                <a:off x="2499" y="1929"/>
                <a:ext cx="90" cy="53"/>
              </a:xfrm>
              <a:custGeom>
                <a:avLst/>
                <a:gdLst>
                  <a:gd name="T0" fmla="*/ 18 w 484"/>
                  <a:gd name="T1" fmla="*/ 286 h 286"/>
                  <a:gd name="T2" fmla="*/ 341 w 484"/>
                  <a:gd name="T3" fmla="*/ 217 h 286"/>
                  <a:gd name="T4" fmla="*/ 484 w 484"/>
                  <a:gd name="T5" fmla="*/ 93 h 286"/>
                  <a:gd name="T6" fmla="*/ 391 w 484"/>
                  <a:gd name="T7" fmla="*/ 0 h 286"/>
                  <a:gd name="T8" fmla="*/ 272 w 484"/>
                  <a:gd name="T9" fmla="*/ 102 h 286"/>
                  <a:gd name="T10" fmla="*/ 0 w 484"/>
                  <a:gd name="T11" fmla="*/ 157 h 286"/>
                  <a:gd name="T12" fmla="*/ 18 w 484"/>
                  <a:gd name="T13" fmla="*/ 286 h 286"/>
                  <a:gd name="T14" fmla="*/ 18 w 484"/>
                  <a:gd name="T15" fmla="*/ 28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4" h="286">
                    <a:moveTo>
                      <a:pt x="18" y="286"/>
                    </a:moveTo>
                    <a:lnTo>
                      <a:pt x="341" y="217"/>
                    </a:lnTo>
                    <a:lnTo>
                      <a:pt x="484" y="93"/>
                    </a:lnTo>
                    <a:lnTo>
                      <a:pt x="391" y="0"/>
                    </a:lnTo>
                    <a:lnTo>
                      <a:pt x="272" y="102"/>
                    </a:lnTo>
                    <a:lnTo>
                      <a:pt x="0" y="157"/>
                    </a:lnTo>
                    <a:lnTo>
                      <a:pt x="18" y="286"/>
                    </a:lnTo>
                    <a:lnTo>
                      <a:pt x="18" y="28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89" name="Freeform 143"/>
              <p:cNvSpPr>
                <a:spLocks/>
              </p:cNvSpPr>
              <p:nvPr/>
            </p:nvSpPr>
            <p:spPr bwMode="auto">
              <a:xfrm>
                <a:off x="2512" y="1911"/>
                <a:ext cx="44" cy="38"/>
              </a:xfrm>
              <a:custGeom>
                <a:avLst/>
                <a:gdLst>
                  <a:gd name="T0" fmla="*/ 42 w 235"/>
                  <a:gd name="T1" fmla="*/ 0 h 203"/>
                  <a:gd name="T2" fmla="*/ 235 w 235"/>
                  <a:gd name="T3" fmla="*/ 139 h 203"/>
                  <a:gd name="T4" fmla="*/ 185 w 235"/>
                  <a:gd name="T5" fmla="*/ 171 h 203"/>
                  <a:gd name="T6" fmla="*/ 37 w 235"/>
                  <a:gd name="T7" fmla="*/ 203 h 203"/>
                  <a:gd name="T8" fmla="*/ 0 w 235"/>
                  <a:gd name="T9" fmla="*/ 56 h 203"/>
                  <a:gd name="T10" fmla="*/ 42 w 235"/>
                  <a:gd name="T11" fmla="*/ 0 h 203"/>
                  <a:gd name="T12" fmla="*/ 42 w 235"/>
                  <a:gd name="T13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5" h="203">
                    <a:moveTo>
                      <a:pt x="42" y="0"/>
                    </a:moveTo>
                    <a:lnTo>
                      <a:pt x="235" y="139"/>
                    </a:lnTo>
                    <a:lnTo>
                      <a:pt x="185" y="171"/>
                    </a:lnTo>
                    <a:lnTo>
                      <a:pt x="37" y="203"/>
                    </a:lnTo>
                    <a:lnTo>
                      <a:pt x="0" y="56"/>
                    </a:lnTo>
                    <a:lnTo>
                      <a:pt x="42" y="0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90" name="Freeform 144"/>
              <p:cNvSpPr>
                <a:spLocks/>
              </p:cNvSpPr>
              <p:nvPr/>
            </p:nvSpPr>
            <p:spPr bwMode="auto">
              <a:xfrm>
                <a:off x="2521" y="1898"/>
                <a:ext cx="45" cy="37"/>
              </a:xfrm>
              <a:custGeom>
                <a:avLst/>
                <a:gdLst>
                  <a:gd name="T0" fmla="*/ 36 w 244"/>
                  <a:gd name="T1" fmla="*/ 0 h 198"/>
                  <a:gd name="T2" fmla="*/ 244 w 244"/>
                  <a:gd name="T3" fmla="*/ 152 h 198"/>
                  <a:gd name="T4" fmla="*/ 202 w 244"/>
                  <a:gd name="T5" fmla="*/ 198 h 198"/>
                  <a:gd name="T6" fmla="*/ 0 w 244"/>
                  <a:gd name="T7" fmla="*/ 59 h 198"/>
                  <a:gd name="T8" fmla="*/ 32 w 244"/>
                  <a:gd name="T9" fmla="*/ 9 h 198"/>
                  <a:gd name="T10" fmla="*/ 36 w 244"/>
                  <a:gd name="T11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4" h="198">
                    <a:moveTo>
                      <a:pt x="36" y="0"/>
                    </a:moveTo>
                    <a:lnTo>
                      <a:pt x="244" y="152"/>
                    </a:lnTo>
                    <a:lnTo>
                      <a:pt x="202" y="198"/>
                    </a:lnTo>
                    <a:lnTo>
                      <a:pt x="0" y="59"/>
                    </a:lnTo>
                    <a:lnTo>
                      <a:pt x="32" y="9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91" name="Freeform 145"/>
              <p:cNvSpPr>
                <a:spLocks/>
              </p:cNvSpPr>
              <p:nvPr/>
            </p:nvSpPr>
            <p:spPr bwMode="auto">
              <a:xfrm>
                <a:off x="2482" y="1869"/>
                <a:ext cx="41" cy="37"/>
              </a:xfrm>
              <a:custGeom>
                <a:avLst/>
                <a:gdLst>
                  <a:gd name="T0" fmla="*/ 69 w 221"/>
                  <a:gd name="T1" fmla="*/ 115 h 198"/>
                  <a:gd name="T2" fmla="*/ 185 w 221"/>
                  <a:gd name="T3" fmla="*/ 198 h 198"/>
                  <a:gd name="T4" fmla="*/ 221 w 221"/>
                  <a:gd name="T5" fmla="*/ 147 h 198"/>
                  <a:gd name="T6" fmla="*/ 28 w 221"/>
                  <a:gd name="T7" fmla="*/ 0 h 198"/>
                  <a:gd name="T8" fmla="*/ 0 w 221"/>
                  <a:gd name="T9" fmla="*/ 32 h 198"/>
                  <a:gd name="T10" fmla="*/ 9 w 221"/>
                  <a:gd name="T11" fmla="*/ 111 h 198"/>
                  <a:gd name="T12" fmla="*/ 69 w 221"/>
                  <a:gd name="T13" fmla="*/ 11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98">
                    <a:moveTo>
                      <a:pt x="69" y="115"/>
                    </a:moveTo>
                    <a:lnTo>
                      <a:pt x="185" y="198"/>
                    </a:lnTo>
                    <a:lnTo>
                      <a:pt x="221" y="147"/>
                    </a:lnTo>
                    <a:lnTo>
                      <a:pt x="28" y="0"/>
                    </a:lnTo>
                    <a:lnTo>
                      <a:pt x="0" y="32"/>
                    </a:lnTo>
                    <a:lnTo>
                      <a:pt x="9" y="111"/>
                    </a:lnTo>
                    <a:lnTo>
                      <a:pt x="69" y="115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92" name="Freeform 146"/>
              <p:cNvSpPr>
                <a:spLocks/>
              </p:cNvSpPr>
              <p:nvPr/>
            </p:nvSpPr>
            <p:spPr bwMode="auto">
              <a:xfrm>
                <a:off x="2486" y="1891"/>
                <a:ext cx="30" cy="32"/>
              </a:xfrm>
              <a:custGeom>
                <a:avLst/>
                <a:gdLst>
                  <a:gd name="T0" fmla="*/ 106 w 161"/>
                  <a:gd name="T1" fmla="*/ 156 h 170"/>
                  <a:gd name="T2" fmla="*/ 161 w 161"/>
                  <a:gd name="T3" fmla="*/ 83 h 170"/>
                  <a:gd name="T4" fmla="*/ 50 w 161"/>
                  <a:gd name="T5" fmla="*/ 0 h 170"/>
                  <a:gd name="T6" fmla="*/ 0 w 161"/>
                  <a:gd name="T7" fmla="*/ 0 h 170"/>
                  <a:gd name="T8" fmla="*/ 23 w 161"/>
                  <a:gd name="T9" fmla="*/ 170 h 170"/>
                  <a:gd name="T10" fmla="*/ 106 w 161"/>
                  <a:gd name="T11" fmla="*/ 156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1" h="170">
                    <a:moveTo>
                      <a:pt x="106" y="156"/>
                    </a:moveTo>
                    <a:lnTo>
                      <a:pt x="161" y="83"/>
                    </a:lnTo>
                    <a:lnTo>
                      <a:pt x="50" y="0"/>
                    </a:lnTo>
                    <a:lnTo>
                      <a:pt x="0" y="0"/>
                    </a:lnTo>
                    <a:lnTo>
                      <a:pt x="23" y="170"/>
                    </a:lnTo>
                    <a:lnTo>
                      <a:pt x="106" y="15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93" name="Freeform 147"/>
              <p:cNvSpPr>
                <a:spLocks/>
              </p:cNvSpPr>
              <p:nvPr/>
            </p:nvSpPr>
            <p:spPr bwMode="auto">
              <a:xfrm>
                <a:off x="2492" y="1925"/>
                <a:ext cx="25" cy="28"/>
              </a:xfrm>
              <a:custGeom>
                <a:avLst/>
                <a:gdLst>
                  <a:gd name="T0" fmla="*/ 23 w 134"/>
                  <a:gd name="T1" fmla="*/ 152 h 152"/>
                  <a:gd name="T2" fmla="*/ 134 w 134"/>
                  <a:gd name="T3" fmla="*/ 138 h 152"/>
                  <a:gd name="T4" fmla="*/ 106 w 134"/>
                  <a:gd name="T5" fmla="*/ 0 h 152"/>
                  <a:gd name="T6" fmla="*/ 0 w 134"/>
                  <a:gd name="T7" fmla="*/ 14 h 152"/>
                  <a:gd name="T8" fmla="*/ 23 w 134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152">
                    <a:moveTo>
                      <a:pt x="23" y="152"/>
                    </a:moveTo>
                    <a:lnTo>
                      <a:pt x="134" y="138"/>
                    </a:lnTo>
                    <a:lnTo>
                      <a:pt x="106" y="0"/>
                    </a:lnTo>
                    <a:lnTo>
                      <a:pt x="0" y="14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FF9393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94" name="Freeform 148"/>
              <p:cNvSpPr>
                <a:spLocks/>
              </p:cNvSpPr>
              <p:nvPr/>
            </p:nvSpPr>
            <p:spPr bwMode="auto">
              <a:xfrm>
                <a:off x="2578" y="1851"/>
                <a:ext cx="76" cy="93"/>
              </a:xfrm>
              <a:custGeom>
                <a:avLst/>
                <a:gdLst>
                  <a:gd name="T0" fmla="*/ 414 w 414"/>
                  <a:gd name="T1" fmla="*/ 258 h 502"/>
                  <a:gd name="T2" fmla="*/ 331 w 414"/>
                  <a:gd name="T3" fmla="*/ 0 h 502"/>
                  <a:gd name="T4" fmla="*/ 64 w 414"/>
                  <a:gd name="T5" fmla="*/ 78 h 502"/>
                  <a:gd name="T6" fmla="*/ 101 w 414"/>
                  <a:gd name="T7" fmla="*/ 198 h 502"/>
                  <a:gd name="T8" fmla="*/ 152 w 414"/>
                  <a:gd name="T9" fmla="*/ 272 h 502"/>
                  <a:gd name="T10" fmla="*/ 0 w 414"/>
                  <a:gd name="T11" fmla="*/ 401 h 502"/>
                  <a:gd name="T12" fmla="*/ 87 w 414"/>
                  <a:gd name="T13" fmla="*/ 502 h 502"/>
                  <a:gd name="T14" fmla="*/ 414 w 414"/>
                  <a:gd name="T15" fmla="*/ 258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4" h="502">
                    <a:moveTo>
                      <a:pt x="414" y="258"/>
                    </a:moveTo>
                    <a:lnTo>
                      <a:pt x="331" y="0"/>
                    </a:lnTo>
                    <a:lnTo>
                      <a:pt x="64" y="78"/>
                    </a:lnTo>
                    <a:lnTo>
                      <a:pt x="101" y="198"/>
                    </a:lnTo>
                    <a:lnTo>
                      <a:pt x="152" y="272"/>
                    </a:lnTo>
                    <a:lnTo>
                      <a:pt x="0" y="401"/>
                    </a:lnTo>
                    <a:lnTo>
                      <a:pt x="87" y="502"/>
                    </a:lnTo>
                    <a:lnTo>
                      <a:pt x="414" y="258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95" name="Freeform 149"/>
              <p:cNvSpPr>
                <a:spLocks/>
              </p:cNvSpPr>
              <p:nvPr/>
            </p:nvSpPr>
            <p:spPr bwMode="auto">
              <a:xfrm>
                <a:off x="2550" y="1825"/>
                <a:ext cx="87" cy="47"/>
              </a:xfrm>
              <a:custGeom>
                <a:avLst/>
                <a:gdLst>
                  <a:gd name="T0" fmla="*/ 32 w 470"/>
                  <a:gd name="T1" fmla="*/ 253 h 253"/>
                  <a:gd name="T2" fmla="*/ 470 w 470"/>
                  <a:gd name="T3" fmla="*/ 115 h 253"/>
                  <a:gd name="T4" fmla="*/ 429 w 470"/>
                  <a:gd name="T5" fmla="*/ 0 h 253"/>
                  <a:gd name="T6" fmla="*/ 0 w 470"/>
                  <a:gd name="T7" fmla="*/ 134 h 253"/>
                  <a:gd name="T8" fmla="*/ 32 w 470"/>
                  <a:gd name="T9" fmla="*/ 253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0" h="253">
                    <a:moveTo>
                      <a:pt x="32" y="253"/>
                    </a:moveTo>
                    <a:lnTo>
                      <a:pt x="470" y="115"/>
                    </a:lnTo>
                    <a:lnTo>
                      <a:pt x="429" y="0"/>
                    </a:lnTo>
                    <a:lnTo>
                      <a:pt x="0" y="134"/>
                    </a:lnTo>
                    <a:lnTo>
                      <a:pt x="32" y="253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96" name="Freeform 150"/>
              <p:cNvSpPr>
                <a:spLocks/>
              </p:cNvSpPr>
              <p:nvPr/>
            </p:nvSpPr>
            <p:spPr bwMode="auto">
              <a:xfrm>
                <a:off x="2539" y="1889"/>
                <a:ext cx="47" cy="33"/>
              </a:xfrm>
              <a:custGeom>
                <a:avLst/>
                <a:gdLst>
                  <a:gd name="T0" fmla="*/ 180 w 254"/>
                  <a:gd name="T1" fmla="*/ 175 h 175"/>
                  <a:gd name="T2" fmla="*/ 254 w 254"/>
                  <a:gd name="T3" fmla="*/ 124 h 175"/>
                  <a:gd name="T4" fmla="*/ 46 w 254"/>
                  <a:gd name="T5" fmla="*/ 0 h 175"/>
                  <a:gd name="T6" fmla="*/ 0 w 254"/>
                  <a:gd name="T7" fmla="*/ 46 h 175"/>
                  <a:gd name="T8" fmla="*/ 180 w 254"/>
                  <a:gd name="T9" fmla="*/ 17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4" h="175">
                    <a:moveTo>
                      <a:pt x="180" y="175"/>
                    </a:moveTo>
                    <a:lnTo>
                      <a:pt x="254" y="124"/>
                    </a:lnTo>
                    <a:lnTo>
                      <a:pt x="46" y="0"/>
                    </a:lnTo>
                    <a:lnTo>
                      <a:pt x="0" y="46"/>
                    </a:lnTo>
                    <a:lnTo>
                      <a:pt x="180" y="175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97" name="Freeform 151"/>
              <p:cNvSpPr>
                <a:spLocks/>
              </p:cNvSpPr>
              <p:nvPr/>
            </p:nvSpPr>
            <p:spPr bwMode="auto">
              <a:xfrm>
                <a:off x="2550" y="1866"/>
                <a:ext cx="52" cy="45"/>
              </a:xfrm>
              <a:custGeom>
                <a:avLst/>
                <a:gdLst>
                  <a:gd name="T0" fmla="*/ 203 w 281"/>
                  <a:gd name="T1" fmla="*/ 240 h 240"/>
                  <a:gd name="T2" fmla="*/ 281 w 281"/>
                  <a:gd name="T3" fmla="*/ 180 h 240"/>
                  <a:gd name="T4" fmla="*/ 212 w 281"/>
                  <a:gd name="T5" fmla="*/ 106 h 240"/>
                  <a:gd name="T6" fmla="*/ 185 w 281"/>
                  <a:gd name="T7" fmla="*/ 0 h 240"/>
                  <a:gd name="T8" fmla="*/ 28 w 281"/>
                  <a:gd name="T9" fmla="*/ 60 h 240"/>
                  <a:gd name="T10" fmla="*/ 0 w 281"/>
                  <a:gd name="T11" fmla="*/ 101 h 240"/>
                  <a:gd name="T12" fmla="*/ 203 w 281"/>
                  <a:gd name="T13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1" h="240">
                    <a:moveTo>
                      <a:pt x="203" y="240"/>
                    </a:moveTo>
                    <a:lnTo>
                      <a:pt x="281" y="180"/>
                    </a:lnTo>
                    <a:lnTo>
                      <a:pt x="212" y="106"/>
                    </a:lnTo>
                    <a:lnTo>
                      <a:pt x="185" y="0"/>
                    </a:lnTo>
                    <a:lnTo>
                      <a:pt x="28" y="60"/>
                    </a:lnTo>
                    <a:lnTo>
                      <a:pt x="0" y="101"/>
                    </a:lnTo>
                    <a:lnTo>
                      <a:pt x="203" y="24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98" name="Freeform 152"/>
              <p:cNvSpPr>
                <a:spLocks/>
              </p:cNvSpPr>
              <p:nvPr/>
            </p:nvSpPr>
            <p:spPr bwMode="auto">
              <a:xfrm>
                <a:off x="2489" y="1852"/>
                <a:ext cx="61" cy="42"/>
              </a:xfrm>
              <a:custGeom>
                <a:avLst/>
                <a:gdLst>
                  <a:gd name="T0" fmla="*/ 295 w 327"/>
                  <a:gd name="T1" fmla="*/ 0 h 222"/>
                  <a:gd name="T2" fmla="*/ 327 w 327"/>
                  <a:gd name="T3" fmla="*/ 120 h 222"/>
                  <a:gd name="T4" fmla="*/ 249 w 327"/>
                  <a:gd name="T5" fmla="*/ 222 h 222"/>
                  <a:gd name="T6" fmla="*/ 0 w 327"/>
                  <a:gd name="T7" fmla="*/ 60 h 222"/>
                  <a:gd name="T8" fmla="*/ 46 w 327"/>
                  <a:gd name="T9" fmla="*/ 10 h 222"/>
                  <a:gd name="T10" fmla="*/ 295 w 327"/>
                  <a:gd name="T11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7" h="222">
                    <a:moveTo>
                      <a:pt x="295" y="0"/>
                    </a:moveTo>
                    <a:lnTo>
                      <a:pt x="327" y="120"/>
                    </a:lnTo>
                    <a:lnTo>
                      <a:pt x="249" y="222"/>
                    </a:lnTo>
                    <a:lnTo>
                      <a:pt x="0" y="60"/>
                    </a:lnTo>
                    <a:lnTo>
                      <a:pt x="46" y="10"/>
                    </a:lnTo>
                    <a:lnTo>
                      <a:pt x="295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99" name="Freeform 153"/>
              <p:cNvSpPr>
                <a:spLocks/>
              </p:cNvSpPr>
              <p:nvPr/>
            </p:nvSpPr>
            <p:spPr bwMode="auto">
              <a:xfrm>
                <a:off x="2479" y="1823"/>
                <a:ext cx="40" cy="36"/>
              </a:xfrm>
              <a:custGeom>
                <a:avLst/>
                <a:gdLst>
                  <a:gd name="T0" fmla="*/ 129 w 216"/>
                  <a:gd name="T1" fmla="*/ 96 h 189"/>
                  <a:gd name="T2" fmla="*/ 216 w 216"/>
                  <a:gd name="T3" fmla="*/ 41 h 189"/>
                  <a:gd name="T4" fmla="*/ 92 w 216"/>
                  <a:gd name="T5" fmla="*/ 0 h 189"/>
                  <a:gd name="T6" fmla="*/ 55 w 216"/>
                  <a:gd name="T7" fmla="*/ 64 h 189"/>
                  <a:gd name="T8" fmla="*/ 0 w 216"/>
                  <a:gd name="T9" fmla="*/ 161 h 189"/>
                  <a:gd name="T10" fmla="*/ 27 w 216"/>
                  <a:gd name="T11" fmla="*/ 189 h 189"/>
                  <a:gd name="T12" fmla="*/ 129 w 216"/>
                  <a:gd name="T13" fmla="*/ 96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6" h="189">
                    <a:moveTo>
                      <a:pt x="129" y="96"/>
                    </a:moveTo>
                    <a:lnTo>
                      <a:pt x="216" y="41"/>
                    </a:lnTo>
                    <a:lnTo>
                      <a:pt x="92" y="0"/>
                    </a:lnTo>
                    <a:lnTo>
                      <a:pt x="55" y="64"/>
                    </a:lnTo>
                    <a:lnTo>
                      <a:pt x="0" y="161"/>
                    </a:lnTo>
                    <a:lnTo>
                      <a:pt x="27" y="189"/>
                    </a:lnTo>
                    <a:lnTo>
                      <a:pt x="129" y="96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00" name="Freeform 154"/>
              <p:cNvSpPr>
                <a:spLocks/>
              </p:cNvSpPr>
              <p:nvPr/>
            </p:nvSpPr>
            <p:spPr bwMode="auto">
              <a:xfrm>
                <a:off x="2506" y="1790"/>
                <a:ext cx="17" cy="18"/>
              </a:xfrm>
              <a:custGeom>
                <a:avLst/>
                <a:gdLst>
                  <a:gd name="T0" fmla="*/ 73 w 96"/>
                  <a:gd name="T1" fmla="*/ 97 h 97"/>
                  <a:gd name="T2" fmla="*/ 96 w 96"/>
                  <a:gd name="T3" fmla="*/ 37 h 97"/>
                  <a:gd name="T4" fmla="*/ 32 w 96"/>
                  <a:gd name="T5" fmla="*/ 0 h 97"/>
                  <a:gd name="T6" fmla="*/ 0 w 96"/>
                  <a:gd name="T7" fmla="*/ 69 h 97"/>
                  <a:gd name="T8" fmla="*/ 73 w 96"/>
                  <a:gd name="T9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7">
                    <a:moveTo>
                      <a:pt x="73" y="97"/>
                    </a:moveTo>
                    <a:lnTo>
                      <a:pt x="96" y="37"/>
                    </a:lnTo>
                    <a:lnTo>
                      <a:pt x="32" y="0"/>
                    </a:lnTo>
                    <a:lnTo>
                      <a:pt x="0" y="69"/>
                    </a:lnTo>
                    <a:lnTo>
                      <a:pt x="73" y="97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01" name="Freeform 155"/>
              <p:cNvSpPr>
                <a:spLocks/>
              </p:cNvSpPr>
              <p:nvPr/>
            </p:nvSpPr>
            <p:spPr bwMode="auto">
              <a:xfrm>
                <a:off x="2498" y="1804"/>
                <a:ext cx="18" cy="18"/>
              </a:xfrm>
              <a:custGeom>
                <a:avLst/>
                <a:gdLst>
                  <a:gd name="T0" fmla="*/ 73 w 96"/>
                  <a:gd name="T1" fmla="*/ 97 h 97"/>
                  <a:gd name="T2" fmla="*/ 96 w 96"/>
                  <a:gd name="T3" fmla="*/ 37 h 97"/>
                  <a:gd name="T4" fmla="*/ 32 w 96"/>
                  <a:gd name="T5" fmla="*/ 0 h 97"/>
                  <a:gd name="T6" fmla="*/ 0 w 96"/>
                  <a:gd name="T7" fmla="*/ 69 h 97"/>
                  <a:gd name="T8" fmla="*/ 73 w 96"/>
                  <a:gd name="T9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7">
                    <a:moveTo>
                      <a:pt x="73" y="97"/>
                    </a:moveTo>
                    <a:lnTo>
                      <a:pt x="96" y="37"/>
                    </a:lnTo>
                    <a:lnTo>
                      <a:pt x="32" y="0"/>
                    </a:lnTo>
                    <a:lnTo>
                      <a:pt x="0" y="69"/>
                    </a:lnTo>
                    <a:lnTo>
                      <a:pt x="73" y="97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02" name="Freeform 156"/>
              <p:cNvSpPr>
                <a:spLocks/>
              </p:cNvSpPr>
              <p:nvPr/>
            </p:nvSpPr>
            <p:spPr bwMode="auto">
              <a:xfrm>
                <a:off x="2529" y="1768"/>
                <a:ext cx="27" cy="25"/>
              </a:xfrm>
              <a:custGeom>
                <a:avLst/>
                <a:gdLst>
                  <a:gd name="T0" fmla="*/ 147 w 147"/>
                  <a:gd name="T1" fmla="*/ 51 h 138"/>
                  <a:gd name="T2" fmla="*/ 101 w 147"/>
                  <a:gd name="T3" fmla="*/ 138 h 138"/>
                  <a:gd name="T4" fmla="*/ 0 w 147"/>
                  <a:gd name="T5" fmla="*/ 125 h 138"/>
                  <a:gd name="T6" fmla="*/ 51 w 147"/>
                  <a:gd name="T7" fmla="*/ 0 h 138"/>
                  <a:gd name="T8" fmla="*/ 147 w 147"/>
                  <a:gd name="T9" fmla="*/ 51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38">
                    <a:moveTo>
                      <a:pt x="147" y="51"/>
                    </a:moveTo>
                    <a:lnTo>
                      <a:pt x="101" y="138"/>
                    </a:lnTo>
                    <a:lnTo>
                      <a:pt x="0" y="125"/>
                    </a:lnTo>
                    <a:lnTo>
                      <a:pt x="51" y="0"/>
                    </a:lnTo>
                    <a:lnTo>
                      <a:pt x="147" y="51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03" name="Freeform 157"/>
              <p:cNvSpPr>
                <a:spLocks/>
              </p:cNvSpPr>
              <p:nvPr/>
            </p:nvSpPr>
            <p:spPr bwMode="auto">
              <a:xfrm>
                <a:off x="2516" y="1816"/>
                <a:ext cx="44" cy="27"/>
              </a:xfrm>
              <a:custGeom>
                <a:avLst/>
                <a:gdLst>
                  <a:gd name="T0" fmla="*/ 23 w 240"/>
                  <a:gd name="T1" fmla="*/ 0 h 148"/>
                  <a:gd name="T2" fmla="*/ 157 w 240"/>
                  <a:gd name="T3" fmla="*/ 28 h 148"/>
                  <a:gd name="T4" fmla="*/ 221 w 240"/>
                  <a:gd name="T5" fmla="*/ 83 h 148"/>
                  <a:gd name="T6" fmla="*/ 240 w 240"/>
                  <a:gd name="T7" fmla="*/ 138 h 148"/>
                  <a:gd name="T8" fmla="*/ 180 w 240"/>
                  <a:gd name="T9" fmla="*/ 148 h 148"/>
                  <a:gd name="T10" fmla="*/ 157 w 240"/>
                  <a:gd name="T11" fmla="*/ 88 h 148"/>
                  <a:gd name="T12" fmla="*/ 0 w 240"/>
                  <a:gd name="T13" fmla="*/ 56 h 148"/>
                  <a:gd name="T14" fmla="*/ 23 w 240"/>
                  <a:gd name="T1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0" h="148">
                    <a:moveTo>
                      <a:pt x="23" y="0"/>
                    </a:moveTo>
                    <a:lnTo>
                      <a:pt x="157" y="28"/>
                    </a:lnTo>
                    <a:lnTo>
                      <a:pt x="221" y="83"/>
                    </a:lnTo>
                    <a:lnTo>
                      <a:pt x="240" y="138"/>
                    </a:lnTo>
                    <a:lnTo>
                      <a:pt x="180" y="148"/>
                    </a:lnTo>
                    <a:lnTo>
                      <a:pt x="157" y="88"/>
                    </a:lnTo>
                    <a:lnTo>
                      <a:pt x="0" y="56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04" name="Freeform 158"/>
              <p:cNvSpPr>
                <a:spLocks/>
              </p:cNvSpPr>
              <p:nvPr/>
            </p:nvSpPr>
            <p:spPr bwMode="auto">
              <a:xfrm>
                <a:off x="2459" y="1955"/>
                <a:ext cx="33" cy="24"/>
              </a:xfrm>
              <a:custGeom>
                <a:avLst/>
                <a:gdLst>
                  <a:gd name="T0" fmla="*/ 152 w 175"/>
                  <a:gd name="T1" fmla="*/ 0 h 129"/>
                  <a:gd name="T2" fmla="*/ 175 w 175"/>
                  <a:gd name="T3" fmla="*/ 106 h 129"/>
                  <a:gd name="T4" fmla="*/ 18 w 175"/>
                  <a:gd name="T5" fmla="*/ 129 h 129"/>
                  <a:gd name="T6" fmla="*/ 0 w 175"/>
                  <a:gd name="T7" fmla="*/ 23 h 129"/>
                  <a:gd name="T8" fmla="*/ 152 w 175"/>
                  <a:gd name="T9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129">
                    <a:moveTo>
                      <a:pt x="152" y="0"/>
                    </a:moveTo>
                    <a:lnTo>
                      <a:pt x="175" y="106"/>
                    </a:lnTo>
                    <a:lnTo>
                      <a:pt x="18" y="129"/>
                    </a:lnTo>
                    <a:lnTo>
                      <a:pt x="0" y="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05" name="Freeform 159"/>
              <p:cNvSpPr>
                <a:spLocks/>
              </p:cNvSpPr>
              <p:nvPr/>
            </p:nvSpPr>
            <p:spPr bwMode="auto">
              <a:xfrm>
                <a:off x="2408" y="1900"/>
                <a:ext cx="42" cy="47"/>
              </a:xfrm>
              <a:custGeom>
                <a:avLst/>
                <a:gdLst>
                  <a:gd name="T0" fmla="*/ 185 w 226"/>
                  <a:gd name="T1" fmla="*/ 253 h 258"/>
                  <a:gd name="T2" fmla="*/ 226 w 226"/>
                  <a:gd name="T3" fmla="*/ 198 h 258"/>
                  <a:gd name="T4" fmla="*/ 208 w 226"/>
                  <a:gd name="T5" fmla="*/ 97 h 258"/>
                  <a:gd name="T6" fmla="*/ 60 w 226"/>
                  <a:gd name="T7" fmla="*/ 0 h 258"/>
                  <a:gd name="T8" fmla="*/ 0 w 226"/>
                  <a:gd name="T9" fmla="*/ 83 h 258"/>
                  <a:gd name="T10" fmla="*/ 37 w 226"/>
                  <a:gd name="T11" fmla="*/ 258 h 258"/>
                  <a:gd name="T12" fmla="*/ 185 w 226"/>
                  <a:gd name="T13" fmla="*/ 253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6" h="258">
                    <a:moveTo>
                      <a:pt x="185" y="253"/>
                    </a:moveTo>
                    <a:lnTo>
                      <a:pt x="226" y="198"/>
                    </a:lnTo>
                    <a:lnTo>
                      <a:pt x="208" y="97"/>
                    </a:lnTo>
                    <a:lnTo>
                      <a:pt x="60" y="0"/>
                    </a:lnTo>
                    <a:lnTo>
                      <a:pt x="0" y="83"/>
                    </a:lnTo>
                    <a:lnTo>
                      <a:pt x="37" y="258"/>
                    </a:lnTo>
                    <a:lnTo>
                      <a:pt x="185" y="253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06" name="Freeform 160"/>
              <p:cNvSpPr>
                <a:spLocks/>
              </p:cNvSpPr>
              <p:nvPr/>
            </p:nvSpPr>
            <p:spPr bwMode="auto">
              <a:xfrm>
                <a:off x="2389" y="1946"/>
                <a:ext cx="49" cy="38"/>
              </a:xfrm>
              <a:custGeom>
                <a:avLst/>
                <a:gdLst>
                  <a:gd name="T0" fmla="*/ 226 w 263"/>
                  <a:gd name="T1" fmla="*/ 207 h 207"/>
                  <a:gd name="T2" fmla="*/ 226 w 263"/>
                  <a:gd name="T3" fmla="*/ 92 h 207"/>
                  <a:gd name="T4" fmla="*/ 263 w 263"/>
                  <a:gd name="T5" fmla="*/ 92 h 207"/>
                  <a:gd name="T6" fmla="*/ 263 w 263"/>
                  <a:gd name="T7" fmla="*/ 0 h 207"/>
                  <a:gd name="T8" fmla="*/ 193 w 263"/>
                  <a:gd name="T9" fmla="*/ 4 h 207"/>
                  <a:gd name="T10" fmla="*/ 198 w 263"/>
                  <a:gd name="T11" fmla="*/ 46 h 207"/>
                  <a:gd name="T12" fmla="*/ 134 w 263"/>
                  <a:gd name="T13" fmla="*/ 50 h 207"/>
                  <a:gd name="T14" fmla="*/ 138 w 263"/>
                  <a:gd name="T15" fmla="*/ 101 h 207"/>
                  <a:gd name="T16" fmla="*/ 0 w 263"/>
                  <a:gd name="T17" fmla="*/ 101 h 207"/>
                  <a:gd name="T18" fmla="*/ 78 w 263"/>
                  <a:gd name="T19" fmla="*/ 156 h 207"/>
                  <a:gd name="T20" fmla="*/ 226 w 263"/>
                  <a:gd name="T21" fmla="*/ 20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3" h="207">
                    <a:moveTo>
                      <a:pt x="226" y="207"/>
                    </a:moveTo>
                    <a:lnTo>
                      <a:pt x="226" y="92"/>
                    </a:lnTo>
                    <a:lnTo>
                      <a:pt x="263" y="92"/>
                    </a:lnTo>
                    <a:lnTo>
                      <a:pt x="263" y="0"/>
                    </a:lnTo>
                    <a:lnTo>
                      <a:pt x="193" y="4"/>
                    </a:lnTo>
                    <a:lnTo>
                      <a:pt x="198" y="46"/>
                    </a:lnTo>
                    <a:lnTo>
                      <a:pt x="134" y="50"/>
                    </a:lnTo>
                    <a:lnTo>
                      <a:pt x="138" y="101"/>
                    </a:lnTo>
                    <a:lnTo>
                      <a:pt x="0" y="101"/>
                    </a:lnTo>
                    <a:lnTo>
                      <a:pt x="78" y="156"/>
                    </a:lnTo>
                    <a:lnTo>
                      <a:pt x="226" y="207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07" name="Freeform 161"/>
              <p:cNvSpPr>
                <a:spLocks/>
              </p:cNvSpPr>
              <p:nvPr/>
            </p:nvSpPr>
            <p:spPr bwMode="auto">
              <a:xfrm>
                <a:off x="2461" y="1939"/>
                <a:ext cx="27" cy="15"/>
              </a:xfrm>
              <a:custGeom>
                <a:avLst/>
                <a:gdLst>
                  <a:gd name="T0" fmla="*/ 134 w 143"/>
                  <a:gd name="T1" fmla="*/ 0 h 83"/>
                  <a:gd name="T2" fmla="*/ 143 w 143"/>
                  <a:gd name="T3" fmla="*/ 64 h 83"/>
                  <a:gd name="T4" fmla="*/ 0 w 143"/>
                  <a:gd name="T5" fmla="*/ 83 h 83"/>
                  <a:gd name="T6" fmla="*/ 0 w 143"/>
                  <a:gd name="T7" fmla="*/ 23 h 83"/>
                  <a:gd name="T8" fmla="*/ 134 w 143"/>
                  <a:gd name="T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83">
                    <a:moveTo>
                      <a:pt x="134" y="0"/>
                    </a:moveTo>
                    <a:lnTo>
                      <a:pt x="143" y="64"/>
                    </a:lnTo>
                    <a:lnTo>
                      <a:pt x="0" y="83"/>
                    </a:lnTo>
                    <a:lnTo>
                      <a:pt x="0" y="23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08" name="Freeform 162"/>
              <p:cNvSpPr>
                <a:spLocks/>
              </p:cNvSpPr>
              <p:nvPr/>
            </p:nvSpPr>
            <p:spPr bwMode="auto">
              <a:xfrm>
                <a:off x="2390" y="1918"/>
                <a:ext cx="23" cy="37"/>
              </a:xfrm>
              <a:custGeom>
                <a:avLst/>
                <a:gdLst>
                  <a:gd name="T0" fmla="*/ 23 w 124"/>
                  <a:gd name="T1" fmla="*/ 9 h 202"/>
                  <a:gd name="T2" fmla="*/ 92 w 124"/>
                  <a:gd name="T3" fmla="*/ 0 h 202"/>
                  <a:gd name="T4" fmla="*/ 124 w 124"/>
                  <a:gd name="T5" fmla="*/ 133 h 202"/>
                  <a:gd name="T6" fmla="*/ 106 w 124"/>
                  <a:gd name="T7" fmla="*/ 198 h 202"/>
                  <a:gd name="T8" fmla="*/ 9 w 124"/>
                  <a:gd name="T9" fmla="*/ 202 h 202"/>
                  <a:gd name="T10" fmla="*/ 0 w 124"/>
                  <a:gd name="T11" fmla="*/ 101 h 202"/>
                  <a:gd name="T12" fmla="*/ 23 w 124"/>
                  <a:gd name="T13" fmla="*/ 83 h 202"/>
                  <a:gd name="T14" fmla="*/ 23 w 124"/>
                  <a:gd name="T15" fmla="*/ 9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202">
                    <a:moveTo>
                      <a:pt x="23" y="9"/>
                    </a:moveTo>
                    <a:lnTo>
                      <a:pt x="92" y="0"/>
                    </a:lnTo>
                    <a:lnTo>
                      <a:pt x="124" y="133"/>
                    </a:lnTo>
                    <a:lnTo>
                      <a:pt x="106" y="198"/>
                    </a:lnTo>
                    <a:lnTo>
                      <a:pt x="9" y="202"/>
                    </a:lnTo>
                    <a:lnTo>
                      <a:pt x="0" y="101"/>
                    </a:lnTo>
                    <a:lnTo>
                      <a:pt x="23" y="83"/>
                    </a:lnTo>
                    <a:lnTo>
                      <a:pt x="23" y="9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09" name="Freeform 163"/>
              <p:cNvSpPr>
                <a:spLocks/>
              </p:cNvSpPr>
              <p:nvPr/>
            </p:nvSpPr>
            <p:spPr bwMode="auto">
              <a:xfrm>
                <a:off x="2886" y="1757"/>
                <a:ext cx="65" cy="26"/>
              </a:xfrm>
              <a:custGeom>
                <a:avLst/>
                <a:gdLst>
                  <a:gd name="T0" fmla="*/ 147 w 350"/>
                  <a:gd name="T1" fmla="*/ 87 h 138"/>
                  <a:gd name="T2" fmla="*/ 170 w 350"/>
                  <a:gd name="T3" fmla="*/ 138 h 138"/>
                  <a:gd name="T4" fmla="*/ 248 w 350"/>
                  <a:gd name="T5" fmla="*/ 120 h 138"/>
                  <a:gd name="T6" fmla="*/ 235 w 350"/>
                  <a:gd name="T7" fmla="*/ 64 h 138"/>
                  <a:gd name="T8" fmla="*/ 350 w 350"/>
                  <a:gd name="T9" fmla="*/ 28 h 138"/>
                  <a:gd name="T10" fmla="*/ 313 w 350"/>
                  <a:gd name="T11" fmla="*/ 0 h 138"/>
                  <a:gd name="T12" fmla="*/ 0 w 350"/>
                  <a:gd name="T13" fmla="*/ 101 h 138"/>
                  <a:gd name="T14" fmla="*/ 9 w 350"/>
                  <a:gd name="T15" fmla="*/ 129 h 138"/>
                  <a:gd name="T16" fmla="*/ 147 w 350"/>
                  <a:gd name="T17" fmla="*/ 87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0" h="138">
                    <a:moveTo>
                      <a:pt x="147" y="87"/>
                    </a:moveTo>
                    <a:lnTo>
                      <a:pt x="170" y="138"/>
                    </a:lnTo>
                    <a:lnTo>
                      <a:pt x="248" y="120"/>
                    </a:lnTo>
                    <a:lnTo>
                      <a:pt x="235" y="64"/>
                    </a:lnTo>
                    <a:lnTo>
                      <a:pt x="350" y="28"/>
                    </a:lnTo>
                    <a:lnTo>
                      <a:pt x="313" y="0"/>
                    </a:lnTo>
                    <a:lnTo>
                      <a:pt x="0" y="101"/>
                    </a:lnTo>
                    <a:lnTo>
                      <a:pt x="9" y="129"/>
                    </a:lnTo>
                    <a:lnTo>
                      <a:pt x="147" y="87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10" name="Freeform 164"/>
              <p:cNvSpPr>
                <a:spLocks/>
              </p:cNvSpPr>
              <p:nvPr/>
            </p:nvSpPr>
            <p:spPr bwMode="auto">
              <a:xfrm>
                <a:off x="2851" y="1780"/>
                <a:ext cx="36" cy="25"/>
              </a:xfrm>
              <a:custGeom>
                <a:avLst/>
                <a:gdLst>
                  <a:gd name="T0" fmla="*/ 179 w 198"/>
                  <a:gd name="T1" fmla="*/ 0 h 138"/>
                  <a:gd name="T2" fmla="*/ 198 w 198"/>
                  <a:gd name="T3" fmla="*/ 83 h 138"/>
                  <a:gd name="T4" fmla="*/ 27 w 198"/>
                  <a:gd name="T5" fmla="*/ 138 h 138"/>
                  <a:gd name="T6" fmla="*/ 0 w 198"/>
                  <a:gd name="T7" fmla="*/ 55 h 138"/>
                  <a:gd name="T8" fmla="*/ 179 w 198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8" h="138">
                    <a:moveTo>
                      <a:pt x="179" y="0"/>
                    </a:moveTo>
                    <a:lnTo>
                      <a:pt x="198" y="83"/>
                    </a:lnTo>
                    <a:lnTo>
                      <a:pt x="27" y="138"/>
                    </a:lnTo>
                    <a:lnTo>
                      <a:pt x="0" y="55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11" name="Freeform 165"/>
              <p:cNvSpPr>
                <a:spLocks/>
              </p:cNvSpPr>
              <p:nvPr/>
            </p:nvSpPr>
            <p:spPr bwMode="auto">
              <a:xfrm>
                <a:off x="2887" y="1775"/>
                <a:ext cx="28" cy="18"/>
              </a:xfrm>
              <a:custGeom>
                <a:avLst/>
                <a:gdLst>
                  <a:gd name="T0" fmla="*/ 133 w 147"/>
                  <a:gd name="T1" fmla="*/ 0 h 101"/>
                  <a:gd name="T2" fmla="*/ 147 w 147"/>
                  <a:gd name="T3" fmla="*/ 55 h 101"/>
                  <a:gd name="T4" fmla="*/ 23 w 147"/>
                  <a:gd name="T5" fmla="*/ 101 h 101"/>
                  <a:gd name="T6" fmla="*/ 0 w 147"/>
                  <a:gd name="T7" fmla="*/ 46 h 101"/>
                  <a:gd name="T8" fmla="*/ 133 w 147"/>
                  <a:gd name="T9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01">
                    <a:moveTo>
                      <a:pt x="133" y="0"/>
                    </a:moveTo>
                    <a:lnTo>
                      <a:pt x="147" y="55"/>
                    </a:lnTo>
                    <a:lnTo>
                      <a:pt x="23" y="101"/>
                    </a:lnTo>
                    <a:lnTo>
                      <a:pt x="0" y="46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12" name="Freeform 166"/>
              <p:cNvSpPr>
                <a:spLocks/>
              </p:cNvSpPr>
              <p:nvPr/>
            </p:nvSpPr>
            <p:spPr bwMode="auto">
              <a:xfrm>
                <a:off x="2932" y="1763"/>
                <a:ext cx="25" cy="17"/>
              </a:xfrm>
              <a:custGeom>
                <a:avLst/>
                <a:gdLst>
                  <a:gd name="T0" fmla="*/ 134 w 134"/>
                  <a:gd name="T1" fmla="*/ 46 h 88"/>
                  <a:gd name="T2" fmla="*/ 102 w 134"/>
                  <a:gd name="T3" fmla="*/ 0 h 88"/>
                  <a:gd name="T4" fmla="*/ 0 w 134"/>
                  <a:gd name="T5" fmla="*/ 32 h 88"/>
                  <a:gd name="T6" fmla="*/ 10 w 134"/>
                  <a:gd name="T7" fmla="*/ 88 h 88"/>
                  <a:gd name="T8" fmla="*/ 134 w 134"/>
                  <a:gd name="T9" fmla="*/ 46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88">
                    <a:moveTo>
                      <a:pt x="134" y="46"/>
                    </a:moveTo>
                    <a:lnTo>
                      <a:pt x="102" y="0"/>
                    </a:lnTo>
                    <a:lnTo>
                      <a:pt x="0" y="32"/>
                    </a:lnTo>
                    <a:lnTo>
                      <a:pt x="10" y="88"/>
                    </a:lnTo>
                    <a:lnTo>
                      <a:pt x="134" y="46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13" name="Freeform 167"/>
              <p:cNvSpPr>
                <a:spLocks/>
              </p:cNvSpPr>
              <p:nvPr/>
            </p:nvSpPr>
            <p:spPr bwMode="auto">
              <a:xfrm>
                <a:off x="2968" y="1763"/>
                <a:ext cx="19" cy="32"/>
              </a:xfrm>
              <a:custGeom>
                <a:avLst/>
                <a:gdLst>
                  <a:gd name="T0" fmla="*/ 101 w 101"/>
                  <a:gd name="T1" fmla="*/ 0 h 171"/>
                  <a:gd name="T2" fmla="*/ 51 w 101"/>
                  <a:gd name="T3" fmla="*/ 9 h 171"/>
                  <a:gd name="T4" fmla="*/ 0 w 101"/>
                  <a:gd name="T5" fmla="*/ 55 h 171"/>
                  <a:gd name="T6" fmla="*/ 83 w 101"/>
                  <a:gd name="T7" fmla="*/ 171 h 171"/>
                  <a:gd name="T8" fmla="*/ 101 w 101"/>
                  <a:gd name="T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171">
                    <a:moveTo>
                      <a:pt x="101" y="0"/>
                    </a:moveTo>
                    <a:lnTo>
                      <a:pt x="51" y="9"/>
                    </a:lnTo>
                    <a:lnTo>
                      <a:pt x="0" y="55"/>
                    </a:lnTo>
                    <a:lnTo>
                      <a:pt x="83" y="17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14" name="Freeform 168"/>
              <p:cNvSpPr>
                <a:spLocks/>
              </p:cNvSpPr>
              <p:nvPr/>
            </p:nvSpPr>
            <p:spPr bwMode="auto">
              <a:xfrm>
                <a:off x="2889" y="1664"/>
                <a:ext cx="61" cy="51"/>
              </a:xfrm>
              <a:custGeom>
                <a:avLst/>
                <a:gdLst>
                  <a:gd name="T0" fmla="*/ 327 w 327"/>
                  <a:gd name="T1" fmla="*/ 235 h 271"/>
                  <a:gd name="T2" fmla="*/ 244 w 327"/>
                  <a:gd name="T3" fmla="*/ 0 h 271"/>
                  <a:gd name="T4" fmla="*/ 152 w 327"/>
                  <a:gd name="T5" fmla="*/ 23 h 271"/>
                  <a:gd name="T6" fmla="*/ 161 w 327"/>
                  <a:gd name="T7" fmla="*/ 184 h 271"/>
                  <a:gd name="T8" fmla="*/ 111 w 327"/>
                  <a:gd name="T9" fmla="*/ 55 h 271"/>
                  <a:gd name="T10" fmla="*/ 55 w 327"/>
                  <a:gd name="T11" fmla="*/ 32 h 271"/>
                  <a:gd name="T12" fmla="*/ 0 w 327"/>
                  <a:gd name="T13" fmla="*/ 50 h 271"/>
                  <a:gd name="T14" fmla="*/ 9 w 327"/>
                  <a:gd name="T15" fmla="*/ 110 h 271"/>
                  <a:gd name="T16" fmla="*/ 74 w 327"/>
                  <a:gd name="T17" fmla="*/ 147 h 271"/>
                  <a:gd name="T18" fmla="*/ 194 w 327"/>
                  <a:gd name="T19" fmla="*/ 271 h 271"/>
                  <a:gd name="T20" fmla="*/ 327 w 327"/>
                  <a:gd name="T21" fmla="*/ 235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7" h="271">
                    <a:moveTo>
                      <a:pt x="327" y="235"/>
                    </a:moveTo>
                    <a:lnTo>
                      <a:pt x="244" y="0"/>
                    </a:lnTo>
                    <a:lnTo>
                      <a:pt x="152" y="23"/>
                    </a:lnTo>
                    <a:lnTo>
                      <a:pt x="161" y="184"/>
                    </a:lnTo>
                    <a:lnTo>
                      <a:pt x="111" y="55"/>
                    </a:lnTo>
                    <a:lnTo>
                      <a:pt x="55" y="32"/>
                    </a:lnTo>
                    <a:lnTo>
                      <a:pt x="0" y="50"/>
                    </a:lnTo>
                    <a:lnTo>
                      <a:pt x="9" y="110"/>
                    </a:lnTo>
                    <a:lnTo>
                      <a:pt x="74" y="147"/>
                    </a:lnTo>
                    <a:lnTo>
                      <a:pt x="194" y="271"/>
                    </a:lnTo>
                    <a:lnTo>
                      <a:pt x="327" y="235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15" name="Freeform 169"/>
              <p:cNvSpPr>
                <a:spLocks/>
              </p:cNvSpPr>
              <p:nvPr/>
            </p:nvSpPr>
            <p:spPr bwMode="auto">
              <a:xfrm>
                <a:off x="2915" y="1642"/>
                <a:ext cx="19" cy="21"/>
              </a:xfrm>
              <a:custGeom>
                <a:avLst/>
                <a:gdLst>
                  <a:gd name="T0" fmla="*/ 0 w 102"/>
                  <a:gd name="T1" fmla="*/ 23 h 115"/>
                  <a:gd name="T2" fmla="*/ 14 w 102"/>
                  <a:gd name="T3" fmla="*/ 115 h 115"/>
                  <a:gd name="T4" fmla="*/ 102 w 102"/>
                  <a:gd name="T5" fmla="*/ 101 h 115"/>
                  <a:gd name="T6" fmla="*/ 79 w 102"/>
                  <a:gd name="T7" fmla="*/ 0 h 115"/>
                  <a:gd name="T8" fmla="*/ 0 w 102"/>
                  <a:gd name="T9" fmla="*/ 2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15">
                    <a:moveTo>
                      <a:pt x="0" y="23"/>
                    </a:moveTo>
                    <a:lnTo>
                      <a:pt x="14" y="115"/>
                    </a:lnTo>
                    <a:lnTo>
                      <a:pt x="102" y="101"/>
                    </a:lnTo>
                    <a:lnTo>
                      <a:pt x="79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16" name="Freeform 170"/>
              <p:cNvSpPr>
                <a:spLocks/>
              </p:cNvSpPr>
              <p:nvPr/>
            </p:nvSpPr>
            <p:spPr bwMode="auto">
              <a:xfrm>
                <a:off x="2952" y="1749"/>
                <a:ext cx="23" cy="21"/>
              </a:xfrm>
              <a:custGeom>
                <a:avLst/>
                <a:gdLst>
                  <a:gd name="T0" fmla="*/ 65 w 129"/>
                  <a:gd name="T1" fmla="*/ 115 h 115"/>
                  <a:gd name="T2" fmla="*/ 129 w 129"/>
                  <a:gd name="T3" fmla="*/ 69 h 115"/>
                  <a:gd name="T4" fmla="*/ 79 w 129"/>
                  <a:gd name="T5" fmla="*/ 0 h 115"/>
                  <a:gd name="T6" fmla="*/ 0 w 129"/>
                  <a:gd name="T7" fmla="*/ 27 h 115"/>
                  <a:gd name="T8" fmla="*/ 65 w 129"/>
                  <a:gd name="T9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115">
                    <a:moveTo>
                      <a:pt x="65" y="115"/>
                    </a:moveTo>
                    <a:lnTo>
                      <a:pt x="129" y="69"/>
                    </a:lnTo>
                    <a:lnTo>
                      <a:pt x="79" y="0"/>
                    </a:lnTo>
                    <a:lnTo>
                      <a:pt x="0" y="27"/>
                    </a:lnTo>
                    <a:lnTo>
                      <a:pt x="65" y="11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17" name="Freeform 171"/>
              <p:cNvSpPr>
                <a:spLocks/>
              </p:cNvSpPr>
              <p:nvPr/>
            </p:nvSpPr>
            <p:spPr bwMode="auto">
              <a:xfrm>
                <a:off x="2968" y="1717"/>
                <a:ext cx="20" cy="41"/>
              </a:xfrm>
              <a:custGeom>
                <a:avLst/>
                <a:gdLst>
                  <a:gd name="T0" fmla="*/ 60 w 111"/>
                  <a:gd name="T1" fmla="*/ 221 h 221"/>
                  <a:gd name="T2" fmla="*/ 111 w 111"/>
                  <a:gd name="T3" fmla="*/ 194 h 221"/>
                  <a:gd name="T4" fmla="*/ 97 w 111"/>
                  <a:gd name="T5" fmla="*/ 10 h 221"/>
                  <a:gd name="T6" fmla="*/ 37 w 111"/>
                  <a:gd name="T7" fmla="*/ 0 h 221"/>
                  <a:gd name="T8" fmla="*/ 51 w 111"/>
                  <a:gd name="T9" fmla="*/ 129 h 221"/>
                  <a:gd name="T10" fmla="*/ 0 w 111"/>
                  <a:gd name="T11" fmla="*/ 152 h 221"/>
                  <a:gd name="T12" fmla="*/ 60 w 111"/>
                  <a:gd name="T13" fmla="*/ 221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221">
                    <a:moveTo>
                      <a:pt x="60" y="221"/>
                    </a:moveTo>
                    <a:lnTo>
                      <a:pt x="111" y="194"/>
                    </a:lnTo>
                    <a:lnTo>
                      <a:pt x="97" y="10"/>
                    </a:lnTo>
                    <a:lnTo>
                      <a:pt x="37" y="0"/>
                    </a:lnTo>
                    <a:lnTo>
                      <a:pt x="51" y="129"/>
                    </a:lnTo>
                    <a:lnTo>
                      <a:pt x="0" y="152"/>
                    </a:lnTo>
                    <a:lnTo>
                      <a:pt x="60" y="221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18" name="Freeform 172"/>
              <p:cNvSpPr>
                <a:spLocks/>
              </p:cNvSpPr>
              <p:nvPr/>
            </p:nvSpPr>
            <p:spPr bwMode="auto">
              <a:xfrm>
                <a:off x="2504" y="1987"/>
                <a:ext cx="34" cy="43"/>
              </a:xfrm>
              <a:custGeom>
                <a:avLst/>
                <a:gdLst>
                  <a:gd name="T0" fmla="*/ 129 w 185"/>
                  <a:gd name="T1" fmla="*/ 0 h 230"/>
                  <a:gd name="T2" fmla="*/ 171 w 185"/>
                  <a:gd name="T3" fmla="*/ 166 h 230"/>
                  <a:gd name="T4" fmla="*/ 185 w 185"/>
                  <a:gd name="T5" fmla="*/ 203 h 230"/>
                  <a:gd name="T6" fmla="*/ 33 w 185"/>
                  <a:gd name="T7" fmla="*/ 230 h 230"/>
                  <a:gd name="T8" fmla="*/ 0 w 185"/>
                  <a:gd name="T9" fmla="*/ 18 h 230"/>
                  <a:gd name="T10" fmla="*/ 129 w 185"/>
                  <a:gd name="T11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5" h="230">
                    <a:moveTo>
                      <a:pt x="129" y="0"/>
                    </a:moveTo>
                    <a:lnTo>
                      <a:pt x="171" y="166"/>
                    </a:lnTo>
                    <a:lnTo>
                      <a:pt x="185" y="203"/>
                    </a:lnTo>
                    <a:lnTo>
                      <a:pt x="33" y="230"/>
                    </a:lnTo>
                    <a:lnTo>
                      <a:pt x="0" y="18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19" name="Freeform 173"/>
              <p:cNvSpPr>
                <a:spLocks/>
              </p:cNvSpPr>
              <p:nvPr/>
            </p:nvSpPr>
            <p:spPr bwMode="auto">
              <a:xfrm>
                <a:off x="2530" y="1985"/>
                <a:ext cx="28" cy="40"/>
              </a:xfrm>
              <a:custGeom>
                <a:avLst/>
                <a:gdLst>
                  <a:gd name="T0" fmla="*/ 64 w 152"/>
                  <a:gd name="T1" fmla="*/ 212 h 212"/>
                  <a:gd name="T2" fmla="*/ 152 w 152"/>
                  <a:gd name="T3" fmla="*/ 189 h 212"/>
                  <a:gd name="T4" fmla="*/ 69 w 152"/>
                  <a:gd name="T5" fmla="*/ 46 h 212"/>
                  <a:gd name="T6" fmla="*/ 69 w 152"/>
                  <a:gd name="T7" fmla="*/ 0 h 212"/>
                  <a:gd name="T8" fmla="*/ 0 w 152"/>
                  <a:gd name="T9" fmla="*/ 13 h 212"/>
                  <a:gd name="T10" fmla="*/ 64 w 152"/>
                  <a:gd name="T11" fmla="*/ 21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2" h="212">
                    <a:moveTo>
                      <a:pt x="64" y="212"/>
                    </a:moveTo>
                    <a:lnTo>
                      <a:pt x="152" y="189"/>
                    </a:lnTo>
                    <a:lnTo>
                      <a:pt x="69" y="46"/>
                    </a:lnTo>
                    <a:lnTo>
                      <a:pt x="69" y="0"/>
                    </a:lnTo>
                    <a:lnTo>
                      <a:pt x="0" y="13"/>
                    </a:lnTo>
                    <a:lnTo>
                      <a:pt x="64" y="21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20" name="Freeform 174"/>
              <p:cNvSpPr>
                <a:spLocks/>
              </p:cNvSpPr>
              <p:nvPr/>
            </p:nvSpPr>
            <p:spPr bwMode="auto">
              <a:xfrm>
                <a:off x="2555" y="1958"/>
                <a:ext cx="58" cy="60"/>
              </a:xfrm>
              <a:custGeom>
                <a:avLst/>
                <a:gdLst>
                  <a:gd name="T0" fmla="*/ 313 w 313"/>
                  <a:gd name="T1" fmla="*/ 111 h 323"/>
                  <a:gd name="T2" fmla="*/ 216 w 313"/>
                  <a:gd name="T3" fmla="*/ 0 h 323"/>
                  <a:gd name="T4" fmla="*/ 106 w 313"/>
                  <a:gd name="T5" fmla="*/ 74 h 323"/>
                  <a:gd name="T6" fmla="*/ 143 w 313"/>
                  <a:gd name="T7" fmla="*/ 171 h 323"/>
                  <a:gd name="T8" fmla="*/ 0 w 313"/>
                  <a:gd name="T9" fmla="*/ 281 h 323"/>
                  <a:gd name="T10" fmla="*/ 23 w 313"/>
                  <a:gd name="T11" fmla="*/ 323 h 323"/>
                  <a:gd name="T12" fmla="*/ 313 w 313"/>
                  <a:gd name="T13" fmla="*/ 111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3" h="323">
                    <a:moveTo>
                      <a:pt x="313" y="111"/>
                    </a:moveTo>
                    <a:lnTo>
                      <a:pt x="216" y="0"/>
                    </a:lnTo>
                    <a:lnTo>
                      <a:pt x="106" y="74"/>
                    </a:lnTo>
                    <a:lnTo>
                      <a:pt x="143" y="171"/>
                    </a:lnTo>
                    <a:lnTo>
                      <a:pt x="0" y="281"/>
                    </a:lnTo>
                    <a:lnTo>
                      <a:pt x="23" y="323"/>
                    </a:lnTo>
                    <a:lnTo>
                      <a:pt x="313" y="111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21" name="Freeform 175"/>
              <p:cNvSpPr>
                <a:spLocks/>
              </p:cNvSpPr>
              <p:nvPr/>
            </p:nvSpPr>
            <p:spPr bwMode="auto">
              <a:xfrm>
                <a:off x="2547" y="1972"/>
                <a:ext cx="32" cy="35"/>
              </a:xfrm>
              <a:custGeom>
                <a:avLst/>
                <a:gdLst>
                  <a:gd name="T0" fmla="*/ 46 w 175"/>
                  <a:gd name="T1" fmla="*/ 189 h 189"/>
                  <a:gd name="T2" fmla="*/ 175 w 175"/>
                  <a:gd name="T3" fmla="*/ 97 h 189"/>
                  <a:gd name="T4" fmla="*/ 138 w 175"/>
                  <a:gd name="T5" fmla="*/ 0 h 189"/>
                  <a:gd name="T6" fmla="*/ 0 w 175"/>
                  <a:gd name="T7" fmla="*/ 70 h 189"/>
                  <a:gd name="T8" fmla="*/ 46 w 175"/>
                  <a:gd name="T9" fmla="*/ 1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189">
                    <a:moveTo>
                      <a:pt x="46" y="189"/>
                    </a:moveTo>
                    <a:lnTo>
                      <a:pt x="175" y="97"/>
                    </a:lnTo>
                    <a:lnTo>
                      <a:pt x="138" y="0"/>
                    </a:lnTo>
                    <a:lnTo>
                      <a:pt x="0" y="70"/>
                    </a:lnTo>
                    <a:lnTo>
                      <a:pt x="46" y="189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22" name="Freeform 176"/>
              <p:cNvSpPr>
                <a:spLocks/>
              </p:cNvSpPr>
              <p:nvPr/>
            </p:nvSpPr>
            <p:spPr bwMode="auto">
              <a:xfrm>
                <a:off x="2530" y="1995"/>
                <a:ext cx="94" cy="59"/>
              </a:xfrm>
              <a:custGeom>
                <a:avLst/>
                <a:gdLst>
                  <a:gd name="T0" fmla="*/ 373 w 507"/>
                  <a:gd name="T1" fmla="*/ 0 h 313"/>
                  <a:gd name="T2" fmla="*/ 507 w 507"/>
                  <a:gd name="T3" fmla="*/ 161 h 313"/>
                  <a:gd name="T4" fmla="*/ 427 w 507"/>
                  <a:gd name="T5" fmla="*/ 182 h 313"/>
                  <a:gd name="T6" fmla="*/ 352 w 507"/>
                  <a:gd name="T7" fmla="*/ 175 h 313"/>
                  <a:gd name="T8" fmla="*/ 216 w 507"/>
                  <a:gd name="T9" fmla="*/ 240 h 313"/>
                  <a:gd name="T10" fmla="*/ 124 w 507"/>
                  <a:gd name="T11" fmla="*/ 290 h 313"/>
                  <a:gd name="T12" fmla="*/ 27 w 507"/>
                  <a:gd name="T13" fmla="*/ 313 h 313"/>
                  <a:gd name="T14" fmla="*/ 0 w 507"/>
                  <a:gd name="T15" fmla="*/ 198 h 313"/>
                  <a:gd name="T16" fmla="*/ 124 w 507"/>
                  <a:gd name="T17" fmla="*/ 170 h 313"/>
                  <a:gd name="T18" fmla="*/ 198 w 507"/>
                  <a:gd name="T19" fmla="*/ 129 h 313"/>
                  <a:gd name="T20" fmla="*/ 373 w 507"/>
                  <a:gd name="T21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7" h="313">
                    <a:moveTo>
                      <a:pt x="373" y="0"/>
                    </a:moveTo>
                    <a:lnTo>
                      <a:pt x="507" y="161"/>
                    </a:lnTo>
                    <a:lnTo>
                      <a:pt x="427" y="182"/>
                    </a:lnTo>
                    <a:lnTo>
                      <a:pt x="352" y="175"/>
                    </a:lnTo>
                    <a:lnTo>
                      <a:pt x="216" y="240"/>
                    </a:lnTo>
                    <a:lnTo>
                      <a:pt x="124" y="290"/>
                    </a:lnTo>
                    <a:lnTo>
                      <a:pt x="27" y="313"/>
                    </a:lnTo>
                    <a:lnTo>
                      <a:pt x="0" y="198"/>
                    </a:lnTo>
                    <a:lnTo>
                      <a:pt x="124" y="170"/>
                    </a:lnTo>
                    <a:lnTo>
                      <a:pt x="198" y="129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23" name="Freeform 177"/>
              <p:cNvSpPr>
                <a:spLocks/>
              </p:cNvSpPr>
              <p:nvPr/>
            </p:nvSpPr>
            <p:spPr bwMode="auto">
              <a:xfrm>
                <a:off x="2602" y="1981"/>
                <a:ext cx="45" cy="46"/>
              </a:xfrm>
              <a:custGeom>
                <a:avLst/>
                <a:gdLst>
                  <a:gd name="T0" fmla="*/ 143 w 240"/>
                  <a:gd name="T1" fmla="*/ 248 h 248"/>
                  <a:gd name="T2" fmla="*/ 240 w 240"/>
                  <a:gd name="T3" fmla="*/ 198 h 248"/>
                  <a:gd name="T4" fmla="*/ 88 w 240"/>
                  <a:gd name="T5" fmla="*/ 0 h 248"/>
                  <a:gd name="T6" fmla="*/ 0 w 240"/>
                  <a:gd name="T7" fmla="*/ 78 h 248"/>
                  <a:gd name="T8" fmla="*/ 143 w 240"/>
                  <a:gd name="T9" fmla="*/ 248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8">
                    <a:moveTo>
                      <a:pt x="143" y="248"/>
                    </a:moveTo>
                    <a:lnTo>
                      <a:pt x="240" y="198"/>
                    </a:lnTo>
                    <a:lnTo>
                      <a:pt x="88" y="0"/>
                    </a:lnTo>
                    <a:lnTo>
                      <a:pt x="0" y="78"/>
                    </a:lnTo>
                    <a:lnTo>
                      <a:pt x="143" y="248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24" name="Freeform 178"/>
              <p:cNvSpPr>
                <a:spLocks/>
              </p:cNvSpPr>
              <p:nvPr/>
            </p:nvSpPr>
            <p:spPr bwMode="auto">
              <a:xfrm>
                <a:off x="2723" y="1935"/>
                <a:ext cx="38" cy="51"/>
              </a:xfrm>
              <a:custGeom>
                <a:avLst/>
                <a:gdLst>
                  <a:gd name="T0" fmla="*/ 147 w 207"/>
                  <a:gd name="T1" fmla="*/ 249 h 276"/>
                  <a:gd name="T2" fmla="*/ 207 w 207"/>
                  <a:gd name="T3" fmla="*/ 0 h 276"/>
                  <a:gd name="T4" fmla="*/ 0 w 207"/>
                  <a:gd name="T5" fmla="*/ 78 h 276"/>
                  <a:gd name="T6" fmla="*/ 60 w 207"/>
                  <a:gd name="T7" fmla="*/ 276 h 276"/>
                  <a:gd name="T8" fmla="*/ 147 w 207"/>
                  <a:gd name="T9" fmla="*/ 249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76">
                    <a:moveTo>
                      <a:pt x="147" y="249"/>
                    </a:moveTo>
                    <a:lnTo>
                      <a:pt x="207" y="0"/>
                    </a:lnTo>
                    <a:lnTo>
                      <a:pt x="0" y="78"/>
                    </a:lnTo>
                    <a:lnTo>
                      <a:pt x="60" y="276"/>
                    </a:lnTo>
                    <a:lnTo>
                      <a:pt x="147" y="249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25" name="Freeform 179"/>
              <p:cNvSpPr>
                <a:spLocks/>
              </p:cNvSpPr>
              <p:nvPr/>
            </p:nvSpPr>
            <p:spPr bwMode="auto">
              <a:xfrm>
                <a:off x="2754" y="1918"/>
                <a:ext cx="69" cy="60"/>
              </a:xfrm>
              <a:custGeom>
                <a:avLst/>
                <a:gdLst>
                  <a:gd name="T0" fmla="*/ 106 w 373"/>
                  <a:gd name="T1" fmla="*/ 0 h 323"/>
                  <a:gd name="T2" fmla="*/ 304 w 373"/>
                  <a:gd name="T3" fmla="*/ 19 h 323"/>
                  <a:gd name="T4" fmla="*/ 373 w 373"/>
                  <a:gd name="T5" fmla="*/ 203 h 323"/>
                  <a:gd name="T6" fmla="*/ 0 w 373"/>
                  <a:gd name="T7" fmla="*/ 323 h 323"/>
                  <a:gd name="T8" fmla="*/ 106 w 373"/>
                  <a:gd name="T9" fmla="*/ 0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3" h="323">
                    <a:moveTo>
                      <a:pt x="106" y="0"/>
                    </a:moveTo>
                    <a:lnTo>
                      <a:pt x="304" y="19"/>
                    </a:lnTo>
                    <a:lnTo>
                      <a:pt x="373" y="203"/>
                    </a:lnTo>
                    <a:lnTo>
                      <a:pt x="0" y="323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26" name="Freeform 180"/>
              <p:cNvSpPr>
                <a:spLocks/>
              </p:cNvSpPr>
              <p:nvPr/>
            </p:nvSpPr>
            <p:spPr bwMode="auto">
              <a:xfrm>
                <a:off x="2818" y="1922"/>
                <a:ext cx="60" cy="34"/>
              </a:xfrm>
              <a:custGeom>
                <a:avLst/>
                <a:gdLst>
                  <a:gd name="T0" fmla="*/ 322 w 322"/>
                  <a:gd name="T1" fmla="*/ 9 h 184"/>
                  <a:gd name="T2" fmla="*/ 322 w 322"/>
                  <a:gd name="T3" fmla="*/ 96 h 184"/>
                  <a:gd name="T4" fmla="*/ 55 w 322"/>
                  <a:gd name="T5" fmla="*/ 184 h 184"/>
                  <a:gd name="T6" fmla="*/ 0 w 322"/>
                  <a:gd name="T7" fmla="*/ 0 h 184"/>
                  <a:gd name="T8" fmla="*/ 322 w 322"/>
                  <a:gd name="T9" fmla="*/ 9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2" h="184">
                    <a:moveTo>
                      <a:pt x="322" y="9"/>
                    </a:moveTo>
                    <a:lnTo>
                      <a:pt x="322" y="96"/>
                    </a:lnTo>
                    <a:lnTo>
                      <a:pt x="55" y="184"/>
                    </a:lnTo>
                    <a:lnTo>
                      <a:pt x="0" y="0"/>
                    </a:lnTo>
                    <a:lnTo>
                      <a:pt x="322" y="9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27" name="Freeform 181"/>
              <p:cNvSpPr>
                <a:spLocks/>
              </p:cNvSpPr>
              <p:nvPr/>
            </p:nvSpPr>
            <p:spPr bwMode="auto">
              <a:xfrm>
                <a:off x="2698" y="1948"/>
                <a:ext cx="32" cy="49"/>
              </a:xfrm>
              <a:custGeom>
                <a:avLst/>
                <a:gdLst>
                  <a:gd name="T0" fmla="*/ 171 w 171"/>
                  <a:gd name="T1" fmla="*/ 216 h 263"/>
                  <a:gd name="T2" fmla="*/ 111 w 171"/>
                  <a:gd name="T3" fmla="*/ 0 h 263"/>
                  <a:gd name="T4" fmla="*/ 23 w 171"/>
                  <a:gd name="T5" fmla="*/ 27 h 263"/>
                  <a:gd name="T6" fmla="*/ 51 w 171"/>
                  <a:gd name="T7" fmla="*/ 115 h 263"/>
                  <a:gd name="T8" fmla="*/ 0 w 171"/>
                  <a:gd name="T9" fmla="*/ 133 h 263"/>
                  <a:gd name="T10" fmla="*/ 33 w 171"/>
                  <a:gd name="T11" fmla="*/ 263 h 263"/>
                  <a:gd name="T12" fmla="*/ 171 w 171"/>
                  <a:gd name="T13" fmla="*/ 216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263">
                    <a:moveTo>
                      <a:pt x="171" y="216"/>
                    </a:moveTo>
                    <a:lnTo>
                      <a:pt x="111" y="0"/>
                    </a:lnTo>
                    <a:lnTo>
                      <a:pt x="23" y="27"/>
                    </a:lnTo>
                    <a:lnTo>
                      <a:pt x="51" y="115"/>
                    </a:lnTo>
                    <a:lnTo>
                      <a:pt x="0" y="133"/>
                    </a:lnTo>
                    <a:lnTo>
                      <a:pt x="33" y="263"/>
                    </a:lnTo>
                    <a:lnTo>
                      <a:pt x="171" y="216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28" name="Freeform 182"/>
              <p:cNvSpPr>
                <a:spLocks/>
              </p:cNvSpPr>
              <p:nvPr/>
            </p:nvSpPr>
            <p:spPr bwMode="auto">
              <a:xfrm>
                <a:off x="2680" y="1954"/>
                <a:ext cx="27" cy="48"/>
              </a:xfrm>
              <a:custGeom>
                <a:avLst/>
                <a:gdLst>
                  <a:gd name="T0" fmla="*/ 60 w 143"/>
                  <a:gd name="T1" fmla="*/ 258 h 258"/>
                  <a:gd name="T2" fmla="*/ 133 w 143"/>
                  <a:gd name="T3" fmla="*/ 230 h 258"/>
                  <a:gd name="T4" fmla="*/ 97 w 143"/>
                  <a:gd name="T5" fmla="*/ 92 h 258"/>
                  <a:gd name="T6" fmla="*/ 143 w 143"/>
                  <a:gd name="T7" fmla="*/ 69 h 258"/>
                  <a:gd name="T8" fmla="*/ 120 w 143"/>
                  <a:gd name="T9" fmla="*/ 0 h 258"/>
                  <a:gd name="T10" fmla="*/ 0 w 143"/>
                  <a:gd name="T11" fmla="*/ 37 h 258"/>
                  <a:gd name="T12" fmla="*/ 60 w 143"/>
                  <a:gd name="T13" fmla="*/ 25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3" h="258">
                    <a:moveTo>
                      <a:pt x="60" y="258"/>
                    </a:moveTo>
                    <a:lnTo>
                      <a:pt x="133" y="230"/>
                    </a:lnTo>
                    <a:lnTo>
                      <a:pt x="97" y="92"/>
                    </a:lnTo>
                    <a:lnTo>
                      <a:pt x="143" y="69"/>
                    </a:lnTo>
                    <a:lnTo>
                      <a:pt x="120" y="0"/>
                    </a:lnTo>
                    <a:lnTo>
                      <a:pt x="0" y="37"/>
                    </a:lnTo>
                    <a:lnTo>
                      <a:pt x="60" y="25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29" name="Freeform 183"/>
              <p:cNvSpPr>
                <a:spLocks/>
              </p:cNvSpPr>
              <p:nvPr/>
            </p:nvSpPr>
            <p:spPr bwMode="auto">
              <a:xfrm>
                <a:off x="2626" y="1965"/>
                <a:ext cx="62" cy="48"/>
              </a:xfrm>
              <a:custGeom>
                <a:avLst/>
                <a:gdLst>
                  <a:gd name="T0" fmla="*/ 133 w 332"/>
                  <a:gd name="T1" fmla="*/ 263 h 263"/>
                  <a:gd name="T2" fmla="*/ 332 w 332"/>
                  <a:gd name="T3" fmla="*/ 208 h 263"/>
                  <a:gd name="T4" fmla="*/ 262 w 332"/>
                  <a:gd name="T5" fmla="*/ 0 h 263"/>
                  <a:gd name="T6" fmla="*/ 14 w 332"/>
                  <a:gd name="T7" fmla="*/ 60 h 263"/>
                  <a:gd name="T8" fmla="*/ 0 w 332"/>
                  <a:gd name="T9" fmla="*/ 93 h 263"/>
                  <a:gd name="T10" fmla="*/ 133 w 332"/>
                  <a:gd name="T11" fmla="*/ 263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2" h="263">
                    <a:moveTo>
                      <a:pt x="133" y="263"/>
                    </a:moveTo>
                    <a:lnTo>
                      <a:pt x="332" y="208"/>
                    </a:lnTo>
                    <a:lnTo>
                      <a:pt x="262" y="0"/>
                    </a:lnTo>
                    <a:lnTo>
                      <a:pt x="14" y="60"/>
                    </a:lnTo>
                    <a:lnTo>
                      <a:pt x="0" y="93"/>
                    </a:lnTo>
                    <a:lnTo>
                      <a:pt x="133" y="263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30" name="Freeform 184"/>
              <p:cNvSpPr>
                <a:spLocks/>
              </p:cNvSpPr>
              <p:nvPr/>
            </p:nvSpPr>
            <p:spPr bwMode="auto">
              <a:xfrm>
                <a:off x="2599" y="1913"/>
                <a:ext cx="74" cy="61"/>
              </a:xfrm>
              <a:custGeom>
                <a:avLst/>
                <a:gdLst>
                  <a:gd name="T0" fmla="*/ 97 w 401"/>
                  <a:gd name="T1" fmla="*/ 327 h 327"/>
                  <a:gd name="T2" fmla="*/ 401 w 401"/>
                  <a:gd name="T3" fmla="*/ 244 h 327"/>
                  <a:gd name="T4" fmla="*/ 332 w 401"/>
                  <a:gd name="T5" fmla="*/ 13 h 327"/>
                  <a:gd name="T6" fmla="*/ 253 w 401"/>
                  <a:gd name="T7" fmla="*/ 0 h 327"/>
                  <a:gd name="T8" fmla="*/ 0 w 401"/>
                  <a:gd name="T9" fmla="*/ 188 h 327"/>
                  <a:gd name="T10" fmla="*/ 97 w 401"/>
                  <a:gd name="T11" fmla="*/ 327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327">
                    <a:moveTo>
                      <a:pt x="97" y="327"/>
                    </a:moveTo>
                    <a:lnTo>
                      <a:pt x="401" y="244"/>
                    </a:lnTo>
                    <a:lnTo>
                      <a:pt x="332" y="13"/>
                    </a:lnTo>
                    <a:lnTo>
                      <a:pt x="253" y="0"/>
                    </a:lnTo>
                    <a:lnTo>
                      <a:pt x="0" y="188"/>
                    </a:lnTo>
                    <a:lnTo>
                      <a:pt x="97" y="327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31" name="Freeform 185"/>
              <p:cNvSpPr>
                <a:spLocks/>
              </p:cNvSpPr>
              <p:nvPr/>
            </p:nvSpPr>
            <p:spPr bwMode="auto">
              <a:xfrm>
                <a:off x="2663" y="1840"/>
                <a:ext cx="118" cy="67"/>
              </a:xfrm>
              <a:custGeom>
                <a:avLst/>
                <a:gdLst>
                  <a:gd name="T0" fmla="*/ 636 w 636"/>
                  <a:gd name="T1" fmla="*/ 295 h 364"/>
                  <a:gd name="T2" fmla="*/ 466 w 636"/>
                  <a:gd name="T3" fmla="*/ 364 h 364"/>
                  <a:gd name="T4" fmla="*/ 0 w 636"/>
                  <a:gd name="T5" fmla="*/ 346 h 364"/>
                  <a:gd name="T6" fmla="*/ 0 w 636"/>
                  <a:gd name="T7" fmla="*/ 323 h 364"/>
                  <a:gd name="T8" fmla="*/ 323 w 636"/>
                  <a:gd name="T9" fmla="*/ 83 h 364"/>
                  <a:gd name="T10" fmla="*/ 544 w 636"/>
                  <a:gd name="T11" fmla="*/ 0 h 364"/>
                  <a:gd name="T12" fmla="*/ 636 w 636"/>
                  <a:gd name="T13" fmla="*/ 295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6" h="364">
                    <a:moveTo>
                      <a:pt x="636" y="295"/>
                    </a:moveTo>
                    <a:lnTo>
                      <a:pt x="466" y="364"/>
                    </a:lnTo>
                    <a:lnTo>
                      <a:pt x="0" y="346"/>
                    </a:lnTo>
                    <a:lnTo>
                      <a:pt x="0" y="323"/>
                    </a:lnTo>
                    <a:lnTo>
                      <a:pt x="323" y="83"/>
                    </a:lnTo>
                    <a:lnTo>
                      <a:pt x="544" y="0"/>
                    </a:lnTo>
                    <a:lnTo>
                      <a:pt x="636" y="295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32" name="Freeform 186"/>
              <p:cNvSpPr>
                <a:spLocks/>
              </p:cNvSpPr>
              <p:nvPr/>
            </p:nvSpPr>
            <p:spPr bwMode="auto">
              <a:xfrm>
                <a:off x="2671" y="1905"/>
                <a:ext cx="81" cy="10"/>
              </a:xfrm>
              <a:custGeom>
                <a:avLst/>
                <a:gdLst>
                  <a:gd name="T0" fmla="*/ 438 w 438"/>
                  <a:gd name="T1" fmla="*/ 55 h 55"/>
                  <a:gd name="T2" fmla="*/ 438 w 438"/>
                  <a:gd name="T3" fmla="*/ 23 h 55"/>
                  <a:gd name="T4" fmla="*/ 9 w 438"/>
                  <a:gd name="T5" fmla="*/ 0 h 55"/>
                  <a:gd name="T6" fmla="*/ 0 w 438"/>
                  <a:gd name="T7" fmla="*/ 28 h 55"/>
                  <a:gd name="T8" fmla="*/ 438 w 438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8" h="55">
                    <a:moveTo>
                      <a:pt x="438" y="55"/>
                    </a:moveTo>
                    <a:lnTo>
                      <a:pt x="438" y="23"/>
                    </a:lnTo>
                    <a:lnTo>
                      <a:pt x="9" y="0"/>
                    </a:lnTo>
                    <a:lnTo>
                      <a:pt x="0" y="28"/>
                    </a:lnTo>
                    <a:lnTo>
                      <a:pt x="438" y="5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33" name="Freeform 187"/>
              <p:cNvSpPr>
                <a:spLocks/>
              </p:cNvSpPr>
              <p:nvPr/>
            </p:nvSpPr>
            <p:spPr bwMode="auto">
              <a:xfrm>
                <a:off x="2756" y="1896"/>
                <a:ext cx="25" cy="18"/>
              </a:xfrm>
              <a:custGeom>
                <a:avLst/>
                <a:gdLst>
                  <a:gd name="T0" fmla="*/ 0 w 133"/>
                  <a:gd name="T1" fmla="*/ 56 h 97"/>
                  <a:gd name="T2" fmla="*/ 133 w 133"/>
                  <a:gd name="T3" fmla="*/ 0 h 97"/>
                  <a:gd name="T4" fmla="*/ 83 w 133"/>
                  <a:gd name="T5" fmla="*/ 97 h 97"/>
                  <a:gd name="T6" fmla="*/ 0 w 133"/>
                  <a:gd name="T7" fmla="*/ 93 h 97"/>
                  <a:gd name="T8" fmla="*/ 0 w 133"/>
                  <a:gd name="T9" fmla="*/ 5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" h="97">
                    <a:moveTo>
                      <a:pt x="0" y="56"/>
                    </a:moveTo>
                    <a:lnTo>
                      <a:pt x="133" y="0"/>
                    </a:lnTo>
                    <a:lnTo>
                      <a:pt x="83" y="97"/>
                    </a:lnTo>
                    <a:lnTo>
                      <a:pt x="0" y="93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34" name="Freeform 188"/>
              <p:cNvSpPr>
                <a:spLocks/>
              </p:cNvSpPr>
              <p:nvPr/>
            </p:nvSpPr>
            <p:spPr bwMode="auto">
              <a:xfrm>
                <a:off x="2729" y="1924"/>
                <a:ext cx="38" cy="16"/>
              </a:xfrm>
              <a:custGeom>
                <a:avLst/>
                <a:gdLst>
                  <a:gd name="T0" fmla="*/ 106 w 203"/>
                  <a:gd name="T1" fmla="*/ 41 h 87"/>
                  <a:gd name="T2" fmla="*/ 125 w 203"/>
                  <a:gd name="T3" fmla="*/ 0 h 87"/>
                  <a:gd name="T4" fmla="*/ 203 w 203"/>
                  <a:gd name="T5" fmla="*/ 4 h 87"/>
                  <a:gd name="T6" fmla="*/ 175 w 203"/>
                  <a:gd name="T7" fmla="*/ 46 h 87"/>
                  <a:gd name="T8" fmla="*/ 14 w 203"/>
                  <a:gd name="T9" fmla="*/ 87 h 87"/>
                  <a:gd name="T10" fmla="*/ 0 w 203"/>
                  <a:gd name="T11" fmla="*/ 46 h 87"/>
                  <a:gd name="T12" fmla="*/ 106 w 203"/>
                  <a:gd name="T1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3" h="87">
                    <a:moveTo>
                      <a:pt x="106" y="41"/>
                    </a:moveTo>
                    <a:lnTo>
                      <a:pt x="125" y="0"/>
                    </a:lnTo>
                    <a:lnTo>
                      <a:pt x="203" y="4"/>
                    </a:lnTo>
                    <a:lnTo>
                      <a:pt x="175" y="46"/>
                    </a:lnTo>
                    <a:lnTo>
                      <a:pt x="14" y="87"/>
                    </a:lnTo>
                    <a:lnTo>
                      <a:pt x="0" y="46"/>
                    </a:lnTo>
                    <a:lnTo>
                      <a:pt x="106" y="41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35" name="Freeform 189"/>
              <p:cNvSpPr>
                <a:spLocks/>
              </p:cNvSpPr>
              <p:nvPr/>
            </p:nvSpPr>
            <p:spPr bwMode="auto">
              <a:xfrm>
                <a:off x="2678" y="1916"/>
                <a:ext cx="90" cy="32"/>
              </a:xfrm>
              <a:custGeom>
                <a:avLst/>
                <a:gdLst>
                  <a:gd name="T0" fmla="*/ 0 w 484"/>
                  <a:gd name="T1" fmla="*/ 69 h 175"/>
                  <a:gd name="T2" fmla="*/ 92 w 484"/>
                  <a:gd name="T3" fmla="*/ 102 h 175"/>
                  <a:gd name="T4" fmla="*/ 120 w 484"/>
                  <a:gd name="T5" fmla="*/ 175 h 175"/>
                  <a:gd name="T6" fmla="*/ 281 w 484"/>
                  <a:gd name="T7" fmla="*/ 129 h 175"/>
                  <a:gd name="T8" fmla="*/ 281 w 484"/>
                  <a:gd name="T9" fmla="*/ 93 h 175"/>
                  <a:gd name="T10" fmla="*/ 378 w 484"/>
                  <a:gd name="T11" fmla="*/ 88 h 175"/>
                  <a:gd name="T12" fmla="*/ 401 w 484"/>
                  <a:gd name="T13" fmla="*/ 46 h 175"/>
                  <a:gd name="T14" fmla="*/ 479 w 484"/>
                  <a:gd name="T15" fmla="*/ 46 h 175"/>
                  <a:gd name="T16" fmla="*/ 484 w 484"/>
                  <a:gd name="T17" fmla="*/ 19 h 175"/>
                  <a:gd name="T18" fmla="*/ 32 w 484"/>
                  <a:gd name="T19" fmla="*/ 0 h 175"/>
                  <a:gd name="T20" fmla="*/ 0 w 484"/>
                  <a:gd name="T21" fmla="*/ 69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4" h="175">
                    <a:moveTo>
                      <a:pt x="0" y="69"/>
                    </a:moveTo>
                    <a:lnTo>
                      <a:pt x="92" y="102"/>
                    </a:lnTo>
                    <a:lnTo>
                      <a:pt x="120" y="175"/>
                    </a:lnTo>
                    <a:lnTo>
                      <a:pt x="281" y="129"/>
                    </a:lnTo>
                    <a:lnTo>
                      <a:pt x="281" y="93"/>
                    </a:lnTo>
                    <a:lnTo>
                      <a:pt x="378" y="88"/>
                    </a:lnTo>
                    <a:lnTo>
                      <a:pt x="401" y="46"/>
                    </a:lnTo>
                    <a:lnTo>
                      <a:pt x="479" y="46"/>
                    </a:lnTo>
                    <a:lnTo>
                      <a:pt x="484" y="19"/>
                    </a:lnTo>
                    <a:lnTo>
                      <a:pt x="32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36" name="Freeform 190"/>
              <p:cNvSpPr>
                <a:spLocks/>
              </p:cNvSpPr>
              <p:nvPr/>
            </p:nvSpPr>
            <p:spPr bwMode="auto">
              <a:xfrm>
                <a:off x="2674" y="1936"/>
                <a:ext cx="24" cy="19"/>
              </a:xfrm>
              <a:custGeom>
                <a:avLst/>
                <a:gdLst>
                  <a:gd name="T0" fmla="*/ 97 w 129"/>
                  <a:gd name="T1" fmla="*/ 0 h 101"/>
                  <a:gd name="T2" fmla="*/ 129 w 129"/>
                  <a:gd name="T3" fmla="*/ 74 h 101"/>
                  <a:gd name="T4" fmla="*/ 14 w 129"/>
                  <a:gd name="T5" fmla="*/ 101 h 101"/>
                  <a:gd name="T6" fmla="*/ 0 w 129"/>
                  <a:gd name="T7" fmla="*/ 23 h 101"/>
                  <a:gd name="T8" fmla="*/ 97 w 129"/>
                  <a:gd name="T9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101">
                    <a:moveTo>
                      <a:pt x="97" y="0"/>
                    </a:moveTo>
                    <a:lnTo>
                      <a:pt x="129" y="74"/>
                    </a:lnTo>
                    <a:lnTo>
                      <a:pt x="14" y="101"/>
                    </a:lnTo>
                    <a:lnTo>
                      <a:pt x="0" y="23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37" name="Freeform 191"/>
              <p:cNvSpPr>
                <a:spLocks/>
              </p:cNvSpPr>
              <p:nvPr/>
            </p:nvSpPr>
            <p:spPr bwMode="auto">
              <a:xfrm>
                <a:off x="2778" y="1892"/>
                <a:ext cx="32" cy="26"/>
              </a:xfrm>
              <a:custGeom>
                <a:avLst/>
                <a:gdLst>
                  <a:gd name="T0" fmla="*/ 175 w 175"/>
                  <a:gd name="T1" fmla="*/ 139 h 139"/>
                  <a:gd name="T2" fmla="*/ 124 w 175"/>
                  <a:gd name="T3" fmla="*/ 0 h 139"/>
                  <a:gd name="T4" fmla="*/ 46 w 175"/>
                  <a:gd name="T5" fmla="*/ 23 h 139"/>
                  <a:gd name="T6" fmla="*/ 0 w 175"/>
                  <a:gd name="T7" fmla="*/ 129 h 139"/>
                  <a:gd name="T8" fmla="*/ 175 w 175"/>
                  <a:gd name="T9" fmla="*/ 13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139">
                    <a:moveTo>
                      <a:pt x="175" y="139"/>
                    </a:moveTo>
                    <a:lnTo>
                      <a:pt x="124" y="0"/>
                    </a:lnTo>
                    <a:lnTo>
                      <a:pt x="46" y="23"/>
                    </a:lnTo>
                    <a:lnTo>
                      <a:pt x="0" y="129"/>
                    </a:lnTo>
                    <a:lnTo>
                      <a:pt x="175" y="139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38" name="Freeform 192"/>
              <p:cNvSpPr>
                <a:spLocks/>
              </p:cNvSpPr>
              <p:nvPr/>
            </p:nvSpPr>
            <p:spPr bwMode="auto">
              <a:xfrm>
                <a:off x="2768" y="1835"/>
                <a:ext cx="23" cy="20"/>
              </a:xfrm>
              <a:custGeom>
                <a:avLst/>
                <a:gdLst>
                  <a:gd name="T0" fmla="*/ 97 w 120"/>
                  <a:gd name="T1" fmla="*/ 0 h 106"/>
                  <a:gd name="T2" fmla="*/ 120 w 120"/>
                  <a:gd name="T3" fmla="*/ 83 h 106"/>
                  <a:gd name="T4" fmla="*/ 23 w 120"/>
                  <a:gd name="T5" fmla="*/ 106 h 106"/>
                  <a:gd name="T6" fmla="*/ 0 w 120"/>
                  <a:gd name="T7" fmla="*/ 28 h 106"/>
                  <a:gd name="T8" fmla="*/ 97 w 120"/>
                  <a:gd name="T9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106">
                    <a:moveTo>
                      <a:pt x="97" y="0"/>
                    </a:moveTo>
                    <a:lnTo>
                      <a:pt x="120" y="83"/>
                    </a:lnTo>
                    <a:lnTo>
                      <a:pt x="23" y="106"/>
                    </a:lnTo>
                    <a:lnTo>
                      <a:pt x="0" y="28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39" name="Freeform 193"/>
              <p:cNvSpPr>
                <a:spLocks/>
              </p:cNvSpPr>
              <p:nvPr/>
            </p:nvSpPr>
            <p:spPr bwMode="auto">
              <a:xfrm>
                <a:off x="2790" y="1825"/>
                <a:ext cx="27" cy="22"/>
              </a:xfrm>
              <a:custGeom>
                <a:avLst/>
                <a:gdLst>
                  <a:gd name="T0" fmla="*/ 122 w 145"/>
                  <a:gd name="T1" fmla="*/ 0 h 119"/>
                  <a:gd name="T2" fmla="*/ 145 w 145"/>
                  <a:gd name="T3" fmla="*/ 78 h 119"/>
                  <a:gd name="T4" fmla="*/ 23 w 145"/>
                  <a:gd name="T5" fmla="*/ 119 h 119"/>
                  <a:gd name="T6" fmla="*/ 0 w 145"/>
                  <a:gd name="T7" fmla="*/ 41 h 119"/>
                  <a:gd name="T8" fmla="*/ 122 w 145"/>
                  <a:gd name="T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19">
                    <a:moveTo>
                      <a:pt x="122" y="0"/>
                    </a:moveTo>
                    <a:lnTo>
                      <a:pt x="145" y="78"/>
                    </a:lnTo>
                    <a:lnTo>
                      <a:pt x="23" y="119"/>
                    </a:lnTo>
                    <a:lnTo>
                      <a:pt x="0" y="41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40" name="Freeform 194"/>
              <p:cNvSpPr>
                <a:spLocks/>
              </p:cNvSpPr>
              <p:nvPr/>
            </p:nvSpPr>
            <p:spPr bwMode="auto">
              <a:xfrm>
                <a:off x="2795" y="1843"/>
                <a:ext cx="27" cy="22"/>
              </a:xfrm>
              <a:custGeom>
                <a:avLst/>
                <a:gdLst>
                  <a:gd name="T0" fmla="*/ 122 w 145"/>
                  <a:gd name="T1" fmla="*/ 0 h 119"/>
                  <a:gd name="T2" fmla="*/ 145 w 145"/>
                  <a:gd name="T3" fmla="*/ 78 h 119"/>
                  <a:gd name="T4" fmla="*/ 23 w 145"/>
                  <a:gd name="T5" fmla="*/ 119 h 119"/>
                  <a:gd name="T6" fmla="*/ 0 w 145"/>
                  <a:gd name="T7" fmla="*/ 41 h 119"/>
                  <a:gd name="T8" fmla="*/ 122 w 145"/>
                  <a:gd name="T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19">
                    <a:moveTo>
                      <a:pt x="122" y="0"/>
                    </a:moveTo>
                    <a:lnTo>
                      <a:pt x="145" y="78"/>
                    </a:lnTo>
                    <a:lnTo>
                      <a:pt x="23" y="119"/>
                    </a:lnTo>
                    <a:lnTo>
                      <a:pt x="0" y="41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41" name="Freeform 195"/>
              <p:cNvSpPr>
                <a:spLocks/>
              </p:cNvSpPr>
              <p:nvPr/>
            </p:nvSpPr>
            <p:spPr bwMode="auto">
              <a:xfrm>
                <a:off x="2802" y="1862"/>
                <a:ext cx="27" cy="23"/>
              </a:xfrm>
              <a:custGeom>
                <a:avLst/>
                <a:gdLst>
                  <a:gd name="T0" fmla="*/ 122 w 145"/>
                  <a:gd name="T1" fmla="*/ 0 h 119"/>
                  <a:gd name="T2" fmla="*/ 145 w 145"/>
                  <a:gd name="T3" fmla="*/ 78 h 119"/>
                  <a:gd name="T4" fmla="*/ 23 w 145"/>
                  <a:gd name="T5" fmla="*/ 119 h 119"/>
                  <a:gd name="T6" fmla="*/ 0 w 145"/>
                  <a:gd name="T7" fmla="*/ 41 h 119"/>
                  <a:gd name="T8" fmla="*/ 122 w 145"/>
                  <a:gd name="T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19">
                    <a:moveTo>
                      <a:pt x="122" y="0"/>
                    </a:moveTo>
                    <a:lnTo>
                      <a:pt x="145" y="78"/>
                    </a:lnTo>
                    <a:lnTo>
                      <a:pt x="23" y="119"/>
                    </a:lnTo>
                    <a:lnTo>
                      <a:pt x="0" y="41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42" name="Freeform 196"/>
              <p:cNvSpPr>
                <a:spLocks/>
              </p:cNvSpPr>
              <p:nvPr/>
            </p:nvSpPr>
            <p:spPr bwMode="auto">
              <a:xfrm>
                <a:off x="2779" y="1871"/>
                <a:ext cx="22" cy="20"/>
              </a:xfrm>
              <a:custGeom>
                <a:avLst/>
                <a:gdLst>
                  <a:gd name="T0" fmla="*/ 97 w 120"/>
                  <a:gd name="T1" fmla="*/ 0 h 106"/>
                  <a:gd name="T2" fmla="*/ 120 w 120"/>
                  <a:gd name="T3" fmla="*/ 83 h 106"/>
                  <a:gd name="T4" fmla="*/ 23 w 120"/>
                  <a:gd name="T5" fmla="*/ 106 h 106"/>
                  <a:gd name="T6" fmla="*/ 0 w 120"/>
                  <a:gd name="T7" fmla="*/ 28 h 106"/>
                  <a:gd name="T8" fmla="*/ 97 w 120"/>
                  <a:gd name="T9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106">
                    <a:moveTo>
                      <a:pt x="97" y="0"/>
                    </a:moveTo>
                    <a:lnTo>
                      <a:pt x="120" y="83"/>
                    </a:lnTo>
                    <a:lnTo>
                      <a:pt x="23" y="106"/>
                    </a:lnTo>
                    <a:lnTo>
                      <a:pt x="0" y="28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43" name="Freeform 197"/>
              <p:cNvSpPr>
                <a:spLocks/>
              </p:cNvSpPr>
              <p:nvPr/>
            </p:nvSpPr>
            <p:spPr bwMode="auto">
              <a:xfrm>
                <a:off x="2774" y="1853"/>
                <a:ext cx="22" cy="20"/>
              </a:xfrm>
              <a:custGeom>
                <a:avLst/>
                <a:gdLst>
                  <a:gd name="T0" fmla="*/ 97 w 120"/>
                  <a:gd name="T1" fmla="*/ 0 h 106"/>
                  <a:gd name="T2" fmla="*/ 120 w 120"/>
                  <a:gd name="T3" fmla="*/ 83 h 106"/>
                  <a:gd name="T4" fmla="*/ 23 w 120"/>
                  <a:gd name="T5" fmla="*/ 106 h 106"/>
                  <a:gd name="T6" fmla="*/ 0 w 120"/>
                  <a:gd name="T7" fmla="*/ 28 h 106"/>
                  <a:gd name="T8" fmla="*/ 97 w 120"/>
                  <a:gd name="T9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106">
                    <a:moveTo>
                      <a:pt x="97" y="0"/>
                    </a:moveTo>
                    <a:lnTo>
                      <a:pt x="120" y="83"/>
                    </a:lnTo>
                    <a:lnTo>
                      <a:pt x="23" y="106"/>
                    </a:lnTo>
                    <a:lnTo>
                      <a:pt x="0" y="28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44" name="Freeform 198"/>
              <p:cNvSpPr>
                <a:spLocks/>
              </p:cNvSpPr>
              <p:nvPr/>
            </p:nvSpPr>
            <p:spPr bwMode="auto">
              <a:xfrm>
                <a:off x="2818" y="1812"/>
                <a:ext cx="43" cy="36"/>
              </a:xfrm>
              <a:custGeom>
                <a:avLst/>
                <a:gdLst>
                  <a:gd name="T0" fmla="*/ 179 w 230"/>
                  <a:gd name="T1" fmla="*/ 0 h 193"/>
                  <a:gd name="T2" fmla="*/ 230 w 230"/>
                  <a:gd name="T3" fmla="*/ 129 h 193"/>
                  <a:gd name="T4" fmla="*/ 36 w 230"/>
                  <a:gd name="T5" fmla="*/ 193 h 193"/>
                  <a:gd name="T6" fmla="*/ 0 w 230"/>
                  <a:gd name="T7" fmla="*/ 55 h 193"/>
                  <a:gd name="T8" fmla="*/ 179 w 230"/>
                  <a:gd name="T9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" h="193">
                    <a:moveTo>
                      <a:pt x="179" y="0"/>
                    </a:moveTo>
                    <a:lnTo>
                      <a:pt x="230" y="129"/>
                    </a:lnTo>
                    <a:lnTo>
                      <a:pt x="36" y="193"/>
                    </a:lnTo>
                    <a:lnTo>
                      <a:pt x="0" y="55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45" name="Freeform 199"/>
              <p:cNvSpPr>
                <a:spLocks/>
              </p:cNvSpPr>
              <p:nvPr/>
            </p:nvSpPr>
            <p:spPr bwMode="auto">
              <a:xfrm>
                <a:off x="2827" y="1841"/>
                <a:ext cx="43" cy="36"/>
              </a:xfrm>
              <a:custGeom>
                <a:avLst/>
                <a:gdLst>
                  <a:gd name="T0" fmla="*/ 189 w 232"/>
                  <a:gd name="T1" fmla="*/ 0 h 190"/>
                  <a:gd name="T2" fmla="*/ 232 w 232"/>
                  <a:gd name="T3" fmla="*/ 126 h 190"/>
                  <a:gd name="T4" fmla="*/ 38 w 232"/>
                  <a:gd name="T5" fmla="*/ 190 h 190"/>
                  <a:gd name="T6" fmla="*/ 0 w 232"/>
                  <a:gd name="T7" fmla="*/ 56 h 190"/>
                  <a:gd name="T8" fmla="*/ 189 w 232"/>
                  <a:gd name="T9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190">
                    <a:moveTo>
                      <a:pt x="189" y="0"/>
                    </a:moveTo>
                    <a:lnTo>
                      <a:pt x="232" y="126"/>
                    </a:lnTo>
                    <a:lnTo>
                      <a:pt x="38" y="190"/>
                    </a:lnTo>
                    <a:lnTo>
                      <a:pt x="0" y="56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46" name="Freeform 200"/>
              <p:cNvSpPr>
                <a:spLocks/>
              </p:cNvSpPr>
              <p:nvPr/>
            </p:nvSpPr>
            <p:spPr bwMode="auto">
              <a:xfrm>
                <a:off x="2809" y="1869"/>
                <a:ext cx="67" cy="42"/>
              </a:xfrm>
              <a:custGeom>
                <a:avLst/>
                <a:gdLst>
                  <a:gd name="T0" fmla="*/ 364 w 364"/>
                  <a:gd name="T1" fmla="*/ 124 h 226"/>
                  <a:gd name="T2" fmla="*/ 327 w 364"/>
                  <a:gd name="T3" fmla="*/ 0 h 226"/>
                  <a:gd name="T4" fmla="*/ 0 w 364"/>
                  <a:gd name="T5" fmla="*/ 115 h 226"/>
                  <a:gd name="T6" fmla="*/ 37 w 364"/>
                  <a:gd name="T7" fmla="*/ 226 h 226"/>
                  <a:gd name="T8" fmla="*/ 364 w 364"/>
                  <a:gd name="T9" fmla="*/ 124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4" h="226">
                    <a:moveTo>
                      <a:pt x="364" y="124"/>
                    </a:moveTo>
                    <a:lnTo>
                      <a:pt x="327" y="0"/>
                    </a:lnTo>
                    <a:lnTo>
                      <a:pt x="0" y="115"/>
                    </a:lnTo>
                    <a:lnTo>
                      <a:pt x="37" y="226"/>
                    </a:lnTo>
                    <a:lnTo>
                      <a:pt x="364" y="124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47" name="Freeform 201"/>
              <p:cNvSpPr>
                <a:spLocks/>
              </p:cNvSpPr>
              <p:nvPr/>
            </p:nvSpPr>
            <p:spPr bwMode="auto">
              <a:xfrm>
                <a:off x="2816" y="1892"/>
                <a:ext cx="62" cy="27"/>
              </a:xfrm>
              <a:custGeom>
                <a:avLst/>
                <a:gdLst>
                  <a:gd name="T0" fmla="*/ 323 w 332"/>
                  <a:gd name="T1" fmla="*/ 0 h 148"/>
                  <a:gd name="T2" fmla="*/ 332 w 332"/>
                  <a:gd name="T3" fmla="*/ 148 h 148"/>
                  <a:gd name="T4" fmla="*/ 5 w 332"/>
                  <a:gd name="T5" fmla="*/ 139 h 148"/>
                  <a:gd name="T6" fmla="*/ 0 w 332"/>
                  <a:gd name="T7" fmla="*/ 106 h 148"/>
                  <a:gd name="T8" fmla="*/ 323 w 332"/>
                  <a:gd name="T9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2" h="148">
                    <a:moveTo>
                      <a:pt x="323" y="0"/>
                    </a:moveTo>
                    <a:lnTo>
                      <a:pt x="332" y="148"/>
                    </a:lnTo>
                    <a:lnTo>
                      <a:pt x="5" y="139"/>
                    </a:lnTo>
                    <a:lnTo>
                      <a:pt x="0" y="106"/>
                    </a:lnTo>
                    <a:lnTo>
                      <a:pt x="323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48" name="Freeform 202"/>
              <p:cNvSpPr>
                <a:spLocks/>
              </p:cNvSpPr>
              <p:nvPr/>
            </p:nvSpPr>
            <p:spPr bwMode="auto">
              <a:xfrm>
                <a:off x="2859" y="1802"/>
                <a:ext cx="39" cy="33"/>
              </a:xfrm>
              <a:custGeom>
                <a:avLst/>
                <a:gdLst>
                  <a:gd name="T0" fmla="*/ 164 w 210"/>
                  <a:gd name="T1" fmla="*/ 0 h 176"/>
                  <a:gd name="T2" fmla="*/ 210 w 210"/>
                  <a:gd name="T3" fmla="*/ 130 h 176"/>
                  <a:gd name="T4" fmla="*/ 44 w 210"/>
                  <a:gd name="T5" fmla="*/ 176 h 176"/>
                  <a:gd name="T6" fmla="*/ 0 w 210"/>
                  <a:gd name="T7" fmla="*/ 49 h 176"/>
                  <a:gd name="T8" fmla="*/ 164 w 210"/>
                  <a:gd name="T9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176">
                    <a:moveTo>
                      <a:pt x="164" y="0"/>
                    </a:moveTo>
                    <a:lnTo>
                      <a:pt x="210" y="130"/>
                    </a:lnTo>
                    <a:lnTo>
                      <a:pt x="44" y="176"/>
                    </a:lnTo>
                    <a:lnTo>
                      <a:pt x="0" y="49"/>
                    </a:lnTo>
                    <a:lnTo>
                      <a:pt x="164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49" name="Freeform 203"/>
              <p:cNvSpPr>
                <a:spLocks/>
              </p:cNvSpPr>
              <p:nvPr/>
            </p:nvSpPr>
            <p:spPr bwMode="auto">
              <a:xfrm>
                <a:off x="2868" y="1831"/>
                <a:ext cx="38" cy="31"/>
              </a:xfrm>
              <a:custGeom>
                <a:avLst/>
                <a:gdLst>
                  <a:gd name="T0" fmla="*/ 164 w 208"/>
                  <a:gd name="T1" fmla="*/ 0 h 165"/>
                  <a:gd name="T2" fmla="*/ 208 w 208"/>
                  <a:gd name="T3" fmla="*/ 114 h 165"/>
                  <a:gd name="T4" fmla="*/ 42 w 208"/>
                  <a:gd name="T5" fmla="*/ 165 h 165"/>
                  <a:gd name="T6" fmla="*/ 0 w 208"/>
                  <a:gd name="T7" fmla="*/ 49 h 165"/>
                  <a:gd name="T8" fmla="*/ 164 w 208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" h="165">
                    <a:moveTo>
                      <a:pt x="164" y="0"/>
                    </a:moveTo>
                    <a:lnTo>
                      <a:pt x="208" y="114"/>
                    </a:lnTo>
                    <a:lnTo>
                      <a:pt x="42" y="165"/>
                    </a:lnTo>
                    <a:lnTo>
                      <a:pt x="0" y="49"/>
                    </a:lnTo>
                    <a:lnTo>
                      <a:pt x="164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50" name="Freeform 204"/>
              <p:cNvSpPr>
                <a:spLocks/>
              </p:cNvSpPr>
              <p:nvPr/>
            </p:nvSpPr>
            <p:spPr bwMode="auto">
              <a:xfrm>
                <a:off x="2893" y="1792"/>
                <a:ext cx="35" cy="29"/>
              </a:xfrm>
              <a:custGeom>
                <a:avLst/>
                <a:gdLst>
                  <a:gd name="T0" fmla="*/ 155 w 192"/>
                  <a:gd name="T1" fmla="*/ 0 h 159"/>
                  <a:gd name="T2" fmla="*/ 192 w 192"/>
                  <a:gd name="T3" fmla="*/ 111 h 159"/>
                  <a:gd name="T4" fmla="*/ 42 w 192"/>
                  <a:gd name="T5" fmla="*/ 159 h 159"/>
                  <a:gd name="T6" fmla="*/ 0 w 192"/>
                  <a:gd name="T7" fmla="*/ 43 h 159"/>
                  <a:gd name="T8" fmla="*/ 155 w 192"/>
                  <a:gd name="T9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159">
                    <a:moveTo>
                      <a:pt x="155" y="0"/>
                    </a:moveTo>
                    <a:lnTo>
                      <a:pt x="192" y="111"/>
                    </a:lnTo>
                    <a:lnTo>
                      <a:pt x="42" y="159"/>
                    </a:lnTo>
                    <a:lnTo>
                      <a:pt x="0" y="43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51" name="Freeform 205"/>
              <p:cNvSpPr>
                <a:spLocks/>
              </p:cNvSpPr>
              <p:nvPr/>
            </p:nvSpPr>
            <p:spPr bwMode="auto">
              <a:xfrm>
                <a:off x="2926" y="1780"/>
                <a:ext cx="46" cy="52"/>
              </a:xfrm>
              <a:custGeom>
                <a:avLst/>
                <a:gdLst>
                  <a:gd name="T0" fmla="*/ 249 w 249"/>
                  <a:gd name="T1" fmla="*/ 83 h 281"/>
                  <a:gd name="T2" fmla="*/ 184 w 249"/>
                  <a:gd name="T3" fmla="*/ 0 h 281"/>
                  <a:gd name="T4" fmla="*/ 0 w 249"/>
                  <a:gd name="T5" fmla="*/ 55 h 281"/>
                  <a:gd name="T6" fmla="*/ 83 w 249"/>
                  <a:gd name="T7" fmla="*/ 281 h 281"/>
                  <a:gd name="T8" fmla="*/ 249 w 249"/>
                  <a:gd name="T9" fmla="*/ 8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281">
                    <a:moveTo>
                      <a:pt x="249" y="83"/>
                    </a:moveTo>
                    <a:lnTo>
                      <a:pt x="184" y="0"/>
                    </a:lnTo>
                    <a:lnTo>
                      <a:pt x="0" y="55"/>
                    </a:lnTo>
                    <a:lnTo>
                      <a:pt x="83" y="281"/>
                    </a:lnTo>
                    <a:lnTo>
                      <a:pt x="249" y="83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52" name="Freeform 206"/>
              <p:cNvSpPr>
                <a:spLocks/>
              </p:cNvSpPr>
              <p:nvPr/>
            </p:nvSpPr>
            <p:spPr bwMode="auto">
              <a:xfrm>
                <a:off x="2902" y="1814"/>
                <a:ext cx="32" cy="17"/>
              </a:xfrm>
              <a:custGeom>
                <a:avLst/>
                <a:gdLst>
                  <a:gd name="T0" fmla="*/ 152 w 171"/>
                  <a:gd name="T1" fmla="*/ 0 h 92"/>
                  <a:gd name="T2" fmla="*/ 171 w 171"/>
                  <a:gd name="T3" fmla="*/ 51 h 92"/>
                  <a:gd name="T4" fmla="*/ 14 w 171"/>
                  <a:gd name="T5" fmla="*/ 92 h 92"/>
                  <a:gd name="T6" fmla="*/ 0 w 171"/>
                  <a:gd name="T7" fmla="*/ 46 h 92"/>
                  <a:gd name="T8" fmla="*/ 152 w 171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92">
                    <a:moveTo>
                      <a:pt x="152" y="0"/>
                    </a:moveTo>
                    <a:lnTo>
                      <a:pt x="171" y="51"/>
                    </a:lnTo>
                    <a:lnTo>
                      <a:pt x="14" y="92"/>
                    </a:lnTo>
                    <a:lnTo>
                      <a:pt x="0" y="46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53" name="Freeform 207"/>
              <p:cNvSpPr>
                <a:spLocks/>
              </p:cNvSpPr>
              <p:nvPr/>
            </p:nvSpPr>
            <p:spPr bwMode="auto">
              <a:xfrm>
                <a:off x="2908" y="1835"/>
                <a:ext cx="26" cy="26"/>
              </a:xfrm>
              <a:custGeom>
                <a:avLst/>
                <a:gdLst>
                  <a:gd name="T0" fmla="*/ 139 w 139"/>
                  <a:gd name="T1" fmla="*/ 74 h 138"/>
                  <a:gd name="T2" fmla="*/ 106 w 139"/>
                  <a:gd name="T3" fmla="*/ 0 h 138"/>
                  <a:gd name="T4" fmla="*/ 0 w 139"/>
                  <a:gd name="T5" fmla="*/ 32 h 138"/>
                  <a:gd name="T6" fmla="*/ 37 w 139"/>
                  <a:gd name="T7" fmla="*/ 138 h 138"/>
                  <a:gd name="T8" fmla="*/ 139 w 139"/>
                  <a:gd name="T9" fmla="*/ 7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38">
                    <a:moveTo>
                      <a:pt x="139" y="74"/>
                    </a:moveTo>
                    <a:lnTo>
                      <a:pt x="106" y="0"/>
                    </a:lnTo>
                    <a:lnTo>
                      <a:pt x="0" y="32"/>
                    </a:lnTo>
                    <a:lnTo>
                      <a:pt x="37" y="138"/>
                    </a:lnTo>
                    <a:lnTo>
                      <a:pt x="139" y="74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54" name="Freeform 208"/>
              <p:cNvSpPr>
                <a:spLocks/>
              </p:cNvSpPr>
              <p:nvPr/>
            </p:nvSpPr>
            <p:spPr bwMode="auto">
              <a:xfrm>
                <a:off x="2905" y="1825"/>
                <a:ext cx="36" cy="29"/>
              </a:xfrm>
              <a:custGeom>
                <a:avLst/>
                <a:gdLst>
                  <a:gd name="T0" fmla="*/ 193 w 193"/>
                  <a:gd name="T1" fmla="*/ 120 h 157"/>
                  <a:gd name="T2" fmla="*/ 165 w 193"/>
                  <a:gd name="T3" fmla="*/ 157 h 157"/>
                  <a:gd name="T4" fmla="*/ 119 w 193"/>
                  <a:gd name="T5" fmla="*/ 60 h 157"/>
                  <a:gd name="T6" fmla="*/ 13 w 193"/>
                  <a:gd name="T7" fmla="*/ 87 h 157"/>
                  <a:gd name="T8" fmla="*/ 0 w 193"/>
                  <a:gd name="T9" fmla="*/ 46 h 157"/>
                  <a:gd name="T10" fmla="*/ 165 w 193"/>
                  <a:gd name="T11" fmla="*/ 0 h 157"/>
                  <a:gd name="T12" fmla="*/ 193 w 193"/>
                  <a:gd name="T13" fmla="*/ 12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3" h="157">
                    <a:moveTo>
                      <a:pt x="193" y="120"/>
                    </a:moveTo>
                    <a:lnTo>
                      <a:pt x="165" y="157"/>
                    </a:lnTo>
                    <a:lnTo>
                      <a:pt x="119" y="60"/>
                    </a:lnTo>
                    <a:lnTo>
                      <a:pt x="13" y="87"/>
                    </a:lnTo>
                    <a:lnTo>
                      <a:pt x="0" y="46"/>
                    </a:lnTo>
                    <a:lnTo>
                      <a:pt x="165" y="0"/>
                    </a:lnTo>
                    <a:lnTo>
                      <a:pt x="193" y="12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55" name="Freeform 209"/>
              <p:cNvSpPr>
                <a:spLocks/>
              </p:cNvSpPr>
              <p:nvPr/>
            </p:nvSpPr>
            <p:spPr bwMode="auto">
              <a:xfrm>
                <a:off x="2941" y="1796"/>
                <a:ext cx="44" cy="49"/>
              </a:xfrm>
              <a:custGeom>
                <a:avLst/>
                <a:gdLst>
                  <a:gd name="T0" fmla="*/ 235 w 235"/>
                  <a:gd name="T1" fmla="*/ 65 h 263"/>
                  <a:gd name="T2" fmla="*/ 180 w 235"/>
                  <a:gd name="T3" fmla="*/ 0 h 263"/>
                  <a:gd name="T4" fmla="*/ 0 w 235"/>
                  <a:gd name="T5" fmla="*/ 198 h 263"/>
                  <a:gd name="T6" fmla="*/ 37 w 235"/>
                  <a:gd name="T7" fmla="*/ 263 h 263"/>
                  <a:gd name="T8" fmla="*/ 235 w 235"/>
                  <a:gd name="T9" fmla="*/ 65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263">
                    <a:moveTo>
                      <a:pt x="235" y="65"/>
                    </a:moveTo>
                    <a:lnTo>
                      <a:pt x="180" y="0"/>
                    </a:lnTo>
                    <a:lnTo>
                      <a:pt x="0" y="198"/>
                    </a:lnTo>
                    <a:lnTo>
                      <a:pt x="37" y="263"/>
                    </a:lnTo>
                    <a:lnTo>
                      <a:pt x="235" y="65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56" name="Freeform 210"/>
              <p:cNvSpPr>
                <a:spLocks/>
              </p:cNvSpPr>
              <p:nvPr/>
            </p:nvSpPr>
            <p:spPr bwMode="auto">
              <a:xfrm>
                <a:off x="2883" y="1889"/>
                <a:ext cx="50" cy="29"/>
              </a:xfrm>
              <a:custGeom>
                <a:avLst/>
                <a:gdLst>
                  <a:gd name="T0" fmla="*/ 267 w 267"/>
                  <a:gd name="T1" fmla="*/ 0 h 156"/>
                  <a:gd name="T2" fmla="*/ 235 w 267"/>
                  <a:gd name="T3" fmla="*/ 129 h 156"/>
                  <a:gd name="T4" fmla="*/ 0 w 267"/>
                  <a:gd name="T5" fmla="*/ 156 h 156"/>
                  <a:gd name="T6" fmla="*/ 0 w 267"/>
                  <a:gd name="T7" fmla="*/ 4 h 156"/>
                  <a:gd name="T8" fmla="*/ 267 w 267"/>
                  <a:gd name="T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7" h="156">
                    <a:moveTo>
                      <a:pt x="267" y="0"/>
                    </a:moveTo>
                    <a:lnTo>
                      <a:pt x="235" y="129"/>
                    </a:lnTo>
                    <a:lnTo>
                      <a:pt x="0" y="156"/>
                    </a:lnTo>
                    <a:lnTo>
                      <a:pt x="0" y="4"/>
                    </a:lnTo>
                    <a:lnTo>
                      <a:pt x="267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57" name="Freeform 211"/>
              <p:cNvSpPr>
                <a:spLocks/>
              </p:cNvSpPr>
              <p:nvPr/>
            </p:nvSpPr>
            <p:spPr bwMode="auto">
              <a:xfrm>
                <a:off x="2883" y="1891"/>
                <a:ext cx="80" cy="61"/>
              </a:xfrm>
              <a:custGeom>
                <a:avLst/>
                <a:gdLst>
                  <a:gd name="T0" fmla="*/ 244 w 428"/>
                  <a:gd name="T1" fmla="*/ 124 h 327"/>
                  <a:gd name="T2" fmla="*/ 272 w 428"/>
                  <a:gd name="T3" fmla="*/ 0 h 327"/>
                  <a:gd name="T4" fmla="*/ 428 w 428"/>
                  <a:gd name="T5" fmla="*/ 60 h 327"/>
                  <a:gd name="T6" fmla="*/ 327 w 428"/>
                  <a:gd name="T7" fmla="*/ 124 h 327"/>
                  <a:gd name="T8" fmla="*/ 272 w 428"/>
                  <a:gd name="T9" fmla="*/ 216 h 327"/>
                  <a:gd name="T10" fmla="*/ 249 w 428"/>
                  <a:gd name="T11" fmla="*/ 322 h 327"/>
                  <a:gd name="T12" fmla="*/ 152 w 428"/>
                  <a:gd name="T13" fmla="*/ 327 h 327"/>
                  <a:gd name="T14" fmla="*/ 4 w 428"/>
                  <a:gd name="T15" fmla="*/ 230 h 327"/>
                  <a:gd name="T16" fmla="*/ 0 w 428"/>
                  <a:gd name="T17" fmla="*/ 156 h 327"/>
                  <a:gd name="T18" fmla="*/ 244 w 428"/>
                  <a:gd name="T19" fmla="*/ 12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8" h="327">
                    <a:moveTo>
                      <a:pt x="244" y="124"/>
                    </a:moveTo>
                    <a:lnTo>
                      <a:pt x="272" y="0"/>
                    </a:lnTo>
                    <a:lnTo>
                      <a:pt x="428" y="60"/>
                    </a:lnTo>
                    <a:lnTo>
                      <a:pt x="327" y="124"/>
                    </a:lnTo>
                    <a:lnTo>
                      <a:pt x="272" y="216"/>
                    </a:lnTo>
                    <a:lnTo>
                      <a:pt x="249" y="322"/>
                    </a:lnTo>
                    <a:lnTo>
                      <a:pt x="152" y="327"/>
                    </a:lnTo>
                    <a:lnTo>
                      <a:pt x="4" y="230"/>
                    </a:lnTo>
                    <a:lnTo>
                      <a:pt x="0" y="156"/>
                    </a:lnTo>
                    <a:lnTo>
                      <a:pt x="244" y="124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58" name="Freeform 212" descr="75%"/>
              <p:cNvSpPr>
                <a:spLocks/>
              </p:cNvSpPr>
              <p:nvPr/>
            </p:nvSpPr>
            <p:spPr bwMode="auto">
              <a:xfrm>
                <a:off x="2935" y="1811"/>
                <a:ext cx="77" cy="83"/>
              </a:xfrm>
              <a:custGeom>
                <a:avLst/>
                <a:gdLst>
                  <a:gd name="T0" fmla="*/ 226 w 415"/>
                  <a:gd name="T1" fmla="*/ 447 h 447"/>
                  <a:gd name="T2" fmla="*/ 286 w 415"/>
                  <a:gd name="T3" fmla="*/ 387 h 447"/>
                  <a:gd name="T4" fmla="*/ 258 w 415"/>
                  <a:gd name="T5" fmla="*/ 345 h 447"/>
                  <a:gd name="T6" fmla="*/ 415 w 415"/>
                  <a:gd name="T7" fmla="*/ 198 h 447"/>
                  <a:gd name="T8" fmla="*/ 262 w 415"/>
                  <a:gd name="T9" fmla="*/ 0 h 447"/>
                  <a:gd name="T10" fmla="*/ 37 w 415"/>
                  <a:gd name="T11" fmla="*/ 212 h 447"/>
                  <a:gd name="T12" fmla="*/ 0 w 415"/>
                  <a:gd name="T13" fmla="*/ 281 h 447"/>
                  <a:gd name="T14" fmla="*/ 226 w 415"/>
                  <a:gd name="T15" fmla="*/ 447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5" h="447">
                    <a:moveTo>
                      <a:pt x="226" y="447"/>
                    </a:moveTo>
                    <a:lnTo>
                      <a:pt x="286" y="387"/>
                    </a:lnTo>
                    <a:lnTo>
                      <a:pt x="258" y="345"/>
                    </a:lnTo>
                    <a:lnTo>
                      <a:pt x="415" y="198"/>
                    </a:lnTo>
                    <a:lnTo>
                      <a:pt x="262" y="0"/>
                    </a:lnTo>
                    <a:lnTo>
                      <a:pt x="37" y="212"/>
                    </a:lnTo>
                    <a:lnTo>
                      <a:pt x="0" y="281"/>
                    </a:lnTo>
                    <a:lnTo>
                      <a:pt x="226" y="447"/>
                    </a:lnTo>
                    <a:close/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66FF33"/>
                </a:bgClr>
              </a:pattFill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59" name="Freeform 213"/>
              <p:cNvSpPr>
                <a:spLocks/>
              </p:cNvSpPr>
              <p:nvPr/>
            </p:nvSpPr>
            <p:spPr bwMode="auto">
              <a:xfrm>
                <a:off x="2877" y="1859"/>
                <a:ext cx="37" cy="28"/>
              </a:xfrm>
              <a:custGeom>
                <a:avLst/>
                <a:gdLst>
                  <a:gd name="T0" fmla="*/ 166 w 199"/>
                  <a:gd name="T1" fmla="*/ 0 h 152"/>
                  <a:gd name="T2" fmla="*/ 199 w 199"/>
                  <a:gd name="T3" fmla="*/ 147 h 152"/>
                  <a:gd name="T4" fmla="*/ 33 w 199"/>
                  <a:gd name="T5" fmla="*/ 152 h 152"/>
                  <a:gd name="T6" fmla="*/ 0 w 199"/>
                  <a:gd name="T7" fmla="*/ 41 h 152"/>
                  <a:gd name="T8" fmla="*/ 166 w 199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" h="152">
                    <a:moveTo>
                      <a:pt x="166" y="0"/>
                    </a:moveTo>
                    <a:lnTo>
                      <a:pt x="199" y="147"/>
                    </a:lnTo>
                    <a:lnTo>
                      <a:pt x="33" y="152"/>
                    </a:lnTo>
                    <a:lnTo>
                      <a:pt x="0" y="41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60" name="Freeform 214"/>
              <p:cNvSpPr>
                <a:spLocks/>
              </p:cNvSpPr>
              <p:nvPr/>
            </p:nvSpPr>
            <p:spPr bwMode="auto">
              <a:xfrm>
                <a:off x="2917" y="1856"/>
                <a:ext cx="28" cy="37"/>
              </a:xfrm>
              <a:custGeom>
                <a:avLst/>
                <a:gdLst>
                  <a:gd name="T0" fmla="*/ 0 w 148"/>
                  <a:gd name="T1" fmla="*/ 87 h 198"/>
                  <a:gd name="T2" fmla="*/ 111 w 148"/>
                  <a:gd name="T3" fmla="*/ 0 h 198"/>
                  <a:gd name="T4" fmla="*/ 74 w 148"/>
                  <a:gd name="T5" fmla="*/ 124 h 198"/>
                  <a:gd name="T6" fmla="*/ 148 w 148"/>
                  <a:gd name="T7" fmla="*/ 166 h 198"/>
                  <a:gd name="T8" fmla="*/ 134 w 148"/>
                  <a:gd name="T9" fmla="*/ 198 h 198"/>
                  <a:gd name="T10" fmla="*/ 65 w 148"/>
                  <a:gd name="T11" fmla="*/ 175 h 198"/>
                  <a:gd name="T12" fmla="*/ 5 w 148"/>
                  <a:gd name="T13" fmla="*/ 166 h 198"/>
                  <a:gd name="T14" fmla="*/ 0 w 148"/>
                  <a:gd name="T15" fmla="*/ 87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" h="198">
                    <a:moveTo>
                      <a:pt x="0" y="87"/>
                    </a:moveTo>
                    <a:lnTo>
                      <a:pt x="111" y="0"/>
                    </a:lnTo>
                    <a:lnTo>
                      <a:pt x="74" y="124"/>
                    </a:lnTo>
                    <a:lnTo>
                      <a:pt x="148" y="166"/>
                    </a:lnTo>
                    <a:lnTo>
                      <a:pt x="134" y="198"/>
                    </a:lnTo>
                    <a:lnTo>
                      <a:pt x="65" y="175"/>
                    </a:lnTo>
                    <a:lnTo>
                      <a:pt x="5" y="166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61" name="Freeform 215"/>
              <p:cNvSpPr>
                <a:spLocks/>
              </p:cNvSpPr>
              <p:nvPr/>
            </p:nvSpPr>
            <p:spPr bwMode="auto">
              <a:xfrm>
                <a:off x="2504" y="1832"/>
                <a:ext cx="43" cy="18"/>
              </a:xfrm>
              <a:custGeom>
                <a:avLst/>
                <a:gdLst>
                  <a:gd name="T0" fmla="*/ 231 w 231"/>
                  <a:gd name="T1" fmla="*/ 73 h 97"/>
                  <a:gd name="T2" fmla="*/ 217 w 231"/>
                  <a:gd name="T3" fmla="*/ 0 h 97"/>
                  <a:gd name="T4" fmla="*/ 111 w 231"/>
                  <a:gd name="T5" fmla="*/ 0 h 97"/>
                  <a:gd name="T6" fmla="*/ 0 w 231"/>
                  <a:gd name="T7" fmla="*/ 97 h 97"/>
                  <a:gd name="T8" fmla="*/ 231 w 231"/>
                  <a:gd name="T9" fmla="*/ 7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97">
                    <a:moveTo>
                      <a:pt x="231" y="73"/>
                    </a:moveTo>
                    <a:lnTo>
                      <a:pt x="217" y="0"/>
                    </a:lnTo>
                    <a:lnTo>
                      <a:pt x="111" y="0"/>
                    </a:lnTo>
                    <a:lnTo>
                      <a:pt x="0" y="97"/>
                    </a:lnTo>
                    <a:lnTo>
                      <a:pt x="231" y="73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62" name="Freeform 216"/>
              <p:cNvSpPr>
                <a:spLocks/>
              </p:cNvSpPr>
              <p:nvPr/>
            </p:nvSpPr>
            <p:spPr bwMode="auto">
              <a:xfrm>
                <a:off x="2268" y="1918"/>
                <a:ext cx="50" cy="54"/>
              </a:xfrm>
              <a:custGeom>
                <a:avLst/>
                <a:gdLst>
                  <a:gd name="T0" fmla="*/ 152 w 265"/>
                  <a:gd name="T1" fmla="*/ 294 h 294"/>
                  <a:gd name="T2" fmla="*/ 265 w 265"/>
                  <a:gd name="T3" fmla="*/ 99 h 294"/>
                  <a:gd name="T4" fmla="*/ 129 w 265"/>
                  <a:gd name="T5" fmla="*/ 27 h 294"/>
                  <a:gd name="T6" fmla="*/ 42 w 265"/>
                  <a:gd name="T7" fmla="*/ 0 h 294"/>
                  <a:gd name="T8" fmla="*/ 23 w 265"/>
                  <a:gd name="T9" fmla="*/ 115 h 294"/>
                  <a:gd name="T10" fmla="*/ 0 w 265"/>
                  <a:gd name="T11" fmla="*/ 179 h 294"/>
                  <a:gd name="T12" fmla="*/ 69 w 265"/>
                  <a:gd name="T13" fmla="*/ 248 h 294"/>
                  <a:gd name="T14" fmla="*/ 152 w 265"/>
                  <a:gd name="T15" fmla="*/ 29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5" h="294">
                    <a:moveTo>
                      <a:pt x="152" y="294"/>
                    </a:moveTo>
                    <a:lnTo>
                      <a:pt x="265" y="99"/>
                    </a:lnTo>
                    <a:lnTo>
                      <a:pt x="129" y="27"/>
                    </a:lnTo>
                    <a:lnTo>
                      <a:pt x="42" y="0"/>
                    </a:lnTo>
                    <a:lnTo>
                      <a:pt x="23" y="115"/>
                    </a:lnTo>
                    <a:lnTo>
                      <a:pt x="0" y="179"/>
                    </a:lnTo>
                    <a:lnTo>
                      <a:pt x="69" y="248"/>
                    </a:lnTo>
                    <a:lnTo>
                      <a:pt x="152" y="294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63" name="Freeform 217"/>
              <p:cNvSpPr>
                <a:spLocks/>
              </p:cNvSpPr>
              <p:nvPr/>
            </p:nvSpPr>
            <p:spPr bwMode="auto">
              <a:xfrm>
                <a:off x="2158" y="1979"/>
                <a:ext cx="63" cy="103"/>
              </a:xfrm>
              <a:custGeom>
                <a:avLst/>
                <a:gdLst>
                  <a:gd name="T0" fmla="*/ 203 w 341"/>
                  <a:gd name="T1" fmla="*/ 526 h 553"/>
                  <a:gd name="T2" fmla="*/ 138 w 341"/>
                  <a:gd name="T3" fmla="*/ 452 h 553"/>
                  <a:gd name="T4" fmla="*/ 83 w 341"/>
                  <a:gd name="T5" fmla="*/ 429 h 553"/>
                  <a:gd name="T6" fmla="*/ 97 w 341"/>
                  <a:gd name="T7" fmla="*/ 277 h 553"/>
                  <a:gd name="T8" fmla="*/ 156 w 341"/>
                  <a:gd name="T9" fmla="*/ 217 h 553"/>
                  <a:gd name="T10" fmla="*/ 193 w 341"/>
                  <a:gd name="T11" fmla="*/ 139 h 553"/>
                  <a:gd name="T12" fmla="*/ 299 w 341"/>
                  <a:gd name="T13" fmla="*/ 175 h 553"/>
                  <a:gd name="T14" fmla="*/ 341 w 341"/>
                  <a:gd name="T15" fmla="*/ 93 h 553"/>
                  <a:gd name="T16" fmla="*/ 322 w 341"/>
                  <a:gd name="T17" fmla="*/ 60 h 553"/>
                  <a:gd name="T18" fmla="*/ 212 w 341"/>
                  <a:gd name="T19" fmla="*/ 0 h 553"/>
                  <a:gd name="T20" fmla="*/ 0 w 341"/>
                  <a:gd name="T21" fmla="*/ 429 h 553"/>
                  <a:gd name="T22" fmla="*/ 18 w 341"/>
                  <a:gd name="T23" fmla="*/ 484 h 553"/>
                  <a:gd name="T24" fmla="*/ 179 w 341"/>
                  <a:gd name="T25" fmla="*/ 553 h 553"/>
                  <a:gd name="T26" fmla="*/ 203 w 341"/>
                  <a:gd name="T27" fmla="*/ 526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1" h="553">
                    <a:moveTo>
                      <a:pt x="203" y="526"/>
                    </a:moveTo>
                    <a:lnTo>
                      <a:pt x="138" y="452"/>
                    </a:lnTo>
                    <a:lnTo>
                      <a:pt x="83" y="429"/>
                    </a:lnTo>
                    <a:lnTo>
                      <a:pt x="97" y="277"/>
                    </a:lnTo>
                    <a:lnTo>
                      <a:pt x="156" y="217"/>
                    </a:lnTo>
                    <a:lnTo>
                      <a:pt x="193" y="139"/>
                    </a:lnTo>
                    <a:lnTo>
                      <a:pt x="299" y="175"/>
                    </a:lnTo>
                    <a:lnTo>
                      <a:pt x="341" y="93"/>
                    </a:lnTo>
                    <a:lnTo>
                      <a:pt x="322" y="60"/>
                    </a:lnTo>
                    <a:lnTo>
                      <a:pt x="212" y="0"/>
                    </a:lnTo>
                    <a:lnTo>
                      <a:pt x="0" y="429"/>
                    </a:lnTo>
                    <a:lnTo>
                      <a:pt x="18" y="484"/>
                    </a:lnTo>
                    <a:lnTo>
                      <a:pt x="179" y="553"/>
                    </a:lnTo>
                    <a:lnTo>
                      <a:pt x="203" y="52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64" name="Freeform 218"/>
              <p:cNvSpPr>
                <a:spLocks/>
              </p:cNvSpPr>
              <p:nvPr/>
            </p:nvSpPr>
            <p:spPr bwMode="auto">
              <a:xfrm>
                <a:off x="2346" y="2039"/>
                <a:ext cx="151" cy="57"/>
              </a:xfrm>
              <a:custGeom>
                <a:avLst/>
                <a:gdLst>
                  <a:gd name="T0" fmla="*/ 240 w 816"/>
                  <a:gd name="T1" fmla="*/ 290 h 309"/>
                  <a:gd name="T2" fmla="*/ 590 w 816"/>
                  <a:gd name="T3" fmla="*/ 207 h 309"/>
                  <a:gd name="T4" fmla="*/ 816 w 816"/>
                  <a:gd name="T5" fmla="*/ 170 h 309"/>
                  <a:gd name="T6" fmla="*/ 806 w 816"/>
                  <a:gd name="T7" fmla="*/ 97 h 309"/>
                  <a:gd name="T8" fmla="*/ 608 w 816"/>
                  <a:gd name="T9" fmla="*/ 78 h 309"/>
                  <a:gd name="T10" fmla="*/ 272 w 816"/>
                  <a:gd name="T11" fmla="*/ 161 h 309"/>
                  <a:gd name="T12" fmla="*/ 5 w 816"/>
                  <a:gd name="T13" fmla="*/ 0 h 309"/>
                  <a:gd name="T14" fmla="*/ 0 w 816"/>
                  <a:gd name="T15" fmla="*/ 170 h 309"/>
                  <a:gd name="T16" fmla="*/ 37 w 816"/>
                  <a:gd name="T17" fmla="*/ 212 h 309"/>
                  <a:gd name="T18" fmla="*/ 14 w 816"/>
                  <a:gd name="T19" fmla="*/ 309 h 309"/>
                  <a:gd name="T20" fmla="*/ 240 w 816"/>
                  <a:gd name="T21" fmla="*/ 290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6" h="309">
                    <a:moveTo>
                      <a:pt x="240" y="290"/>
                    </a:moveTo>
                    <a:lnTo>
                      <a:pt x="590" y="207"/>
                    </a:lnTo>
                    <a:lnTo>
                      <a:pt x="816" y="170"/>
                    </a:lnTo>
                    <a:lnTo>
                      <a:pt x="806" y="97"/>
                    </a:lnTo>
                    <a:lnTo>
                      <a:pt x="608" y="78"/>
                    </a:lnTo>
                    <a:lnTo>
                      <a:pt x="272" y="161"/>
                    </a:lnTo>
                    <a:lnTo>
                      <a:pt x="5" y="0"/>
                    </a:lnTo>
                    <a:lnTo>
                      <a:pt x="0" y="170"/>
                    </a:lnTo>
                    <a:lnTo>
                      <a:pt x="37" y="212"/>
                    </a:lnTo>
                    <a:lnTo>
                      <a:pt x="14" y="309"/>
                    </a:lnTo>
                    <a:lnTo>
                      <a:pt x="240" y="29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65" name="Freeform 219"/>
              <p:cNvSpPr>
                <a:spLocks/>
              </p:cNvSpPr>
              <p:nvPr/>
            </p:nvSpPr>
            <p:spPr bwMode="auto">
              <a:xfrm>
                <a:off x="2360" y="2017"/>
                <a:ext cx="33" cy="25"/>
              </a:xfrm>
              <a:custGeom>
                <a:avLst/>
                <a:gdLst>
                  <a:gd name="T0" fmla="*/ 166 w 180"/>
                  <a:gd name="T1" fmla="*/ 0 h 138"/>
                  <a:gd name="T2" fmla="*/ 180 w 180"/>
                  <a:gd name="T3" fmla="*/ 138 h 138"/>
                  <a:gd name="T4" fmla="*/ 5 w 180"/>
                  <a:gd name="T5" fmla="*/ 92 h 138"/>
                  <a:gd name="T6" fmla="*/ 0 w 180"/>
                  <a:gd name="T7" fmla="*/ 0 h 138"/>
                  <a:gd name="T8" fmla="*/ 166 w 180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138">
                    <a:moveTo>
                      <a:pt x="166" y="0"/>
                    </a:moveTo>
                    <a:lnTo>
                      <a:pt x="180" y="138"/>
                    </a:lnTo>
                    <a:lnTo>
                      <a:pt x="5" y="92"/>
                    </a:lnTo>
                    <a:lnTo>
                      <a:pt x="0" y="0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66" name="Freeform 220"/>
              <p:cNvSpPr>
                <a:spLocks/>
              </p:cNvSpPr>
              <p:nvPr/>
            </p:nvSpPr>
            <p:spPr bwMode="auto">
              <a:xfrm>
                <a:off x="2326" y="2078"/>
                <a:ext cx="20" cy="16"/>
              </a:xfrm>
              <a:custGeom>
                <a:avLst/>
                <a:gdLst>
                  <a:gd name="T0" fmla="*/ 81 w 111"/>
                  <a:gd name="T1" fmla="*/ 86 h 86"/>
                  <a:gd name="T2" fmla="*/ 111 w 111"/>
                  <a:gd name="T3" fmla="*/ 0 h 86"/>
                  <a:gd name="T4" fmla="*/ 9 w 111"/>
                  <a:gd name="T5" fmla="*/ 9 h 86"/>
                  <a:gd name="T6" fmla="*/ 0 w 111"/>
                  <a:gd name="T7" fmla="*/ 83 h 86"/>
                  <a:gd name="T8" fmla="*/ 81 w 111"/>
                  <a:gd name="T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86">
                    <a:moveTo>
                      <a:pt x="81" y="86"/>
                    </a:moveTo>
                    <a:lnTo>
                      <a:pt x="111" y="0"/>
                    </a:lnTo>
                    <a:lnTo>
                      <a:pt x="9" y="9"/>
                    </a:lnTo>
                    <a:lnTo>
                      <a:pt x="0" y="83"/>
                    </a:lnTo>
                    <a:lnTo>
                      <a:pt x="81" y="8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67" name="Freeform 221"/>
              <p:cNvSpPr>
                <a:spLocks/>
              </p:cNvSpPr>
              <p:nvPr/>
            </p:nvSpPr>
            <p:spPr bwMode="auto">
              <a:xfrm>
                <a:off x="2250" y="1981"/>
                <a:ext cx="103" cy="125"/>
              </a:xfrm>
              <a:custGeom>
                <a:avLst/>
                <a:gdLst>
                  <a:gd name="T0" fmla="*/ 309 w 553"/>
                  <a:gd name="T1" fmla="*/ 354 h 672"/>
                  <a:gd name="T2" fmla="*/ 424 w 553"/>
                  <a:gd name="T3" fmla="*/ 299 h 672"/>
                  <a:gd name="T4" fmla="*/ 553 w 553"/>
                  <a:gd name="T5" fmla="*/ 276 h 672"/>
                  <a:gd name="T6" fmla="*/ 553 w 553"/>
                  <a:gd name="T7" fmla="*/ 138 h 672"/>
                  <a:gd name="T8" fmla="*/ 212 w 553"/>
                  <a:gd name="T9" fmla="*/ 0 h 672"/>
                  <a:gd name="T10" fmla="*/ 166 w 553"/>
                  <a:gd name="T11" fmla="*/ 170 h 672"/>
                  <a:gd name="T12" fmla="*/ 79 w 553"/>
                  <a:gd name="T13" fmla="*/ 539 h 672"/>
                  <a:gd name="T14" fmla="*/ 19 w 553"/>
                  <a:gd name="T15" fmla="*/ 543 h 672"/>
                  <a:gd name="T16" fmla="*/ 0 w 553"/>
                  <a:gd name="T17" fmla="*/ 631 h 672"/>
                  <a:gd name="T18" fmla="*/ 65 w 553"/>
                  <a:gd name="T19" fmla="*/ 635 h 672"/>
                  <a:gd name="T20" fmla="*/ 180 w 553"/>
                  <a:gd name="T21" fmla="*/ 672 h 672"/>
                  <a:gd name="T22" fmla="*/ 309 w 553"/>
                  <a:gd name="T23" fmla="*/ 354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53" h="672">
                    <a:moveTo>
                      <a:pt x="309" y="354"/>
                    </a:moveTo>
                    <a:lnTo>
                      <a:pt x="424" y="299"/>
                    </a:lnTo>
                    <a:lnTo>
                      <a:pt x="553" y="276"/>
                    </a:lnTo>
                    <a:lnTo>
                      <a:pt x="553" y="138"/>
                    </a:lnTo>
                    <a:lnTo>
                      <a:pt x="212" y="0"/>
                    </a:lnTo>
                    <a:lnTo>
                      <a:pt x="166" y="170"/>
                    </a:lnTo>
                    <a:lnTo>
                      <a:pt x="79" y="539"/>
                    </a:lnTo>
                    <a:lnTo>
                      <a:pt x="19" y="543"/>
                    </a:lnTo>
                    <a:lnTo>
                      <a:pt x="0" y="631"/>
                    </a:lnTo>
                    <a:lnTo>
                      <a:pt x="65" y="635"/>
                    </a:lnTo>
                    <a:lnTo>
                      <a:pt x="180" y="672"/>
                    </a:lnTo>
                    <a:lnTo>
                      <a:pt x="309" y="354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68" name="Freeform 222"/>
              <p:cNvSpPr>
                <a:spLocks/>
              </p:cNvSpPr>
              <p:nvPr/>
            </p:nvSpPr>
            <p:spPr bwMode="auto">
              <a:xfrm>
                <a:off x="2292" y="2098"/>
                <a:ext cx="46" cy="51"/>
              </a:xfrm>
              <a:custGeom>
                <a:avLst/>
                <a:gdLst>
                  <a:gd name="T0" fmla="*/ 125 w 244"/>
                  <a:gd name="T1" fmla="*/ 272 h 272"/>
                  <a:gd name="T2" fmla="*/ 244 w 244"/>
                  <a:gd name="T3" fmla="*/ 0 h 272"/>
                  <a:gd name="T4" fmla="*/ 46 w 244"/>
                  <a:gd name="T5" fmla="*/ 9 h 272"/>
                  <a:gd name="T6" fmla="*/ 0 w 244"/>
                  <a:gd name="T7" fmla="*/ 97 h 272"/>
                  <a:gd name="T8" fmla="*/ 125 w 244"/>
                  <a:gd name="T9" fmla="*/ 272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" h="272">
                    <a:moveTo>
                      <a:pt x="125" y="272"/>
                    </a:moveTo>
                    <a:lnTo>
                      <a:pt x="244" y="0"/>
                    </a:lnTo>
                    <a:lnTo>
                      <a:pt x="46" y="9"/>
                    </a:lnTo>
                    <a:lnTo>
                      <a:pt x="0" y="97"/>
                    </a:lnTo>
                    <a:lnTo>
                      <a:pt x="125" y="272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69" name="Freeform 223"/>
              <p:cNvSpPr>
                <a:spLocks/>
              </p:cNvSpPr>
              <p:nvPr/>
            </p:nvSpPr>
            <p:spPr bwMode="auto">
              <a:xfrm>
                <a:off x="2309" y="1965"/>
                <a:ext cx="55" cy="37"/>
              </a:xfrm>
              <a:custGeom>
                <a:avLst/>
                <a:gdLst>
                  <a:gd name="T0" fmla="*/ 245 w 291"/>
                  <a:gd name="T1" fmla="*/ 101 h 203"/>
                  <a:gd name="T2" fmla="*/ 291 w 291"/>
                  <a:gd name="T3" fmla="*/ 41 h 203"/>
                  <a:gd name="T4" fmla="*/ 254 w 291"/>
                  <a:gd name="T5" fmla="*/ 0 h 203"/>
                  <a:gd name="T6" fmla="*/ 79 w 291"/>
                  <a:gd name="T7" fmla="*/ 60 h 203"/>
                  <a:gd name="T8" fmla="*/ 0 w 291"/>
                  <a:gd name="T9" fmla="*/ 111 h 203"/>
                  <a:gd name="T10" fmla="*/ 245 w 291"/>
                  <a:gd name="T11" fmla="*/ 203 h 203"/>
                  <a:gd name="T12" fmla="*/ 245 w 291"/>
                  <a:gd name="T13" fmla="*/ 101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203">
                    <a:moveTo>
                      <a:pt x="245" y="101"/>
                    </a:moveTo>
                    <a:lnTo>
                      <a:pt x="291" y="41"/>
                    </a:lnTo>
                    <a:lnTo>
                      <a:pt x="254" y="0"/>
                    </a:lnTo>
                    <a:lnTo>
                      <a:pt x="79" y="60"/>
                    </a:lnTo>
                    <a:lnTo>
                      <a:pt x="0" y="111"/>
                    </a:lnTo>
                    <a:lnTo>
                      <a:pt x="245" y="203"/>
                    </a:lnTo>
                    <a:lnTo>
                      <a:pt x="245" y="101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70" name="Freeform 224"/>
              <p:cNvSpPr>
                <a:spLocks/>
              </p:cNvSpPr>
              <p:nvPr/>
            </p:nvSpPr>
            <p:spPr bwMode="auto">
              <a:xfrm>
                <a:off x="2232" y="1964"/>
                <a:ext cx="52" cy="23"/>
              </a:xfrm>
              <a:custGeom>
                <a:avLst/>
                <a:gdLst>
                  <a:gd name="T0" fmla="*/ 268 w 282"/>
                  <a:gd name="T1" fmla="*/ 125 h 125"/>
                  <a:gd name="T2" fmla="*/ 282 w 282"/>
                  <a:gd name="T3" fmla="*/ 102 h 125"/>
                  <a:gd name="T4" fmla="*/ 60 w 282"/>
                  <a:gd name="T5" fmla="*/ 0 h 125"/>
                  <a:gd name="T6" fmla="*/ 0 w 282"/>
                  <a:gd name="T7" fmla="*/ 116 h 125"/>
                  <a:gd name="T8" fmla="*/ 268 w 282"/>
                  <a:gd name="T9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" h="125">
                    <a:moveTo>
                      <a:pt x="268" y="125"/>
                    </a:moveTo>
                    <a:lnTo>
                      <a:pt x="282" y="102"/>
                    </a:lnTo>
                    <a:lnTo>
                      <a:pt x="60" y="0"/>
                    </a:lnTo>
                    <a:lnTo>
                      <a:pt x="0" y="116"/>
                    </a:lnTo>
                    <a:lnTo>
                      <a:pt x="268" y="12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71" name="Freeform 225"/>
              <p:cNvSpPr>
                <a:spLocks/>
              </p:cNvSpPr>
              <p:nvPr/>
            </p:nvSpPr>
            <p:spPr bwMode="auto">
              <a:xfrm>
                <a:off x="2199" y="1948"/>
                <a:ext cx="42" cy="38"/>
              </a:xfrm>
              <a:custGeom>
                <a:avLst/>
                <a:gdLst>
                  <a:gd name="T0" fmla="*/ 226 w 226"/>
                  <a:gd name="T1" fmla="*/ 79 h 203"/>
                  <a:gd name="T2" fmla="*/ 170 w 226"/>
                  <a:gd name="T3" fmla="*/ 199 h 203"/>
                  <a:gd name="T4" fmla="*/ 106 w 226"/>
                  <a:gd name="T5" fmla="*/ 203 h 203"/>
                  <a:gd name="T6" fmla="*/ 0 w 226"/>
                  <a:gd name="T7" fmla="*/ 157 h 203"/>
                  <a:gd name="T8" fmla="*/ 60 w 226"/>
                  <a:gd name="T9" fmla="*/ 0 h 203"/>
                  <a:gd name="T10" fmla="*/ 226 w 226"/>
                  <a:gd name="T11" fmla="*/ 79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6" h="203">
                    <a:moveTo>
                      <a:pt x="226" y="79"/>
                    </a:moveTo>
                    <a:lnTo>
                      <a:pt x="170" y="199"/>
                    </a:lnTo>
                    <a:lnTo>
                      <a:pt x="106" y="203"/>
                    </a:lnTo>
                    <a:lnTo>
                      <a:pt x="0" y="157"/>
                    </a:lnTo>
                    <a:lnTo>
                      <a:pt x="60" y="0"/>
                    </a:lnTo>
                    <a:lnTo>
                      <a:pt x="226" y="79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72" name="Freeform 226"/>
              <p:cNvSpPr>
                <a:spLocks/>
              </p:cNvSpPr>
              <p:nvPr/>
            </p:nvSpPr>
            <p:spPr bwMode="auto">
              <a:xfrm>
                <a:off x="2233" y="1910"/>
                <a:ext cx="57" cy="69"/>
              </a:xfrm>
              <a:custGeom>
                <a:avLst/>
                <a:gdLst>
                  <a:gd name="T0" fmla="*/ 277 w 304"/>
                  <a:gd name="T1" fmla="*/ 373 h 373"/>
                  <a:gd name="T2" fmla="*/ 304 w 304"/>
                  <a:gd name="T3" fmla="*/ 327 h 373"/>
                  <a:gd name="T4" fmla="*/ 189 w 304"/>
                  <a:gd name="T5" fmla="*/ 230 h 373"/>
                  <a:gd name="T6" fmla="*/ 226 w 304"/>
                  <a:gd name="T7" fmla="*/ 42 h 373"/>
                  <a:gd name="T8" fmla="*/ 106 w 304"/>
                  <a:gd name="T9" fmla="*/ 0 h 373"/>
                  <a:gd name="T10" fmla="*/ 0 w 304"/>
                  <a:gd name="T11" fmla="*/ 217 h 373"/>
                  <a:gd name="T12" fmla="*/ 277 w 304"/>
                  <a:gd name="T13" fmla="*/ 373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4" h="373">
                    <a:moveTo>
                      <a:pt x="277" y="373"/>
                    </a:moveTo>
                    <a:lnTo>
                      <a:pt x="304" y="327"/>
                    </a:lnTo>
                    <a:lnTo>
                      <a:pt x="189" y="230"/>
                    </a:lnTo>
                    <a:lnTo>
                      <a:pt x="226" y="42"/>
                    </a:lnTo>
                    <a:lnTo>
                      <a:pt x="106" y="0"/>
                    </a:lnTo>
                    <a:lnTo>
                      <a:pt x="0" y="217"/>
                    </a:lnTo>
                    <a:lnTo>
                      <a:pt x="277" y="373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73" name="Freeform 227"/>
              <p:cNvSpPr>
                <a:spLocks/>
              </p:cNvSpPr>
              <p:nvPr/>
            </p:nvSpPr>
            <p:spPr bwMode="auto">
              <a:xfrm>
                <a:off x="2215" y="1888"/>
                <a:ext cx="44" cy="64"/>
              </a:xfrm>
              <a:custGeom>
                <a:avLst/>
                <a:gdLst>
                  <a:gd name="T0" fmla="*/ 0 w 240"/>
                  <a:gd name="T1" fmla="*/ 290 h 345"/>
                  <a:gd name="T2" fmla="*/ 87 w 240"/>
                  <a:gd name="T3" fmla="*/ 345 h 345"/>
                  <a:gd name="T4" fmla="*/ 240 w 240"/>
                  <a:gd name="T5" fmla="*/ 46 h 345"/>
                  <a:gd name="T6" fmla="*/ 152 w 240"/>
                  <a:gd name="T7" fmla="*/ 0 h 345"/>
                  <a:gd name="T8" fmla="*/ 0 w 240"/>
                  <a:gd name="T9" fmla="*/ 29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345">
                    <a:moveTo>
                      <a:pt x="0" y="290"/>
                    </a:moveTo>
                    <a:lnTo>
                      <a:pt x="87" y="345"/>
                    </a:lnTo>
                    <a:lnTo>
                      <a:pt x="240" y="46"/>
                    </a:lnTo>
                    <a:lnTo>
                      <a:pt x="152" y="0"/>
                    </a:lnTo>
                    <a:lnTo>
                      <a:pt x="0" y="290"/>
                    </a:lnTo>
                    <a:close/>
                  </a:path>
                </a:pathLst>
              </a:custGeom>
              <a:solidFill>
                <a:srgbClr val="FFB7DB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74" name="Freeform 228"/>
              <p:cNvSpPr>
                <a:spLocks/>
              </p:cNvSpPr>
              <p:nvPr/>
            </p:nvSpPr>
            <p:spPr bwMode="auto">
              <a:xfrm>
                <a:off x="2791" y="1987"/>
                <a:ext cx="36" cy="31"/>
              </a:xfrm>
              <a:custGeom>
                <a:avLst/>
                <a:gdLst>
                  <a:gd name="T0" fmla="*/ 0 w 198"/>
                  <a:gd name="T1" fmla="*/ 77 h 166"/>
                  <a:gd name="T2" fmla="*/ 46 w 198"/>
                  <a:gd name="T3" fmla="*/ 166 h 166"/>
                  <a:gd name="T4" fmla="*/ 198 w 198"/>
                  <a:gd name="T5" fmla="*/ 74 h 166"/>
                  <a:gd name="T6" fmla="*/ 171 w 198"/>
                  <a:gd name="T7" fmla="*/ 0 h 166"/>
                  <a:gd name="T8" fmla="*/ 0 w 198"/>
                  <a:gd name="T9" fmla="*/ 7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8" h="166">
                    <a:moveTo>
                      <a:pt x="0" y="77"/>
                    </a:moveTo>
                    <a:lnTo>
                      <a:pt x="46" y="166"/>
                    </a:lnTo>
                    <a:lnTo>
                      <a:pt x="198" y="74"/>
                    </a:lnTo>
                    <a:lnTo>
                      <a:pt x="171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75" name="Freeform 229"/>
              <p:cNvSpPr>
                <a:spLocks/>
              </p:cNvSpPr>
              <p:nvPr/>
            </p:nvSpPr>
            <p:spPr bwMode="auto">
              <a:xfrm>
                <a:off x="2934" y="1933"/>
                <a:ext cx="19" cy="21"/>
              </a:xfrm>
              <a:custGeom>
                <a:avLst/>
                <a:gdLst>
                  <a:gd name="T0" fmla="*/ 14 w 98"/>
                  <a:gd name="T1" fmla="*/ 0 h 115"/>
                  <a:gd name="T2" fmla="*/ 79 w 98"/>
                  <a:gd name="T3" fmla="*/ 18 h 115"/>
                  <a:gd name="T4" fmla="*/ 88 w 98"/>
                  <a:gd name="T5" fmla="*/ 73 h 115"/>
                  <a:gd name="T6" fmla="*/ 19 w 98"/>
                  <a:gd name="T7" fmla="*/ 110 h 115"/>
                  <a:gd name="T8" fmla="*/ 0 w 98"/>
                  <a:gd name="T9" fmla="*/ 45 h 115"/>
                  <a:gd name="T10" fmla="*/ 14 w 98"/>
                  <a:gd name="T1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8" h="115">
                    <a:moveTo>
                      <a:pt x="14" y="0"/>
                    </a:moveTo>
                    <a:lnTo>
                      <a:pt x="79" y="18"/>
                    </a:lnTo>
                    <a:cubicBezTo>
                      <a:pt x="91" y="30"/>
                      <a:pt x="98" y="58"/>
                      <a:pt x="88" y="73"/>
                    </a:cubicBezTo>
                    <a:cubicBezTo>
                      <a:pt x="78" y="88"/>
                      <a:pt x="34" y="115"/>
                      <a:pt x="19" y="110"/>
                    </a:cubicBezTo>
                    <a:lnTo>
                      <a:pt x="0" y="4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76" name="Freeform 230"/>
              <p:cNvSpPr>
                <a:spLocks/>
              </p:cNvSpPr>
              <p:nvPr/>
            </p:nvSpPr>
            <p:spPr bwMode="auto">
              <a:xfrm>
                <a:off x="2946" y="1908"/>
                <a:ext cx="16" cy="19"/>
              </a:xfrm>
              <a:custGeom>
                <a:avLst/>
                <a:gdLst>
                  <a:gd name="T0" fmla="*/ 19 w 87"/>
                  <a:gd name="T1" fmla="*/ 31 h 104"/>
                  <a:gd name="T2" fmla="*/ 72 w 87"/>
                  <a:gd name="T3" fmla="*/ 0 h 104"/>
                  <a:gd name="T4" fmla="*/ 81 w 87"/>
                  <a:gd name="T5" fmla="*/ 55 h 104"/>
                  <a:gd name="T6" fmla="*/ 33 w 87"/>
                  <a:gd name="T7" fmla="*/ 104 h 104"/>
                  <a:gd name="T8" fmla="*/ 0 w 87"/>
                  <a:gd name="T9" fmla="*/ 57 h 104"/>
                  <a:gd name="T10" fmla="*/ 19 w 87"/>
                  <a:gd name="T11" fmla="*/ 3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104">
                    <a:moveTo>
                      <a:pt x="19" y="31"/>
                    </a:moveTo>
                    <a:lnTo>
                      <a:pt x="72" y="0"/>
                    </a:lnTo>
                    <a:cubicBezTo>
                      <a:pt x="82" y="4"/>
                      <a:pt x="87" y="38"/>
                      <a:pt x="81" y="55"/>
                    </a:cubicBezTo>
                    <a:cubicBezTo>
                      <a:pt x="71" y="70"/>
                      <a:pt x="46" y="104"/>
                      <a:pt x="33" y="104"/>
                    </a:cubicBezTo>
                    <a:lnTo>
                      <a:pt x="0" y="57"/>
                    </a:lnTo>
                    <a:lnTo>
                      <a:pt x="19" y="31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77" name="Freeform 231"/>
              <p:cNvSpPr>
                <a:spLocks/>
              </p:cNvSpPr>
              <p:nvPr/>
            </p:nvSpPr>
            <p:spPr bwMode="auto">
              <a:xfrm>
                <a:off x="2309" y="2079"/>
                <a:ext cx="170" cy="165"/>
              </a:xfrm>
              <a:custGeom>
                <a:avLst/>
                <a:gdLst>
                  <a:gd name="T0" fmla="*/ 120 w 917"/>
                  <a:gd name="T1" fmla="*/ 862 h 885"/>
                  <a:gd name="T2" fmla="*/ 253 w 917"/>
                  <a:gd name="T3" fmla="*/ 802 h 885"/>
                  <a:gd name="T4" fmla="*/ 332 w 917"/>
                  <a:gd name="T5" fmla="*/ 738 h 885"/>
                  <a:gd name="T6" fmla="*/ 419 w 917"/>
                  <a:gd name="T7" fmla="*/ 701 h 885"/>
                  <a:gd name="T8" fmla="*/ 534 w 917"/>
                  <a:gd name="T9" fmla="*/ 687 h 885"/>
                  <a:gd name="T10" fmla="*/ 613 w 917"/>
                  <a:gd name="T11" fmla="*/ 623 h 885"/>
                  <a:gd name="T12" fmla="*/ 668 w 917"/>
                  <a:gd name="T13" fmla="*/ 507 h 885"/>
                  <a:gd name="T14" fmla="*/ 746 w 917"/>
                  <a:gd name="T15" fmla="*/ 540 h 885"/>
                  <a:gd name="T16" fmla="*/ 728 w 917"/>
                  <a:gd name="T17" fmla="*/ 429 h 885"/>
                  <a:gd name="T18" fmla="*/ 898 w 917"/>
                  <a:gd name="T19" fmla="*/ 392 h 885"/>
                  <a:gd name="T20" fmla="*/ 871 w 917"/>
                  <a:gd name="T21" fmla="*/ 245 h 885"/>
                  <a:gd name="T22" fmla="*/ 917 w 917"/>
                  <a:gd name="T23" fmla="*/ 208 h 885"/>
                  <a:gd name="T24" fmla="*/ 829 w 917"/>
                  <a:gd name="T25" fmla="*/ 153 h 885"/>
                  <a:gd name="T26" fmla="*/ 825 w 917"/>
                  <a:gd name="T27" fmla="*/ 93 h 885"/>
                  <a:gd name="T28" fmla="*/ 894 w 917"/>
                  <a:gd name="T29" fmla="*/ 51 h 885"/>
                  <a:gd name="T30" fmla="*/ 885 w 917"/>
                  <a:gd name="T31" fmla="*/ 0 h 885"/>
                  <a:gd name="T32" fmla="*/ 410 w 917"/>
                  <a:gd name="T33" fmla="*/ 102 h 885"/>
                  <a:gd name="T34" fmla="*/ 179 w 917"/>
                  <a:gd name="T35" fmla="*/ 116 h 885"/>
                  <a:gd name="T36" fmla="*/ 60 w 917"/>
                  <a:gd name="T37" fmla="*/ 392 h 885"/>
                  <a:gd name="T38" fmla="*/ 189 w 917"/>
                  <a:gd name="T39" fmla="*/ 457 h 885"/>
                  <a:gd name="T40" fmla="*/ 0 w 917"/>
                  <a:gd name="T41" fmla="*/ 885 h 885"/>
                  <a:gd name="T42" fmla="*/ 120 w 917"/>
                  <a:gd name="T43" fmla="*/ 862 h 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17" h="885">
                    <a:moveTo>
                      <a:pt x="120" y="862"/>
                    </a:moveTo>
                    <a:lnTo>
                      <a:pt x="253" y="802"/>
                    </a:lnTo>
                    <a:lnTo>
                      <a:pt x="332" y="738"/>
                    </a:lnTo>
                    <a:lnTo>
                      <a:pt x="419" y="701"/>
                    </a:lnTo>
                    <a:lnTo>
                      <a:pt x="534" y="687"/>
                    </a:lnTo>
                    <a:lnTo>
                      <a:pt x="613" y="623"/>
                    </a:lnTo>
                    <a:lnTo>
                      <a:pt x="668" y="507"/>
                    </a:lnTo>
                    <a:lnTo>
                      <a:pt x="746" y="540"/>
                    </a:lnTo>
                    <a:lnTo>
                      <a:pt x="728" y="429"/>
                    </a:lnTo>
                    <a:lnTo>
                      <a:pt x="898" y="392"/>
                    </a:lnTo>
                    <a:lnTo>
                      <a:pt x="871" y="245"/>
                    </a:lnTo>
                    <a:lnTo>
                      <a:pt x="917" y="208"/>
                    </a:lnTo>
                    <a:lnTo>
                      <a:pt x="829" y="153"/>
                    </a:lnTo>
                    <a:lnTo>
                      <a:pt x="825" y="93"/>
                    </a:lnTo>
                    <a:lnTo>
                      <a:pt x="894" y="51"/>
                    </a:lnTo>
                    <a:lnTo>
                      <a:pt x="885" y="0"/>
                    </a:lnTo>
                    <a:lnTo>
                      <a:pt x="410" y="102"/>
                    </a:lnTo>
                    <a:lnTo>
                      <a:pt x="179" y="116"/>
                    </a:lnTo>
                    <a:lnTo>
                      <a:pt x="60" y="392"/>
                    </a:lnTo>
                    <a:lnTo>
                      <a:pt x="189" y="457"/>
                    </a:lnTo>
                    <a:lnTo>
                      <a:pt x="0" y="885"/>
                    </a:lnTo>
                    <a:lnTo>
                      <a:pt x="120" y="86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78" name="Freeform 232"/>
              <p:cNvSpPr>
                <a:spLocks/>
              </p:cNvSpPr>
              <p:nvPr/>
            </p:nvSpPr>
            <p:spPr bwMode="auto">
              <a:xfrm>
                <a:off x="2286" y="2044"/>
                <a:ext cx="56" cy="60"/>
              </a:xfrm>
              <a:custGeom>
                <a:avLst/>
                <a:gdLst>
                  <a:gd name="T0" fmla="*/ 208 w 304"/>
                  <a:gd name="T1" fmla="*/ 281 h 322"/>
                  <a:gd name="T2" fmla="*/ 231 w 304"/>
                  <a:gd name="T3" fmla="*/ 188 h 322"/>
                  <a:gd name="T4" fmla="*/ 300 w 304"/>
                  <a:gd name="T5" fmla="*/ 179 h 322"/>
                  <a:gd name="T6" fmla="*/ 304 w 304"/>
                  <a:gd name="T7" fmla="*/ 0 h 322"/>
                  <a:gd name="T8" fmla="*/ 194 w 304"/>
                  <a:gd name="T9" fmla="*/ 18 h 322"/>
                  <a:gd name="T10" fmla="*/ 102 w 304"/>
                  <a:gd name="T11" fmla="*/ 73 h 322"/>
                  <a:gd name="T12" fmla="*/ 0 w 304"/>
                  <a:gd name="T13" fmla="*/ 322 h 322"/>
                  <a:gd name="T14" fmla="*/ 60 w 304"/>
                  <a:gd name="T15" fmla="*/ 318 h 322"/>
                  <a:gd name="T16" fmla="*/ 83 w 304"/>
                  <a:gd name="T17" fmla="*/ 285 h 322"/>
                  <a:gd name="T18" fmla="*/ 208 w 304"/>
                  <a:gd name="T19" fmla="*/ 281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4" h="322">
                    <a:moveTo>
                      <a:pt x="208" y="281"/>
                    </a:moveTo>
                    <a:lnTo>
                      <a:pt x="231" y="188"/>
                    </a:lnTo>
                    <a:lnTo>
                      <a:pt x="300" y="179"/>
                    </a:lnTo>
                    <a:lnTo>
                      <a:pt x="304" y="0"/>
                    </a:lnTo>
                    <a:lnTo>
                      <a:pt x="194" y="18"/>
                    </a:lnTo>
                    <a:lnTo>
                      <a:pt x="102" y="73"/>
                    </a:lnTo>
                    <a:lnTo>
                      <a:pt x="0" y="322"/>
                    </a:lnTo>
                    <a:lnTo>
                      <a:pt x="60" y="318"/>
                    </a:lnTo>
                    <a:lnTo>
                      <a:pt x="83" y="285"/>
                    </a:lnTo>
                    <a:lnTo>
                      <a:pt x="208" y="281"/>
                    </a:lnTo>
                    <a:close/>
                  </a:path>
                </a:pathLst>
              </a:custGeom>
              <a:solidFill>
                <a:srgbClr val="DDC6A3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79" name="Freeform 233"/>
              <p:cNvSpPr>
                <a:spLocks/>
              </p:cNvSpPr>
              <p:nvPr/>
            </p:nvSpPr>
            <p:spPr bwMode="auto">
              <a:xfrm>
                <a:off x="2225" y="2101"/>
                <a:ext cx="89" cy="57"/>
              </a:xfrm>
              <a:custGeom>
                <a:avLst/>
                <a:gdLst>
                  <a:gd name="T0" fmla="*/ 267 w 479"/>
                  <a:gd name="T1" fmla="*/ 138 h 308"/>
                  <a:gd name="T2" fmla="*/ 244 w 479"/>
                  <a:gd name="T3" fmla="*/ 230 h 308"/>
                  <a:gd name="T4" fmla="*/ 387 w 479"/>
                  <a:gd name="T5" fmla="*/ 262 h 308"/>
                  <a:gd name="T6" fmla="*/ 466 w 479"/>
                  <a:gd name="T7" fmla="*/ 308 h 308"/>
                  <a:gd name="T8" fmla="*/ 479 w 479"/>
                  <a:gd name="T9" fmla="*/ 290 h 308"/>
                  <a:gd name="T10" fmla="*/ 314 w 479"/>
                  <a:gd name="T11" fmla="*/ 64 h 308"/>
                  <a:gd name="T12" fmla="*/ 171 w 479"/>
                  <a:gd name="T13" fmla="*/ 14 h 308"/>
                  <a:gd name="T14" fmla="*/ 0 w 479"/>
                  <a:gd name="T15" fmla="*/ 0 h 308"/>
                  <a:gd name="T16" fmla="*/ 0 w 479"/>
                  <a:gd name="T17" fmla="*/ 50 h 308"/>
                  <a:gd name="T18" fmla="*/ 267 w 479"/>
                  <a:gd name="T19" fmla="*/ 13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9" h="308">
                    <a:moveTo>
                      <a:pt x="267" y="138"/>
                    </a:moveTo>
                    <a:lnTo>
                      <a:pt x="244" y="230"/>
                    </a:lnTo>
                    <a:lnTo>
                      <a:pt x="387" y="262"/>
                    </a:lnTo>
                    <a:lnTo>
                      <a:pt x="466" y="308"/>
                    </a:lnTo>
                    <a:lnTo>
                      <a:pt x="479" y="290"/>
                    </a:lnTo>
                    <a:lnTo>
                      <a:pt x="314" y="64"/>
                    </a:lnTo>
                    <a:lnTo>
                      <a:pt x="171" y="14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67" y="138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80" name="Freeform 234"/>
              <p:cNvSpPr>
                <a:spLocks/>
              </p:cNvSpPr>
              <p:nvPr/>
            </p:nvSpPr>
            <p:spPr bwMode="auto">
              <a:xfrm>
                <a:off x="2160" y="2075"/>
                <a:ext cx="86" cy="161"/>
              </a:xfrm>
              <a:custGeom>
                <a:avLst/>
                <a:gdLst>
                  <a:gd name="T0" fmla="*/ 461 w 465"/>
                  <a:gd name="T1" fmla="*/ 830 h 867"/>
                  <a:gd name="T2" fmla="*/ 465 w 465"/>
                  <a:gd name="T3" fmla="*/ 807 h 867"/>
                  <a:gd name="T4" fmla="*/ 267 w 465"/>
                  <a:gd name="T5" fmla="*/ 802 h 867"/>
                  <a:gd name="T6" fmla="*/ 230 w 465"/>
                  <a:gd name="T7" fmla="*/ 715 h 867"/>
                  <a:gd name="T8" fmla="*/ 221 w 465"/>
                  <a:gd name="T9" fmla="*/ 452 h 867"/>
                  <a:gd name="T10" fmla="*/ 157 w 465"/>
                  <a:gd name="T11" fmla="*/ 420 h 867"/>
                  <a:gd name="T12" fmla="*/ 253 w 465"/>
                  <a:gd name="T13" fmla="*/ 106 h 867"/>
                  <a:gd name="T14" fmla="*/ 32 w 465"/>
                  <a:gd name="T15" fmla="*/ 0 h 867"/>
                  <a:gd name="T16" fmla="*/ 0 w 465"/>
                  <a:gd name="T17" fmla="*/ 56 h 867"/>
                  <a:gd name="T18" fmla="*/ 161 w 465"/>
                  <a:gd name="T19" fmla="*/ 765 h 867"/>
                  <a:gd name="T20" fmla="*/ 212 w 465"/>
                  <a:gd name="T21" fmla="*/ 761 h 867"/>
                  <a:gd name="T22" fmla="*/ 235 w 465"/>
                  <a:gd name="T23" fmla="*/ 867 h 867"/>
                  <a:gd name="T24" fmla="*/ 461 w 465"/>
                  <a:gd name="T25" fmla="*/ 83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5" h="867">
                    <a:moveTo>
                      <a:pt x="461" y="830"/>
                    </a:moveTo>
                    <a:lnTo>
                      <a:pt x="465" y="807"/>
                    </a:lnTo>
                    <a:lnTo>
                      <a:pt x="267" y="802"/>
                    </a:lnTo>
                    <a:lnTo>
                      <a:pt x="230" y="715"/>
                    </a:lnTo>
                    <a:lnTo>
                      <a:pt x="221" y="452"/>
                    </a:lnTo>
                    <a:lnTo>
                      <a:pt x="157" y="420"/>
                    </a:lnTo>
                    <a:lnTo>
                      <a:pt x="253" y="106"/>
                    </a:lnTo>
                    <a:lnTo>
                      <a:pt x="32" y="0"/>
                    </a:lnTo>
                    <a:lnTo>
                      <a:pt x="0" y="56"/>
                    </a:lnTo>
                    <a:lnTo>
                      <a:pt x="161" y="765"/>
                    </a:lnTo>
                    <a:lnTo>
                      <a:pt x="212" y="761"/>
                    </a:lnTo>
                    <a:lnTo>
                      <a:pt x="235" y="867"/>
                    </a:lnTo>
                    <a:lnTo>
                      <a:pt x="461" y="83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81" name="Freeform 235"/>
              <p:cNvSpPr>
                <a:spLocks/>
              </p:cNvSpPr>
              <p:nvPr/>
            </p:nvSpPr>
            <p:spPr bwMode="auto">
              <a:xfrm>
                <a:off x="2205" y="2235"/>
                <a:ext cx="31" cy="32"/>
              </a:xfrm>
              <a:custGeom>
                <a:avLst/>
                <a:gdLst>
                  <a:gd name="T0" fmla="*/ 129 w 166"/>
                  <a:gd name="T1" fmla="*/ 0 h 175"/>
                  <a:gd name="T2" fmla="*/ 166 w 166"/>
                  <a:gd name="T3" fmla="*/ 143 h 175"/>
                  <a:gd name="T4" fmla="*/ 32 w 166"/>
                  <a:gd name="T5" fmla="*/ 175 h 175"/>
                  <a:gd name="T6" fmla="*/ 0 w 166"/>
                  <a:gd name="T7" fmla="*/ 23 h 175"/>
                  <a:gd name="T8" fmla="*/ 129 w 166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175">
                    <a:moveTo>
                      <a:pt x="129" y="0"/>
                    </a:moveTo>
                    <a:lnTo>
                      <a:pt x="166" y="143"/>
                    </a:lnTo>
                    <a:lnTo>
                      <a:pt x="32" y="175"/>
                    </a:lnTo>
                    <a:lnTo>
                      <a:pt x="0" y="2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82" name="Freeform 236"/>
              <p:cNvSpPr>
                <a:spLocks/>
              </p:cNvSpPr>
              <p:nvPr/>
            </p:nvSpPr>
            <p:spPr bwMode="auto">
              <a:xfrm>
                <a:off x="2232" y="2227"/>
                <a:ext cx="42" cy="17"/>
              </a:xfrm>
              <a:custGeom>
                <a:avLst/>
                <a:gdLst>
                  <a:gd name="T0" fmla="*/ 134 w 230"/>
                  <a:gd name="T1" fmla="*/ 0 h 87"/>
                  <a:gd name="T2" fmla="*/ 230 w 230"/>
                  <a:gd name="T3" fmla="*/ 41 h 87"/>
                  <a:gd name="T4" fmla="*/ 14 w 230"/>
                  <a:gd name="T5" fmla="*/ 87 h 87"/>
                  <a:gd name="T6" fmla="*/ 0 w 230"/>
                  <a:gd name="T7" fmla="*/ 32 h 87"/>
                  <a:gd name="T8" fmla="*/ 134 w 230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" h="87">
                    <a:moveTo>
                      <a:pt x="134" y="0"/>
                    </a:moveTo>
                    <a:lnTo>
                      <a:pt x="230" y="41"/>
                    </a:lnTo>
                    <a:lnTo>
                      <a:pt x="14" y="87"/>
                    </a:lnTo>
                    <a:lnTo>
                      <a:pt x="0" y="32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83" name="Freeform 237"/>
              <p:cNvSpPr>
                <a:spLocks/>
              </p:cNvSpPr>
              <p:nvPr/>
            </p:nvSpPr>
            <p:spPr bwMode="auto">
              <a:xfrm>
                <a:off x="2236" y="2239"/>
                <a:ext cx="42" cy="22"/>
              </a:xfrm>
              <a:custGeom>
                <a:avLst/>
                <a:gdLst>
                  <a:gd name="T0" fmla="*/ 203 w 226"/>
                  <a:gd name="T1" fmla="*/ 0 h 115"/>
                  <a:gd name="T2" fmla="*/ 226 w 226"/>
                  <a:gd name="T3" fmla="*/ 74 h 115"/>
                  <a:gd name="T4" fmla="*/ 19 w 226"/>
                  <a:gd name="T5" fmla="*/ 115 h 115"/>
                  <a:gd name="T6" fmla="*/ 0 w 226"/>
                  <a:gd name="T7" fmla="*/ 42 h 115"/>
                  <a:gd name="T8" fmla="*/ 203 w 226"/>
                  <a:gd name="T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6" h="115">
                    <a:moveTo>
                      <a:pt x="203" y="0"/>
                    </a:moveTo>
                    <a:lnTo>
                      <a:pt x="226" y="74"/>
                    </a:lnTo>
                    <a:lnTo>
                      <a:pt x="19" y="115"/>
                    </a:lnTo>
                    <a:lnTo>
                      <a:pt x="0" y="42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84" name="Freeform 238"/>
              <p:cNvSpPr>
                <a:spLocks/>
              </p:cNvSpPr>
              <p:nvPr/>
            </p:nvSpPr>
            <p:spPr bwMode="auto">
              <a:xfrm>
                <a:off x="2280" y="2185"/>
                <a:ext cx="47" cy="64"/>
              </a:xfrm>
              <a:custGeom>
                <a:avLst/>
                <a:gdLst>
                  <a:gd name="T0" fmla="*/ 134 w 258"/>
                  <a:gd name="T1" fmla="*/ 327 h 345"/>
                  <a:gd name="T2" fmla="*/ 235 w 258"/>
                  <a:gd name="T3" fmla="*/ 87 h 345"/>
                  <a:gd name="T4" fmla="*/ 258 w 258"/>
                  <a:gd name="T5" fmla="*/ 41 h 345"/>
                  <a:gd name="T6" fmla="*/ 203 w 258"/>
                  <a:gd name="T7" fmla="*/ 0 h 345"/>
                  <a:gd name="T8" fmla="*/ 180 w 258"/>
                  <a:gd name="T9" fmla="*/ 46 h 345"/>
                  <a:gd name="T10" fmla="*/ 115 w 258"/>
                  <a:gd name="T11" fmla="*/ 37 h 345"/>
                  <a:gd name="T12" fmla="*/ 0 w 258"/>
                  <a:gd name="T13" fmla="*/ 309 h 345"/>
                  <a:gd name="T14" fmla="*/ 23 w 258"/>
                  <a:gd name="T15" fmla="*/ 345 h 345"/>
                  <a:gd name="T16" fmla="*/ 134 w 258"/>
                  <a:gd name="T17" fmla="*/ 327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8" h="345">
                    <a:moveTo>
                      <a:pt x="134" y="327"/>
                    </a:moveTo>
                    <a:lnTo>
                      <a:pt x="235" y="87"/>
                    </a:lnTo>
                    <a:lnTo>
                      <a:pt x="258" y="41"/>
                    </a:lnTo>
                    <a:lnTo>
                      <a:pt x="203" y="0"/>
                    </a:lnTo>
                    <a:lnTo>
                      <a:pt x="180" y="46"/>
                    </a:lnTo>
                    <a:lnTo>
                      <a:pt x="115" y="37"/>
                    </a:lnTo>
                    <a:lnTo>
                      <a:pt x="0" y="309"/>
                    </a:lnTo>
                    <a:lnTo>
                      <a:pt x="23" y="345"/>
                    </a:lnTo>
                    <a:lnTo>
                      <a:pt x="134" y="327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85" name="Freeform 239"/>
              <p:cNvSpPr>
                <a:spLocks/>
              </p:cNvSpPr>
              <p:nvPr/>
            </p:nvSpPr>
            <p:spPr bwMode="auto">
              <a:xfrm>
                <a:off x="2273" y="2217"/>
                <a:ext cx="11" cy="17"/>
              </a:xfrm>
              <a:custGeom>
                <a:avLst/>
                <a:gdLst>
                  <a:gd name="T0" fmla="*/ 60 w 60"/>
                  <a:gd name="T1" fmla="*/ 23 h 93"/>
                  <a:gd name="T2" fmla="*/ 23 w 60"/>
                  <a:gd name="T3" fmla="*/ 93 h 93"/>
                  <a:gd name="T4" fmla="*/ 0 w 60"/>
                  <a:gd name="T5" fmla="*/ 0 h 93"/>
                  <a:gd name="T6" fmla="*/ 60 w 60"/>
                  <a:gd name="T7" fmla="*/ 2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93">
                    <a:moveTo>
                      <a:pt x="60" y="23"/>
                    </a:moveTo>
                    <a:lnTo>
                      <a:pt x="23" y="93"/>
                    </a:lnTo>
                    <a:lnTo>
                      <a:pt x="0" y="0"/>
                    </a:lnTo>
                    <a:lnTo>
                      <a:pt x="60" y="23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86" name="Freeform 240"/>
              <p:cNvSpPr>
                <a:spLocks/>
              </p:cNvSpPr>
              <p:nvPr/>
            </p:nvSpPr>
            <p:spPr bwMode="auto">
              <a:xfrm>
                <a:off x="2354" y="2211"/>
                <a:ext cx="61" cy="62"/>
              </a:xfrm>
              <a:custGeom>
                <a:avLst/>
                <a:gdLst>
                  <a:gd name="T0" fmla="*/ 46 w 327"/>
                  <a:gd name="T1" fmla="*/ 332 h 332"/>
                  <a:gd name="T2" fmla="*/ 327 w 327"/>
                  <a:gd name="T3" fmla="*/ 258 h 332"/>
                  <a:gd name="T4" fmla="*/ 253 w 327"/>
                  <a:gd name="T5" fmla="*/ 51 h 332"/>
                  <a:gd name="T6" fmla="*/ 180 w 327"/>
                  <a:gd name="T7" fmla="*/ 0 h 332"/>
                  <a:gd name="T8" fmla="*/ 106 w 327"/>
                  <a:gd name="T9" fmla="*/ 88 h 332"/>
                  <a:gd name="T10" fmla="*/ 0 w 327"/>
                  <a:gd name="T11" fmla="*/ 125 h 332"/>
                  <a:gd name="T12" fmla="*/ 46 w 327"/>
                  <a:gd name="T13" fmla="*/ 332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7" h="332">
                    <a:moveTo>
                      <a:pt x="46" y="332"/>
                    </a:moveTo>
                    <a:lnTo>
                      <a:pt x="327" y="258"/>
                    </a:lnTo>
                    <a:lnTo>
                      <a:pt x="253" y="51"/>
                    </a:lnTo>
                    <a:lnTo>
                      <a:pt x="180" y="0"/>
                    </a:lnTo>
                    <a:lnTo>
                      <a:pt x="106" y="88"/>
                    </a:lnTo>
                    <a:lnTo>
                      <a:pt x="0" y="125"/>
                    </a:lnTo>
                    <a:lnTo>
                      <a:pt x="46" y="332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87" name="Freeform 241"/>
              <p:cNvSpPr>
                <a:spLocks/>
              </p:cNvSpPr>
              <p:nvPr/>
            </p:nvSpPr>
            <p:spPr bwMode="auto">
              <a:xfrm>
                <a:off x="2283" y="2241"/>
                <a:ext cx="74" cy="49"/>
              </a:xfrm>
              <a:custGeom>
                <a:avLst/>
                <a:gdLst>
                  <a:gd name="T0" fmla="*/ 400 w 400"/>
                  <a:gd name="T1" fmla="*/ 166 h 263"/>
                  <a:gd name="T2" fmla="*/ 359 w 400"/>
                  <a:gd name="T3" fmla="*/ 0 h 263"/>
                  <a:gd name="T4" fmla="*/ 0 w 400"/>
                  <a:gd name="T5" fmla="*/ 79 h 263"/>
                  <a:gd name="T6" fmla="*/ 36 w 400"/>
                  <a:gd name="T7" fmla="*/ 263 h 263"/>
                  <a:gd name="T8" fmla="*/ 400 w 400"/>
                  <a:gd name="T9" fmla="*/ 166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0" h="263">
                    <a:moveTo>
                      <a:pt x="400" y="166"/>
                    </a:moveTo>
                    <a:lnTo>
                      <a:pt x="359" y="0"/>
                    </a:lnTo>
                    <a:lnTo>
                      <a:pt x="0" y="79"/>
                    </a:lnTo>
                    <a:lnTo>
                      <a:pt x="36" y="263"/>
                    </a:lnTo>
                    <a:lnTo>
                      <a:pt x="400" y="16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88" name="Freeform 242"/>
              <p:cNvSpPr>
                <a:spLocks/>
              </p:cNvSpPr>
              <p:nvPr/>
            </p:nvSpPr>
            <p:spPr bwMode="auto">
              <a:xfrm>
                <a:off x="2304" y="2250"/>
                <a:ext cx="42" cy="28"/>
              </a:xfrm>
              <a:custGeom>
                <a:avLst/>
                <a:gdLst>
                  <a:gd name="T0" fmla="*/ 184 w 226"/>
                  <a:gd name="T1" fmla="*/ 0 h 148"/>
                  <a:gd name="T2" fmla="*/ 226 w 226"/>
                  <a:gd name="T3" fmla="*/ 97 h 148"/>
                  <a:gd name="T4" fmla="*/ 23 w 226"/>
                  <a:gd name="T5" fmla="*/ 148 h 148"/>
                  <a:gd name="T6" fmla="*/ 0 w 226"/>
                  <a:gd name="T7" fmla="*/ 51 h 148"/>
                  <a:gd name="T8" fmla="*/ 184 w 226"/>
                  <a:gd name="T9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6" h="148">
                    <a:moveTo>
                      <a:pt x="184" y="0"/>
                    </a:moveTo>
                    <a:lnTo>
                      <a:pt x="226" y="97"/>
                    </a:lnTo>
                    <a:lnTo>
                      <a:pt x="23" y="148"/>
                    </a:lnTo>
                    <a:lnTo>
                      <a:pt x="0" y="51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89" name="Freeform 243"/>
              <p:cNvSpPr>
                <a:spLocks/>
              </p:cNvSpPr>
              <p:nvPr/>
            </p:nvSpPr>
            <p:spPr bwMode="auto">
              <a:xfrm>
                <a:off x="2197" y="2274"/>
                <a:ext cx="20" cy="32"/>
              </a:xfrm>
              <a:custGeom>
                <a:avLst/>
                <a:gdLst>
                  <a:gd name="T0" fmla="*/ 74 w 111"/>
                  <a:gd name="T1" fmla="*/ 0 h 171"/>
                  <a:gd name="T2" fmla="*/ 111 w 111"/>
                  <a:gd name="T3" fmla="*/ 161 h 171"/>
                  <a:gd name="T4" fmla="*/ 37 w 111"/>
                  <a:gd name="T5" fmla="*/ 171 h 171"/>
                  <a:gd name="T6" fmla="*/ 0 w 111"/>
                  <a:gd name="T7" fmla="*/ 23 h 171"/>
                  <a:gd name="T8" fmla="*/ 74 w 111"/>
                  <a:gd name="T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171">
                    <a:moveTo>
                      <a:pt x="74" y="0"/>
                    </a:moveTo>
                    <a:lnTo>
                      <a:pt x="111" y="161"/>
                    </a:lnTo>
                    <a:lnTo>
                      <a:pt x="37" y="171"/>
                    </a:lnTo>
                    <a:lnTo>
                      <a:pt x="0" y="23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90" name="Freeform 244"/>
              <p:cNvSpPr>
                <a:spLocks/>
              </p:cNvSpPr>
              <p:nvPr/>
            </p:nvSpPr>
            <p:spPr bwMode="auto">
              <a:xfrm>
                <a:off x="2193" y="2242"/>
                <a:ext cx="14" cy="28"/>
              </a:xfrm>
              <a:custGeom>
                <a:avLst/>
                <a:gdLst>
                  <a:gd name="T0" fmla="*/ 73 w 73"/>
                  <a:gd name="T1" fmla="*/ 138 h 152"/>
                  <a:gd name="T2" fmla="*/ 46 w 73"/>
                  <a:gd name="T3" fmla="*/ 0 h 152"/>
                  <a:gd name="T4" fmla="*/ 0 w 73"/>
                  <a:gd name="T5" fmla="*/ 9 h 152"/>
                  <a:gd name="T6" fmla="*/ 32 w 73"/>
                  <a:gd name="T7" fmla="*/ 152 h 152"/>
                  <a:gd name="T8" fmla="*/ 73 w 73"/>
                  <a:gd name="T9" fmla="*/ 13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152">
                    <a:moveTo>
                      <a:pt x="73" y="138"/>
                    </a:moveTo>
                    <a:lnTo>
                      <a:pt x="46" y="0"/>
                    </a:lnTo>
                    <a:lnTo>
                      <a:pt x="0" y="9"/>
                    </a:lnTo>
                    <a:lnTo>
                      <a:pt x="32" y="152"/>
                    </a:lnTo>
                    <a:lnTo>
                      <a:pt x="73" y="138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91" name="Freeform 245"/>
              <p:cNvSpPr>
                <a:spLocks/>
              </p:cNvSpPr>
              <p:nvPr/>
            </p:nvSpPr>
            <p:spPr bwMode="auto">
              <a:xfrm>
                <a:off x="2217" y="2280"/>
                <a:ext cx="68" cy="24"/>
              </a:xfrm>
              <a:custGeom>
                <a:avLst/>
                <a:gdLst>
                  <a:gd name="T0" fmla="*/ 364 w 364"/>
                  <a:gd name="T1" fmla="*/ 46 h 125"/>
                  <a:gd name="T2" fmla="*/ 355 w 364"/>
                  <a:gd name="T3" fmla="*/ 0 h 125"/>
                  <a:gd name="T4" fmla="*/ 0 w 364"/>
                  <a:gd name="T5" fmla="*/ 74 h 125"/>
                  <a:gd name="T6" fmla="*/ 23 w 364"/>
                  <a:gd name="T7" fmla="*/ 125 h 125"/>
                  <a:gd name="T8" fmla="*/ 364 w 364"/>
                  <a:gd name="T9" fmla="*/ 46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4" h="125">
                    <a:moveTo>
                      <a:pt x="364" y="46"/>
                    </a:moveTo>
                    <a:lnTo>
                      <a:pt x="355" y="0"/>
                    </a:lnTo>
                    <a:lnTo>
                      <a:pt x="0" y="74"/>
                    </a:lnTo>
                    <a:lnTo>
                      <a:pt x="23" y="125"/>
                    </a:lnTo>
                    <a:lnTo>
                      <a:pt x="364" y="4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92" name="Freeform 246"/>
              <p:cNvSpPr>
                <a:spLocks/>
              </p:cNvSpPr>
              <p:nvPr/>
            </p:nvSpPr>
            <p:spPr bwMode="auto">
              <a:xfrm>
                <a:off x="2244" y="2261"/>
                <a:ext cx="37" cy="24"/>
              </a:xfrm>
              <a:custGeom>
                <a:avLst/>
                <a:gdLst>
                  <a:gd name="T0" fmla="*/ 18 w 202"/>
                  <a:gd name="T1" fmla="*/ 129 h 129"/>
                  <a:gd name="T2" fmla="*/ 202 w 202"/>
                  <a:gd name="T3" fmla="*/ 88 h 129"/>
                  <a:gd name="T4" fmla="*/ 179 w 202"/>
                  <a:gd name="T5" fmla="*/ 0 h 129"/>
                  <a:gd name="T6" fmla="*/ 0 w 202"/>
                  <a:gd name="T7" fmla="*/ 33 h 129"/>
                  <a:gd name="T8" fmla="*/ 18 w 202"/>
                  <a:gd name="T9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2" h="129">
                    <a:moveTo>
                      <a:pt x="18" y="129"/>
                    </a:moveTo>
                    <a:lnTo>
                      <a:pt x="202" y="88"/>
                    </a:lnTo>
                    <a:lnTo>
                      <a:pt x="179" y="0"/>
                    </a:lnTo>
                    <a:lnTo>
                      <a:pt x="0" y="33"/>
                    </a:lnTo>
                    <a:lnTo>
                      <a:pt x="18" y="129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93" name="Freeform 247"/>
              <p:cNvSpPr>
                <a:spLocks/>
              </p:cNvSpPr>
              <p:nvPr/>
            </p:nvSpPr>
            <p:spPr bwMode="auto">
              <a:xfrm>
                <a:off x="2215" y="2269"/>
                <a:ext cx="26" cy="20"/>
              </a:xfrm>
              <a:custGeom>
                <a:avLst/>
                <a:gdLst>
                  <a:gd name="T0" fmla="*/ 9 w 143"/>
                  <a:gd name="T1" fmla="*/ 106 h 106"/>
                  <a:gd name="T2" fmla="*/ 143 w 143"/>
                  <a:gd name="T3" fmla="*/ 79 h 106"/>
                  <a:gd name="T4" fmla="*/ 129 w 143"/>
                  <a:gd name="T5" fmla="*/ 0 h 106"/>
                  <a:gd name="T6" fmla="*/ 0 w 143"/>
                  <a:gd name="T7" fmla="*/ 28 h 106"/>
                  <a:gd name="T8" fmla="*/ 9 w 143"/>
                  <a:gd name="T9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06">
                    <a:moveTo>
                      <a:pt x="9" y="106"/>
                    </a:moveTo>
                    <a:lnTo>
                      <a:pt x="143" y="79"/>
                    </a:lnTo>
                    <a:lnTo>
                      <a:pt x="129" y="0"/>
                    </a:lnTo>
                    <a:lnTo>
                      <a:pt x="0" y="28"/>
                    </a:lnTo>
                    <a:lnTo>
                      <a:pt x="9" y="106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94" name="Freeform 248"/>
              <p:cNvSpPr>
                <a:spLocks/>
              </p:cNvSpPr>
              <p:nvPr/>
            </p:nvSpPr>
            <p:spPr bwMode="auto">
              <a:xfrm>
                <a:off x="2132" y="2076"/>
                <a:ext cx="23" cy="25"/>
              </a:xfrm>
              <a:custGeom>
                <a:avLst/>
                <a:gdLst>
                  <a:gd name="T0" fmla="*/ 119 w 119"/>
                  <a:gd name="T1" fmla="*/ 138 h 138"/>
                  <a:gd name="T2" fmla="*/ 106 w 119"/>
                  <a:gd name="T3" fmla="*/ 9 h 138"/>
                  <a:gd name="T4" fmla="*/ 46 w 119"/>
                  <a:gd name="T5" fmla="*/ 0 h 138"/>
                  <a:gd name="T6" fmla="*/ 0 w 119"/>
                  <a:gd name="T7" fmla="*/ 129 h 138"/>
                  <a:gd name="T8" fmla="*/ 119 w 119"/>
                  <a:gd name="T9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38">
                    <a:moveTo>
                      <a:pt x="119" y="138"/>
                    </a:moveTo>
                    <a:lnTo>
                      <a:pt x="106" y="9"/>
                    </a:lnTo>
                    <a:lnTo>
                      <a:pt x="46" y="0"/>
                    </a:lnTo>
                    <a:lnTo>
                      <a:pt x="0" y="129"/>
                    </a:lnTo>
                    <a:lnTo>
                      <a:pt x="119" y="138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95" name="Freeform 249"/>
              <p:cNvSpPr>
                <a:spLocks/>
              </p:cNvSpPr>
              <p:nvPr/>
            </p:nvSpPr>
            <p:spPr bwMode="auto">
              <a:xfrm>
                <a:off x="2127" y="2101"/>
                <a:ext cx="30" cy="14"/>
              </a:xfrm>
              <a:custGeom>
                <a:avLst/>
                <a:gdLst>
                  <a:gd name="T0" fmla="*/ 147 w 161"/>
                  <a:gd name="T1" fmla="*/ 9 h 78"/>
                  <a:gd name="T2" fmla="*/ 161 w 161"/>
                  <a:gd name="T3" fmla="*/ 78 h 78"/>
                  <a:gd name="T4" fmla="*/ 0 w 161"/>
                  <a:gd name="T5" fmla="*/ 73 h 78"/>
                  <a:gd name="T6" fmla="*/ 28 w 161"/>
                  <a:gd name="T7" fmla="*/ 0 h 78"/>
                  <a:gd name="T8" fmla="*/ 147 w 161"/>
                  <a:gd name="T9" fmla="*/ 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78">
                    <a:moveTo>
                      <a:pt x="147" y="9"/>
                    </a:moveTo>
                    <a:lnTo>
                      <a:pt x="161" y="78"/>
                    </a:lnTo>
                    <a:lnTo>
                      <a:pt x="0" y="73"/>
                    </a:lnTo>
                    <a:lnTo>
                      <a:pt x="28" y="0"/>
                    </a:lnTo>
                    <a:lnTo>
                      <a:pt x="147" y="9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96" name="Freeform 250"/>
              <p:cNvSpPr>
                <a:spLocks/>
              </p:cNvSpPr>
              <p:nvPr/>
            </p:nvSpPr>
            <p:spPr bwMode="auto">
              <a:xfrm>
                <a:off x="2115" y="2117"/>
                <a:ext cx="52" cy="42"/>
              </a:xfrm>
              <a:custGeom>
                <a:avLst/>
                <a:gdLst>
                  <a:gd name="T0" fmla="*/ 152 w 277"/>
                  <a:gd name="T1" fmla="*/ 180 h 226"/>
                  <a:gd name="T2" fmla="*/ 277 w 277"/>
                  <a:gd name="T3" fmla="*/ 226 h 226"/>
                  <a:gd name="T4" fmla="*/ 231 w 277"/>
                  <a:gd name="T5" fmla="*/ 5 h 226"/>
                  <a:gd name="T6" fmla="*/ 139 w 277"/>
                  <a:gd name="T7" fmla="*/ 14 h 226"/>
                  <a:gd name="T8" fmla="*/ 56 w 277"/>
                  <a:gd name="T9" fmla="*/ 0 h 226"/>
                  <a:gd name="T10" fmla="*/ 0 w 277"/>
                  <a:gd name="T11" fmla="*/ 138 h 226"/>
                  <a:gd name="T12" fmla="*/ 79 w 277"/>
                  <a:gd name="T13" fmla="*/ 152 h 226"/>
                  <a:gd name="T14" fmla="*/ 102 w 277"/>
                  <a:gd name="T15" fmla="*/ 194 h 226"/>
                  <a:gd name="T16" fmla="*/ 152 w 277"/>
                  <a:gd name="T17" fmla="*/ 18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7" h="226">
                    <a:moveTo>
                      <a:pt x="152" y="180"/>
                    </a:moveTo>
                    <a:lnTo>
                      <a:pt x="277" y="226"/>
                    </a:lnTo>
                    <a:lnTo>
                      <a:pt x="231" y="5"/>
                    </a:lnTo>
                    <a:lnTo>
                      <a:pt x="139" y="14"/>
                    </a:lnTo>
                    <a:lnTo>
                      <a:pt x="56" y="0"/>
                    </a:lnTo>
                    <a:lnTo>
                      <a:pt x="0" y="138"/>
                    </a:lnTo>
                    <a:lnTo>
                      <a:pt x="79" y="152"/>
                    </a:lnTo>
                    <a:lnTo>
                      <a:pt x="102" y="194"/>
                    </a:lnTo>
                    <a:lnTo>
                      <a:pt x="152" y="18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97" name="Freeform 251"/>
              <p:cNvSpPr>
                <a:spLocks/>
              </p:cNvSpPr>
              <p:nvPr/>
            </p:nvSpPr>
            <p:spPr bwMode="auto">
              <a:xfrm>
                <a:off x="2097" y="2157"/>
                <a:ext cx="42" cy="36"/>
              </a:xfrm>
              <a:custGeom>
                <a:avLst/>
                <a:gdLst>
                  <a:gd name="T0" fmla="*/ 225 w 225"/>
                  <a:gd name="T1" fmla="*/ 143 h 193"/>
                  <a:gd name="T2" fmla="*/ 193 w 225"/>
                  <a:gd name="T3" fmla="*/ 0 h 193"/>
                  <a:gd name="T4" fmla="*/ 78 w 225"/>
                  <a:gd name="T5" fmla="*/ 92 h 193"/>
                  <a:gd name="T6" fmla="*/ 41 w 225"/>
                  <a:gd name="T7" fmla="*/ 74 h 193"/>
                  <a:gd name="T8" fmla="*/ 0 w 225"/>
                  <a:gd name="T9" fmla="*/ 193 h 193"/>
                  <a:gd name="T10" fmla="*/ 225 w 225"/>
                  <a:gd name="T11" fmla="*/ 14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5" h="193">
                    <a:moveTo>
                      <a:pt x="225" y="143"/>
                    </a:moveTo>
                    <a:lnTo>
                      <a:pt x="193" y="0"/>
                    </a:lnTo>
                    <a:lnTo>
                      <a:pt x="78" y="92"/>
                    </a:lnTo>
                    <a:lnTo>
                      <a:pt x="41" y="74"/>
                    </a:lnTo>
                    <a:lnTo>
                      <a:pt x="0" y="193"/>
                    </a:lnTo>
                    <a:lnTo>
                      <a:pt x="225" y="143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98" name="Freeform 252"/>
              <p:cNvSpPr>
                <a:spLocks/>
              </p:cNvSpPr>
              <p:nvPr/>
            </p:nvSpPr>
            <p:spPr bwMode="auto">
              <a:xfrm>
                <a:off x="2035" y="2198"/>
                <a:ext cx="124" cy="87"/>
              </a:xfrm>
              <a:custGeom>
                <a:avLst/>
                <a:gdLst>
                  <a:gd name="T0" fmla="*/ 9 w 668"/>
                  <a:gd name="T1" fmla="*/ 147 h 470"/>
                  <a:gd name="T2" fmla="*/ 0 w 668"/>
                  <a:gd name="T3" fmla="*/ 267 h 470"/>
                  <a:gd name="T4" fmla="*/ 14 w 668"/>
                  <a:gd name="T5" fmla="*/ 323 h 470"/>
                  <a:gd name="T6" fmla="*/ 69 w 668"/>
                  <a:gd name="T7" fmla="*/ 355 h 470"/>
                  <a:gd name="T8" fmla="*/ 396 w 668"/>
                  <a:gd name="T9" fmla="*/ 465 h 470"/>
                  <a:gd name="T10" fmla="*/ 539 w 668"/>
                  <a:gd name="T11" fmla="*/ 470 h 470"/>
                  <a:gd name="T12" fmla="*/ 608 w 668"/>
                  <a:gd name="T13" fmla="*/ 461 h 470"/>
                  <a:gd name="T14" fmla="*/ 668 w 668"/>
                  <a:gd name="T15" fmla="*/ 433 h 470"/>
                  <a:gd name="T16" fmla="*/ 659 w 668"/>
                  <a:gd name="T17" fmla="*/ 369 h 470"/>
                  <a:gd name="T18" fmla="*/ 410 w 668"/>
                  <a:gd name="T19" fmla="*/ 415 h 470"/>
                  <a:gd name="T20" fmla="*/ 318 w 668"/>
                  <a:gd name="T21" fmla="*/ 0 h 470"/>
                  <a:gd name="T22" fmla="*/ 171 w 668"/>
                  <a:gd name="T23" fmla="*/ 51 h 470"/>
                  <a:gd name="T24" fmla="*/ 9 w 668"/>
                  <a:gd name="T25" fmla="*/ 147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8" h="470">
                    <a:moveTo>
                      <a:pt x="9" y="147"/>
                    </a:moveTo>
                    <a:lnTo>
                      <a:pt x="0" y="267"/>
                    </a:lnTo>
                    <a:lnTo>
                      <a:pt x="14" y="323"/>
                    </a:lnTo>
                    <a:lnTo>
                      <a:pt x="69" y="355"/>
                    </a:lnTo>
                    <a:lnTo>
                      <a:pt x="396" y="465"/>
                    </a:lnTo>
                    <a:lnTo>
                      <a:pt x="539" y="470"/>
                    </a:lnTo>
                    <a:lnTo>
                      <a:pt x="608" y="461"/>
                    </a:lnTo>
                    <a:lnTo>
                      <a:pt x="668" y="433"/>
                    </a:lnTo>
                    <a:lnTo>
                      <a:pt x="659" y="369"/>
                    </a:lnTo>
                    <a:lnTo>
                      <a:pt x="410" y="415"/>
                    </a:lnTo>
                    <a:lnTo>
                      <a:pt x="318" y="0"/>
                    </a:lnTo>
                    <a:lnTo>
                      <a:pt x="171" y="51"/>
                    </a:lnTo>
                    <a:lnTo>
                      <a:pt x="9" y="147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99" name="Freeform 253"/>
              <p:cNvSpPr>
                <a:spLocks/>
              </p:cNvSpPr>
              <p:nvPr/>
            </p:nvSpPr>
            <p:spPr bwMode="auto">
              <a:xfrm>
                <a:off x="2113" y="2251"/>
                <a:ext cx="42" cy="20"/>
              </a:xfrm>
              <a:custGeom>
                <a:avLst/>
                <a:gdLst>
                  <a:gd name="T0" fmla="*/ 0 w 221"/>
                  <a:gd name="T1" fmla="*/ 46 h 106"/>
                  <a:gd name="T2" fmla="*/ 208 w 221"/>
                  <a:gd name="T3" fmla="*/ 0 h 106"/>
                  <a:gd name="T4" fmla="*/ 221 w 221"/>
                  <a:gd name="T5" fmla="*/ 64 h 106"/>
                  <a:gd name="T6" fmla="*/ 9 w 221"/>
                  <a:gd name="T7" fmla="*/ 106 h 106"/>
                  <a:gd name="T8" fmla="*/ 0 w 221"/>
                  <a:gd name="T9" fmla="*/ 4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106">
                    <a:moveTo>
                      <a:pt x="0" y="46"/>
                    </a:moveTo>
                    <a:lnTo>
                      <a:pt x="208" y="0"/>
                    </a:lnTo>
                    <a:lnTo>
                      <a:pt x="221" y="64"/>
                    </a:lnTo>
                    <a:lnTo>
                      <a:pt x="9" y="10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00" name="Freeform 254"/>
              <p:cNvSpPr>
                <a:spLocks/>
              </p:cNvSpPr>
              <p:nvPr/>
            </p:nvSpPr>
            <p:spPr bwMode="auto">
              <a:xfrm>
                <a:off x="2111" y="2236"/>
                <a:ext cx="41" cy="20"/>
              </a:xfrm>
              <a:custGeom>
                <a:avLst/>
                <a:gdLst>
                  <a:gd name="T0" fmla="*/ 0 w 221"/>
                  <a:gd name="T1" fmla="*/ 46 h 106"/>
                  <a:gd name="T2" fmla="*/ 208 w 221"/>
                  <a:gd name="T3" fmla="*/ 0 h 106"/>
                  <a:gd name="T4" fmla="*/ 221 w 221"/>
                  <a:gd name="T5" fmla="*/ 64 h 106"/>
                  <a:gd name="T6" fmla="*/ 9 w 221"/>
                  <a:gd name="T7" fmla="*/ 106 h 106"/>
                  <a:gd name="T8" fmla="*/ 0 w 221"/>
                  <a:gd name="T9" fmla="*/ 4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106">
                    <a:moveTo>
                      <a:pt x="0" y="46"/>
                    </a:moveTo>
                    <a:lnTo>
                      <a:pt x="208" y="0"/>
                    </a:lnTo>
                    <a:lnTo>
                      <a:pt x="221" y="64"/>
                    </a:lnTo>
                    <a:lnTo>
                      <a:pt x="9" y="10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01" name="Freeform 255"/>
              <p:cNvSpPr>
                <a:spLocks/>
              </p:cNvSpPr>
              <p:nvPr/>
            </p:nvSpPr>
            <p:spPr bwMode="auto">
              <a:xfrm>
                <a:off x="2108" y="2227"/>
                <a:ext cx="40" cy="15"/>
              </a:xfrm>
              <a:custGeom>
                <a:avLst/>
                <a:gdLst>
                  <a:gd name="T0" fmla="*/ 0 w 216"/>
                  <a:gd name="T1" fmla="*/ 51 h 78"/>
                  <a:gd name="T2" fmla="*/ 212 w 216"/>
                  <a:gd name="T3" fmla="*/ 0 h 78"/>
                  <a:gd name="T4" fmla="*/ 216 w 216"/>
                  <a:gd name="T5" fmla="*/ 27 h 78"/>
                  <a:gd name="T6" fmla="*/ 14 w 216"/>
                  <a:gd name="T7" fmla="*/ 78 h 78"/>
                  <a:gd name="T8" fmla="*/ 0 w 216"/>
                  <a:gd name="T9" fmla="*/ 5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" h="78">
                    <a:moveTo>
                      <a:pt x="0" y="51"/>
                    </a:moveTo>
                    <a:lnTo>
                      <a:pt x="212" y="0"/>
                    </a:lnTo>
                    <a:lnTo>
                      <a:pt x="216" y="27"/>
                    </a:lnTo>
                    <a:lnTo>
                      <a:pt x="14" y="7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02" name="Freeform 256"/>
              <p:cNvSpPr>
                <a:spLocks/>
              </p:cNvSpPr>
              <p:nvPr/>
            </p:nvSpPr>
            <p:spPr bwMode="auto">
              <a:xfrm>
                <a:off x="2105" y="2213"/>
                <a:ext cx="41" cy="19"/>
              </a:xfrm>
              <a:custGeom>
                <a:avLst/>
                <a:gdLst>
                  <a:gd name="T0" fmla="*/ 0 w 221"/>
                  <a:gd name="T1" fmla="*/ 46 h 106"/>
                  <a:gd name="T2" fmla="*/ 208 w 221"/>
                  <a:gd name="T3" fmla="*/ 0 h 106"/>
                  <a:gd name="T4" fmla="*/ 221 w 221"/>
                  <a:gd name="T5" fmla="*/ 64 h 106"/>
                  <a:gd name="T6" fmla="*/ 9 w 221"/>
                  <a:gd name="T7" fmla="*/ 106 h 106"/>
                  <a:gd name="T8" fmla="*/ 0 w 221"/>
                  <a:gd name="T9" fmla="*/ 4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106">
                    <a:moveTo>
                      <a:pt x="0" y="46"/>
                    </a:moveTo>
                    <a:lnTo>
                      <a:pt x="208" y="0"/>
                    </a:lnTo>
                    <a:lnTo>
                      <a:pt x="221" y="64"/>
                    </a:lnTo>
                    <a:lnTo>
                      <a:pt x="9" y="10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03" name="Freeform 257"/>
              <p:cNvSpPr>
                <a:spLocks/>
              </p:cNvSpPr>
              <p:nvPr/>
            </p:nvSpPr>
            <p:spPr bwMode="auto">
              <a:xfrm>
                <a:off x="2101" y="2191"/>
                <a:ext cx="41" cy="26"/>
              </a:xfrm>
              <a:custGeom>
                <a:avLst/>
                <a:gdLst>
                  <a:gd name="T0" fmla="*/ 18 w 221"/>
                  <a:gd name="T1" fmla="*/ 142 h 142"/>
                  <a:gd name="T2" fmla="*/ 221 w 221"/>
                  <a:gd name="T3" fmla="*/ 96 h 142"/>
                  <a:gd name="T4" fmla="*/ 203 w 221"/>
                  <a:gd name="T5" fmla="*/ 0 h 142"/>
                  <a:gd name="T6" fmla="*/ 14 w 221"/>
                  <a:gd name="T7" fmla="*/ 41 h 142"/>
                  <a:gd name="T8" fmla="*/ 0 w 221"/>
                  <a:gd name="T9" fmla="*/ 73 h 142"/>
                  <a:gd name="T10" fmla="*/ 18 w 221"/>
                  <a:gd name="T11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1" h="142">
                    <a:moveTo>
                      <a:pt x="18" y="142"/>
                    </a:moveTo>
                    <a:lnTo>
                      <a:pt x="221" y="96"/>
                    </a:lnTo>
                    <a:lnTo>
                      <a:pt x="203" y="0"/>
                    </a:lnTo>
                    <a:lnTo>
                      <a:pt x="14" y="41"/>
                    </a:lnTo>
                    <a:lnTo>
                      <a:pt x="0" y="73"/>
                    </a:lnTo>
                    <a:lnTo>
                      <a:pt x="18" y="142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04" name="Freeform 258"/>
              <p:cNvSpPr>
                <a:spLocks/>
              </p:cNvSpPr>
              <p:nvPr/>
            </p:nvSpPr>
            <p:spPr bwMode="auto">
              <a:xfrm>
                <a:off x="2137" y="2156"/>
                <a:ext cx="36" cy="27"/>
              </a:xfrm>
              <a:custGeom>
                <a:avLst/>
                <a:gdLst>
                  <a:gd name="T0" fmla="*/ 194 w 194"/>
                  <a:gd name="T1" fmla="*/ 115 h 143"/>
                  <a:gd name="T2" fmla="*/ 171 w 194"/>
                  <a:gd name="T3" fmla="*/ 46 h 143"/>
                  <a:gd name="T4" fmla="*/ 46 w 194"/>
                  <a:gd name="T5" fmla="*/ 0 h 143"/>
                  <a:gd name="T6" fmla="*/ 0 w 194"/>
                  <a:gd name="T7" fmla="*/ 5 h 143"/>
                  <a:gd name="T8" fmla="*/ 23 w 194"/>
                  <a:gd name="T9" fmla="*/ 143 h 143"/>
                  <a:gd name="T10" fmla="*/ 194 w 194"/>
                  <a:gd name="T11" fmla="*/ 115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4" h="143">
                    <a:moveTo>
                      <a:pt x="194" y="115"/>
                    </a:moveTo>
                    <a:lnTo>
                      <a:pt x="171" y="46"/>
                    </a:lnTo>
                    <a:lnTo>
                      <a:pt x="46" y="0"/>
                    </a:lnTo>
                    <a:lnTo>
                      <a:pt x="0" y="5"/>
                    </a:lnTo>
                    <a:lnTo>
                      <a:pt x="23" y="143"/>
                    </a:lnTo>
                    <a:lnTo>
                      <a:pt x="194" y="115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05" name="Freeform 259"/>
              <p:cNvSpPr>
                <a:spLocks/>
              </p:cNvSpPr>
              <p:nvPr/>
            </p:nvSpPr>
            <p:spPr bwMode="auto">
              <a:xfrm>
                <a:off x="2143" y="2181"/>
                <a:ext cx="35" cy="26"/>
              </a:xfrm>
              <a:custGeom>
                <a:avLst/>
                <a:gdLst>
                  <a:gd name="T0" fmla="*/ 171 w 185"/>
                  <a:gd name="T1" fmla="*/ 0 h 138"/>
                  <a:gd name="T2" fmla="*/ 185 w 185"/>
                  <a:gd name="T3" fmla="*/ 101 h 138"/>
                  <a:gd name="T4" fmla="*/ 19 w 185"/>
                  <a:gd name="T5" fmla="*/ 138 h 138"/>
                  <a:gd name="T6" fmla="*/ 0 w 185"/>
                  <a:gd name="T7" fmla="*/ 32 h 138"/>
                  <a:gd name="T8" fmla="*/ 171 w 185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38">
                    <a:moveTo>
                      <a:pt x="171" y="0"/>
                    </a:moveTo>
                    <a:lnTo>
                      <a:pt x="185" y="101"/>
                    </a:lnTo>
                    <a:lnTo>
                      <a:pt x="19" y="138"/>
                    </a:lnTo>
                    <a:lnTo>
                      <a:pt x="0" y="32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06" name="Freeform 260"/>
              <p:cNvSpPr>
                <a:spLocks/>
              </p:cNvSpPr>
              <p:nvPr/>
            </p:nvSpPr>
            <p:spPr bwMode="auto">
              <a:xfrm>
                <a:off x="2149" y="2204"/>
                <a:ext cx="35" cy="22"/>
              </a:xfrm>
              <a:custGeom>
                <a:avLst/>
                <a:gdLst>
                  <a:gd name="T0" fmla="*/ 171 w 190"/>
                  <a:gd name="T1" fmla="*/ 0 h 121"/>
                  <a:gd name="T2" fmla="*/ 190 w 190"/>
                  <a:gd name="T3" fmla="*/ 84 h 121"/>
                  <a:gd name="T4" fmla="*/ 15 w 190"/>
                  <a:gd name="T5" fmla="*/ 121 h 121"/>
                  <a:gd name="T6" fmla="*/ 0 w 190"/>
                  <a:gd name="T7" fmla="*/ 32 h 121"/>
                  <a:gd name="T8" fmla="*/ 171 w 19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0" h="121">
                    <a:moveTo>
                      <a:pt x="171" y="0"/>
                    </a:moveTo>
                    <a:lnTo>
                      <a:pt x="190" y="84"/>
                    </a:lnTo>
                    <a:lnTo>
                      <a:pt x="15" y="121"/>
                    </a:lnTo>
                    <a:lnTo>
                      <a:pt x="0" y="32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07" name="Freeform 261"/>
              <p:cNvSpPr>
                <a:spLocks/>
              </p:cNvSpPr>
              <p:nvPr/>
            </p:nvSpPr>
            <p:spPr bwMode="auto">
              <a:xfrm>
                <a:off x="2156" y="2244"/>
                <a:ext cx="38" cy="33"/>
              </a:xfrm>
              <a:custGeom>
                <a:avLst/>
                <a:gdLst>
                  <a:gd name="T0" fmla="*/ 202 w 202"/>
                  <a:gd name="T1" fmla="*/ 152 h 180"/>
                  <a:gd name="T2" fmla="*/ 165 w 202"/>
                  <a:gd name="T3" fmla="*/ 0 h 180"/>
                  <a:gd name="T4" fmla="*/ 0 w 202"/>
                  <a:gd name="T5" fmla="*/ 32 h 180"/>
                  <a:gd name="T6" fmla="*/ 36 w 202"/>
                  <a:gd name="T7" fmla="*/ 180 h 180"/>
                  <a:gd name="T8" fmla="*/ 202 w 202"/>
                  <a:gd name="T9" fmla="*/ 15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2" h="180">
                    <a:moveTo>
                      <a:pt x="202" y="152"/>
                    </a:moveTo>
                    <a:lnTo>
                      <a:pt x="165" y="0"/>
                    </a:lnTo>
                    <a:lnTo>
                      <a:pt x="0" y="32"/>
                    </a:lnTo>
                    <a:lnTo>
                      <a:pt x="36" y="180"/>
                    </a:lnTo>
                    <a:lnTo>
                      <a:pt x="202" y="152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08" name="Freeform 262"/>
              <p:cNvSpPr>
                <a:spLocks/>
              </p:cNvSpPr>
              <p:nvPr/>
            </p:nvSpPr>
            <p:spPr bwMode="auto">
              <a:xfrm>
                <a:off x="2154" y="2224"/>
                <a:ext cx="32" cy="23"/>
              </a:xfrm>
              <a:custGeom>
                <a:avLst/>
                <a:gdLst>
                  <a:gd name="T0" fmla="*/ 175 w 175"/>
                  <a:gd name="T1" fmla="*/ 83 h 125"/>
                  <a:gd name="T2" fmla="*/ 156 w 175"/>
                  <a:gd name="T3" fmla="*/ 0 h 125"/>
                  <a:gd name="T4" fmla="*/ 0 w 175"/>
                  <a:gd name="T5" fmla="*/ 37 h 125"/>
                  <a:gd name="T6" fmla="*/ 14 w 175"/>
                  <a:gd name="T7" fmla="*/ 125 h 125"/>
                  <a:gd name="T8" fmla="*/ 175 w 175"/>
                  <a:gd name="T9" fmla="*/ 83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125">
                    <a:moveTo>
                      <a:pt x="175" y="83"/>
                    </a:moveTo>
                    <a:lnTo>
                      <a:pt x="156" y="0"/>
                    </a:lnTo>
                    <a:lnTo>
                      <a:pt x="0" y="37"/>
                    </a:lnTo>
                    <a:lnTo>
                      <a:pt x="14" y="125"/>
                    </a:lnTo>
                    <a:lnTo>
                      <a:pt x="175" y="83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09" name="Freeform 263"/>
              <p:cNvSpPr>
                <a:spLocks/>
              </p:cNvSpPr>
              <p:nvPr/>
            </p:nvSpPr>
            <p:spPr bwMode="auto">
              <a:xfrm>
                <a:off x="2065" y="2281"/>
                <a:ext cx="135" cy="59"/>
              </a:xfrm>
              <a:custGeom>
                <a:avLst/>
                <a:gdLst>
                  <a:gd name="T0" fmla="*/ 729 w 729"/>
                  <a:gd name="T1" fmla="*/ 147 h 318"/>
                  <a:gd name="T2" fmla="*/ 692 w 729"/>
                  <a:gd name="T3" fmla="*/ 0 h 318"/>
                  <a:gd name="T4" fmla="*/ 392 w 729"/>
                  <a:gd name="T5" fmla="*/ 60 h 318"/>
                  <a:gd name="T6" fmla="*/ 277 w 729"/>
                  <a:gd name="T7" fmla="*/ 51 h 318"/>
                  <a:gd name="T8" fmla="*/ 42 w 729"/>
                  <a:gd name="T9" fmla="*/ 0 h 318"/>
                  <a:gd name="T10" fmla="*/ 0 w 729"/>
                  <a:gd name="T11" fmla="*/ 46 h 318"/>
                  <a:gd name="T12" fmla="*/ 56 w 729"/>
                  <a:gd name="T13" fmla="*/ 318 h 318"/>
                  <a:gd name="T14" fmla="*/ 166 w 729"/>
                  <a:gd name="T15" fmla="*/ 272 h 318"/>
                  <a:gd name="T16" fmla="*/ 729 w 729"/>
                  <a:gd name="T17" fmla="*/ 147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9" h="318">
                    <a:moveTo>
                      <a:pt x="729" y="147"/>
                    </a:moveTo>
                    <a:lnTo>
                      <a:pt x="692" y="0"/>
                    </a:lnTo>
                    <a:lnTo>
                      <a:pt x="392" y="60"/>
                    </a:lnTo>
                    <a:lnTo>
                      <a:pt x="277" y="51"/>
                    </a:lnTo>
                    <a:lnTo>
                      <a:pt x="42" y="0"/>
                    </a:lnTo>
                    <a:lnTo>
                      <a:pt x="0" y="46"/>
                    </a:lnTo>
                    <a:lnTo>
                      <a:pt x="56" y="318"/>
                    </a:lnTo>
                    <a:lnTo>
                      <a:pt x="166" y="272"/>
                    </a:lnTo>
                    <a:lnTo>
                      <a:pt x="729" y="147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10" name="Freeform 264"/>
              <p:cNvSpPr>
                <a:spLocks/>
              </p:cNvSpPr>
              <p:nvPr/>
            </p:nvSpPr>
            <p:spPr bwMode="auto">
              <a:xfrm>
                <a:off x="2005" y="2296"/>
                <a:ext cx="66" cy="63"/>
              </a:xfrm>
              <a:custGeom>
                <a:avLst/>
                <a:gdLst>
                  <a:gd name="T0" fmla="*/ 359 w 359"/>
                  <a:gd name="T1" fmla="*/ 254 h 341"/>
                  <a:gd name="T2" fmla="*/ 346 w 359"/>
                  <a:gd name="T3" fmla="*/ 185 h 341"/>
                  <a:gd name="T4" fmla="*/ 258 w 359"/>
                  <a:gd name="T5" fmla="*/ 129 h 341"/>
                  <a:gd name="T6" fmla="*/ 180 w 359"/>
                  <a:gd name="T7" fmla="*/ 120 h 341"/>
                  <a:gd name="T8" fmla="*/ 184 w 359"/>
                  <a:gd name="T9" fmla="*/ 37 h 341"/>
                  <a:gd name="T10" fmla="*/ 0 w 359"/>
                  <a:gd name="T11" fmla="*/ 0 h 341"/>
                  <a:gd name="T12" fmla="*/ 134 w 359"/>
                  <a:gd name="T13" fmla="*/ 341 h 341"/>
                  <a:gd name="T14" fmla="*/ 359 w 359"/>
                  <a:gd name="T15" fmla="*/ 25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9" h="341">
                    <a:moveTo>
                      <a:pt x="359" y="254"/>
                    </a:moveTo>
                    <a:lnTo>
                      <a:pt x="346" y="185"/>
                    </a:lnTo>
                    <a:lnTo>
                      <a:pt x="258" y="129"/>
                    </a:lnTo>
                    <a:lnTo>
                      <a:pt x="180" y="120"/>
                    </a:lnTo>
                    <a:lnTo>
                      <a:pt x="184" y="37"/>
                    </a:lnTo>
                    <a:lnTo>
                      <a:pt x="0" y="0"/>
                    </a:lnTo>
                    <a:lnTo>
                      <a:pt x="134" y="341"/>
                    </a:lnTo>
                    <a:lnTo>
                      <a:pt x="359" y="254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11" name="Freeform 265"/>
              <p:cNvSpPr>
                <a:spLocks/>
              </p:cNvSpPr>
              <p:nvPr/>
            </p:nvSpPr>
            <p:spPr bwMode="auto">
              <a:xfrm>
                <a:off x="2001" y="2268"/>
                <a:ext cx="66" cy="58"/>
              </a:xfrm>
              <a:custGeom>
                <a:avLst/>
                <a:gdLst>
                  <a:gd name="T0" fmla="*/ 212 w 355"/>
                  <a:gd name="T1" fmla="*/ 161 h 309"/>
                  <a:gd name="T2" fmla="*/ 212 w 355"/>
                  <a:gd name="T3" fmla="*/ 253 h 309"/>
                  <a:gd name="T4" fmla="*/ 291 w 355"/>
                  <a:gd name="T5" fmla="*/ 276 h 309"/>
                  <a:gd name="T6" fmla="*/ 355 w 355"/>
                  <a:gd name="T7" fmla="*/ 309 h 309"/>
                  <a:gd name="T8" fmla="*/ 300 w 355"/>
                  <a:gd name="T9" fmla="*/ 69 h 309"/>
                  <a:gd name="T10" fmla="*/ 0 w 355"/>
                  <a:gd name="T11" fmla="*/ 0 h 309"/>
                  <a:gd name="T12" fmla="*/ 10 w 355"/>
                  <a:gd name="T13" fmla="*/ 129 h 309"/>
                  <a:gd name="T14" fmla="*/ 212 w 355"/>
                  <a:gd name="T15" fmla="*/ 161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5" h="309">
                    <a:moveTo>
                      <a:pt x="212" y="161"/>
                    </a:moveTo>
                    <a:lnTo>
                      <a:pt x="212" y="253"/>
                    </a:lnTo>
                    <a:lnTo>
                      <a:pt x="291" y="276"/>
                    </a:lnTo>
                    <a:lnTo>
                      <a:pt x="355" y="309"/>
                    </a:lnTo>
                    <a:lnTo>
                      <a:pt x="300" y="69"/>
                    </a:lnTo>
                    <a:lnTo>
                      <a:pt x="0" y="0"/>
                    </a:lnTo>
                    <a:lnTo>
                      <a:pt x="10" y="129"/>
                    </a:lnTo>
                    <a:lnTo>
                      <a:pt x="212" y="161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12" name="Freeform 266"/>
              <p:cNvSpPr>
                <a:spLocks/>
              </p:cNvSpPr>
              <p:nvPr/>
            </p:nvSpPr>
            <p:spPr bwMode="auto">
              <a:xfrm>
                <a:off x="1985" y="2332"/>
                <a:ext cx="43" cy="42"/>
              </a:xfrm>
              <a:custGeom>
                <a:avLst/>
                <a:gdLst>
                  <a:gd name="T0" fmla="*/ 230 w 230"/>
                  <a:gd name="T1" fmla="*/ 161 h 230"/>
                  <a:gd name="T2" fmla="*/ 207 w 230"/>
                  <a:gd name="T3" fmla="*/ 106 h 230"/>
                  <a:gd name="T4" fmla="*/ 92 w 230"/>
                  <a:gd name="T5" fmla="*/ 138 h 230"/>
                  <a:gd name="T6" fmla="*/ 92 w 230"/>
                  <a:gd name="T7" fmla="*/ 0 h 230"/>
                  <a:gd name="T8" fmla="*/ 0 w 230"/>
                  <a:gd name="T9" fmla="*/ 4 h 230"/>
                  <a:gd name="T10" fmla="*/ 9 w 230"/>
                  <a:gd name="T11" fmla="*/ 161 h 230"/>
                  <a:gd name="T12" fmla="*/ 37 w 230"/>
                  <a:gd name="T13" fmla="*/ 230 h 230"/>
                  <a:gd name="T14" fmla="*/ 230 w 230"/>
                  <a:gd name="T15" fmla="*/ 161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0" h="230">
                    <a:moveTo>
                      <a:pt x="230" y="161"/>
                    </a:moveTo>
                    <a:lnTo>
                      <a:pt x="207" y="106"/>
                    </a:lnTo>
                    <a:lnTo>
                      <a:pt x="92" y="138"/>
                    </a:lnTo>
                    <a:lnTo>
                      <a:pt x="92" y="0"/>
                    </a:lnTo>
                    <a:lnTo>
                      <a:pt x="0" y="4"/>
                    </a:lnTo>
                    <a:lnTo>
                      <a:pt x="9" y="161"/>
                    </a:lnTo>
                    <a:lnTo>
                      <a:pt x="37" y="230"/>
                    </a:lnTo>
                    <a:lnTo>
                      <a:pt x="230" y="161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13" name="Freeform 267"/>
              <p:cNvSpPr>
                <a:spLocks/>
              </p:cNvSpPr>
              <p:nvPr/>
            </p:nvSpPr>
            <p:spPr bwMode="auto">
              <a:xfrm>
                <a:off x="1972" y="2267"/>
                <a:ext cx="50" cy="89"/>
              </a:xfrm>
              <a:custGeom>
                <a:avLst/>
                <a:gdLst>
                  <a:gd name="T0" fmla="*/ 161 w 267"/>
                  <a:gd name="T1" fmla="*/ 345 h 479"/>
                  <a:gd name="T2" fmla="*/ 170 w 267"/>
                  <a:gd name="T3" fmla="*/ 479 h 479"/>
                  <a:gd name="T4" fmla="*/ 267 w 267"/>
                  <a:gd name="T5" fmla="*/ 447 h 479"/>
                  <a:gd name="T6" fmla="*/ 143 w 267"/>
                  <a:gd name="T7" fmla="*/ 147 h 479"/>
                  <a:gd name="T8" fmla="*/ 138 w 267"/>
                  <a:gd name="T9" fmla="*/ 4 h 479"/>
                  <a:gd name="T10" fmla="*/ 23 w 267"/>
                  <a:gd name="T11" fmla="*/ 0 h 479"/>
                  <a:gd name="T12" fmla="*/ 0 w 267"/>
                  <a:gd name="T13" fmla="*/ 341 h 479"/>
                  <a:gd name="T14" fmla="*/ 161 w 267"/>
                  <a:gd name="T15" fmla="*/ 345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479">
                    <a:moveTo>
                      <a:pt x="161" y="345"/>
                    </a:moveTo>
                    <a:lnTo>
                      <a:pt x="170" y="479"/>
                    </a:lnTo>
                    <a:lnTo>
                      <a:pt x="267" y="447"/>
                    </a:lnTo>
                    <a:lnTo>
                      <a:pt x="143" y="147"/>
                    </a:lnTo>
                    <a:lnTo>
                      <a:pt x="138" y="4"/>
                    </a:lnTo>
                    <a:lnTo>
                      <a:pt x="23" y="0"/>
                    </a:lnTo>
                    <a:lnTo>
                      <a:pt x="0" y="341"/>
                    </a:lnTo>
                    <a:lnTo>
                      <a:pt x="161" y="345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14" name="Freeform 268"/>
              <p:cNvSpPr>
                <a:spLocks/>
              </p:cNvSpPr>
              <p:nvPr/>
            </p:nvSpPr>
            <p:spPr bwMode="auto">
              <a:xfrm>
                <a:off x="2448" y="2155"/>
                <a:ext cx="49" cy="41"/>
              </a:xfrm>
              <a:custGeom>
                <a:avLst/>
                <a:gdLst>
                  <a:gd name="T0" fmla="*/ 230 w 263"/>
                  <a:gd name="T1" fmla="*/ 0 h 221"/>
                  <a:gd name="T2" fmla="*/ 263 w 263"/>
                  <a:gd name="T3" fmla="*/ 161 h 221"/>
                  <a:gd name="T4" fmla="*/ 41 w 263"/>
                  <a:gd name="T5" fmla="*/ 221 h 221"/>
                  <a:gd name="T6" fmla="*/ 0 w 263"/>
                  <a:gd name="T7" fmla="*/ 51 h 221"/>
                  <a:gd name="T8" fmla="*/ 230 w 263"/>
                  <a:gd name="T9" fmla="*/ 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3" h="221">
                    <a:moveTo>
                      <a:pt x="230" y="0"/>
                    </a:moveTo>
                    <a:lnTo>
                      <a:pt x="263" y="161"/>
                    </a:lnTo>
                    <a:lnTo>
                      <a:pt x="41" y="221"/>
                    </a:lnTo>
                    <a:lnTo>
                      <a:pt x="0" y="51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15" name="Freeform 269"/>
              <p:cNvSpPr>
                <a:spLocks/>
              </p:cNvSpPr>
              <p:nvPr/>
            </p:nvSpPr>
            <p:spPr bwMode="auto">
              <a:xfrm>
                <a:off x="2412" y="2214"/>
                <a:ext cx="34" cy="37"/>
              </a:xfrm>
              <a:custGeom>
                <a:avLst/>
                <a:gdLst>
                  <a:gd name="T0" fmla="*/ 0 w 180"/>
                  <a:gd name="T1" fmla="*/ 46 h 203"/>
                  <a:gd name="T2" fmla="*/ 79 w 180"/>
                  <a:gd name="T3" fmla="*/ 203 h 203"/>
                  <a:gd name="T4" fmla="*/ 134 w 180"/>
                  <a:gd name="T5" fmla="*/ 161 h 203"/>
                  <a:gd name="T6" fmla="*/ 180 w 180"/>
                  <a:gd name="T7" fmla="*/ 14 h 203"/>
                  <a:gd name="T8" fmla="*/ 148 w 180"/>
                  <a:gd name="T9" fmla="*/ 0 h 203"/>
                  <a:gd name="T10" fmla="*/ 116 w 180"/>
                  <a:gd name="T11" fmla="*/ 111 h 203"/>
                  <a:gd name="T12" fmla="*/ 74 w 180"/>
                  <a:gd name="T13" fmla="*/ 111 h 203"/>
                  <a:gd name="T14" fmla="*/ 28 w 180"/>
                  <a:gd name="T15" fmla="*/ 18 h 203"/>
                  <a:gd name="T16" fmla="*/ 0 w 180"/>
                  <a:gd name="T17" fmla="*/ 46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0" h="203">
                    <a:moveTo>
                      <a:pt x="0" y="46"/>
                    </a:moveTo>
                    <a:lnTo>
                      <a:pt x="79" y="203"/>
                    </a:lnTo>
                    <a:lnTo>
                      <a:pt x="134" y="161"/>
                    </a:lnTo>
                    <a:lnTo>
                      <a:pt x="180" y="14"/>
                    </a:lnTo>
                    <a:lnTo>
                      <a:pt x="148" y="0"/>
                    </a:lnTo>
                    <a:lnTo>
                      <a:pt x="116" y="111"/>
                    </a:lnTo>
                    <a:lnTo>
                      <a:pt x="74" y="111"/>
                    </a:lnTo>
                    <a:lnTo>
                      <a:pt x="28" y="18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16" name="Freeform 270"/>
              <p:cNvSpPr>
                <a:spLocks/>
              </p:cNvSpPr>
              <p:nvPr/>
            </p:nvSpPr>
            <p:spPr bwMode="auto">
              <a:xfrm>
                <a:off x="2432" y="2177"/>
                <a:ext cx="20" cy="34"/>
              </a:xfrm>
              <a:custGeom>
                <a:avLst/>
                <a:gdLst>
                  <a:gd name="T0" fmla="*/ 88 w 106"/>
                  <a:gd name="T1" fmla="*/ 185 h 185"/>
                  <a:gd name="T2" fmla="*/ 106 w 106"/>
                  <a:gd name="T3" fmla="*/ 115 h 185"/>
                  <a:gd name="T4" fmla="*/ 83 w 106"/>
                  <a:gd name="T5" fmla="*/ 23 h 185"/>
                  <a:gd name="T6" fmla="*/ 10 w 106"/>
                  <a:gd name="T7" fmla="*/ 0 h 185"/>
                  <a:gd name="T8" fmla="*/ 0 w 106"/>
                  <a:gd name="T9" fmla="*/ 87 h 185"/>
                  <a:gd name="T10" fmla="*/ 88 w 106"/>
                  <a:gd name="T11" fmla="*/ 18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" h="185">
                    <a:moveTo>
                      <a:pt x="88" y="185"/>
                    </a:moveTo>
                    <a:lnTo>
                      <a:pt x="106" y="115"/>
                    </a:lnTo>
                    <a:lnTo>
                      <a:pt x="83" y="23"/>
                    </a:lnTo>
                    <a:lnTo>
                      <a:pt x="10" y="0"/>
                    </a:lnTo>
                    <a:lnTo>
                      <a:pt x="0" y="87"/>
                    </a:lnTo>
                    <a:lnTo>
                      <a:pt x="88" y="185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17" name="Freeform 271"/>
              <p:cNvSpPr>
                <a:spLocks/>
              </p:cNvSpPr>
              <p:nvPr/>
            </p:nvSpPr>
            <p:spPr bwMode="auto">
              <a:xfrm>
                <a:off x="2407" y="2235"/>
                <a:ext cx="16" cy="23"/>
              </a:xfrm>
              <a:custGeom>
                <a:avLst/>
                <a:gdLst>
                  <a:gd name="T0" fmla="*/ 87 w 87"/>
                  <a:gd name="T1" fmla="*/ 102 h 125"/>
                  <a:gd name="T2" fmla="*/ 37 w 87"/>
                  <a:gd name="T3" fmla="*/ 0 h 125"/>
                  <a:gd name="T4" fmla="*/ 0 w 87"/>
                  <a:gd name="T5" fmla="*/ 14 h 125"/>
                  <a:gd name="T6" fmla="*/ 41 w 87"/>
                  <a:gd name="T7" fmla="*/ 125 h 125"/>
                  <a:gd name="T8" fmla="*/ 87 w 87"/>
                  <a:gd name="T9" fmla="*/ 10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125">
                    <a:moveTo>
                      <a:pt x="87" y="102"/>
                    </a:moveTo>
                    <a:lnTo>
                      <a:pt x="37" y="0"/>
                    </a:lnTo>
                    <a:lnTo>
                      <a:pt x="0" y="14"/>
                    </a:lnTo>
                    <a:lnTo>
                      <a:pt x="41" y="125"/>
                    </a:lnTo>
                    <a:lnTo>
                      <a:pt x="87" y="102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18" name="Freeform 272"/>
              <p:cNvSpPr>
                <a:spLocks/>
              </p:cNvSpPr>
              <p:nvPr/>
            </p:nvSpPr>
            <p:spPr bwMode="auto">
              <a:xfrm>
                <a:off x="2495" y="2151"/>
                <a:ext cx="35" cy="33"/>
              </a:xfrm>
              <a:custGeom>
                <a:avLst/>
                <a:gdLst>
                  <a:gd name="T0" fmla="*/ 4 w 193"/>
                  <a:gd name="T1" fmla="*/ 0 h 179"/>
                  <a:gd name="T2" fmla="*/ 50 w 193"/>
                  <a:gd name="T3" fmla="*/ 179 h 179"/>
                  <a:gd name="T4" fmla="*/ 193 w 193"/>
                  <a:gd name="T5" fmla="*/ 142 h 179"/>
                  <a:gd name="T6" fmla="*/ 193 w 193"/>
                  <a:gd name="T7" fmla="*/ 96 h 179"/>
                  <a:gd name="T8" fmla="*/ 87 w 193"/>
                  <a:gd name="T9" fmla="*/ 106 h 179"/>
                  <a:gd name="T10" fmla="*/ 41 w 193"/>
                  <a:gd name="T11" fmla="*/ 4 h 179"/>
                  <a:gd name="T12" fmla="*/ 0 w 193"/>
                  <a:gd name="T13" fmla="*/ 0 h 179"/>
                  <a:gd name="T14" fmla="*/ 4 w 193"/>
                  <a:gd name="T15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3" h="179">
                    <a:moveTo>
                      <a:pt x="4" y="0"/>
                    </a:moveTo>
                    <a:lnTo>
                      <a:pt x="50" y="179"/>
                    </a:lnTo>
                    <a:lnTo>
                      <a:pt x="193" y="142"/>
                    </a:lnTo>
                    <a:lnTo>
                      <a:pt x="193" y="96"/>
                    </a:lnTo>
                    <a:lnTo>
                      <a:pt x="87" y="106"/>
                    </a:lnTo>
                    <a:lnTo>
                      <a:pt x="41" y="4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19" name="Freeform 273"/>
              <p:cNvSpPr>
                <a:spLocks/>
              </p:cNvSpPr>
              <p:nvPr/>
            </p:nvSpPr>
            <p:spPr bwMode="auto">
              <a:xfrm>
                <a:off x="2503" y="2146"/>
                <a:ext cx="27" cy="23"/>
              </a:xfrm>
              <a:custGeom>
                <a:avLst/>
                <a:gdLst>
                  <a:gd name="T0" fmla="*/ 147 w 147"/>
                  <a:gd name="T1" fmla="*/ 115 h 125"/>
                  <a:gd name="T2" fmla="*/ 129 w 147"/>
                  <a:gd name="T3" fmla="*/ 0 h 125"/>
                  <a:gd name="T4" fmla="*/ 0 w 147"/>
                  <a:gd name="T5" fmla="*/ 23 h 125"/>
                  <a:gd name="T6" fmla="*/ 46 w 147"/>
                  <a:gd name="T7" fmla="*/ 125 h 125"/>
                  <a:gd name="T8" fmla="*/ 147 w 147"/>
                  <a:gd name="T9" fmla="*/ 11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25">
                    <a:moveTo>
                      <a:pt x="147" y="115"/>
                    </a:moveTo>
                    <a:lnTo>
                      <a:pt x="129" y="0"/>
                    </a:lnTo>
                    <a:lnTo>
                      <a:pt x="0" y="23"/>
                    </a:lnTo>
                    <a:lnTo>
                      <a:pt x="46" y="125"/>
                    </a:lnTo>
                    <a:lnTo>
                      <a:pt x="147" y="115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20" name="Freeform 274"/>
              <p:cNvSpPr>
                <a:spLocks/>
              </p:cNvSpPr>
              <p:nvPr/>
            </p:nvSpPr>
            <p:spPr bwMode="auto">
              <a:xfrm>
                <a:off x="2474" y="2094"/>
                <a:ext cx="52" cy="55"/>
              </a:xfrm>
              <a:custGeom>
                <a:avLst/>
                <a:gdLst>
                  <a:gd name="T0" fmla="*/ 281 w 281"/>
                  <a:gd name="T1" fmla="*/ 239 h 295"/>
                  <a:gd name="T2" fmla="*/ 231 w 281"/>
                  <a:gd name="T3" fmla="*/ 27 h 295"/>
                  <a:gd name="T4" fmla="*/ 148 w 281"/>
                  <a:gd name="T5" fmla="*/ 0 h 295"/>
                  <a:gd name="T6" fmla="*/ 0 w 281"/>
                  <a:gd name="T7" fmla="*/ 175 h 295"/>
                  <a:gd name="T8" fmla="*/ 19 w 281"/>
                  <a:gd name="T9" fmla="*/ 295 h 295"/>
                  <a:gd name="T10" fmla="*/ 281 w 281"/>
                  <a:gd name="T11" fmla="*/ 239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1" h="295">
                    <a:moveTo>
                      <a:pt x="281" y="239"/>
                    </a:moveTo>
                    <a:lnTo>
                      <a:pt x="231" y="27"/>
                    </a:lnTo>
                    <a:lnTo>
                      <a:pt x="148" y="0"/>
                    </a:lnTo>
                    <a:lnTo>
                      <a:pt x="0" y="175"/>
                    </a:lnTo>
                    <a:lnTo>
                      <a:pt x="19" y="295"/>
                    </a:lnTo>
                    <a:lnTo>
                      <a:pt x="281" y="239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21" name="Freeform 275"/>
              <p:cNvSpPr>
                <a:spLocks/>
              </p:cNvSpPr>
              <p:nvPr/>
            </p:nvSpPr>
            <p:spPr bwMode="auto">
              <a:xfrm>
                <a:off x="2738" y="2097"/>
                <a:ext cx="50" cy="58"/>
              </a:xfrm>
              <a:custGeom>
                <a:avLst/>
                <a:gdLst>
                  <a:gd name="T0" fmla="*/ 272 w 272"/>
                  <a:gd name="T1" fmla="*/ 106 h 309"/>
                  <a:gd name="T2" fmla="*/ 199 w 272"/>
                  <a:gd name="T3" fmla="*/ 0 h 309"/>
                  <a:gd name="T4" fmla="*/ 139 w 272"/>
                  <a:gd name="T5" fmla="*/ 33 h 309"/>
                  <a:gd name="T6" fmla="*/ 60 w 272"/>
                  <a:gd name="T7" fmla="*/ 51 h 309"/>
                  <a:gd name="T8" fmla="*/ 10 w 272"/>
                  <a:gd name="T9" fmla="*/ 129 h 309"/>
                  <a:gd name="T10" fmla="*/ 0 w 272"/>
                  <a:gd name="T11" fmla="*/ 309 h 309"/>
                  <a:gd name="T12" fmla="*/ 42 w 272"/>
                  <a:gd name="T13" fmla="*/ 304 h 309"/>
                  <a:gd name="T14" fmla="*/ 272 w 272"/>
                  <a:gd name="T15" fmla="*/ 106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2" h="309">
                    <a:moveTo>
                      <a:pt x="272" y="106"/>
                    </a:moveTo>
                    <a:lnTo>
                      <a:pt x="199" y="0"/>
                    </a:lnTo>
                    <a:lnTo>
                      <a:pt x="139" y="33"/>
                    </a:lnTo>
                    <a:lnTo>
                      <a:pt x="60" y="51"/>
                    </a:lnTo>
                    <a:lnTo>
                      <a:pt x="10" y="129"/>
                    </a:lnTo>
                    <a:lnTo>
                      <a:pt x="0" y="309"/>
                    </a:lnTo>
                    <a:lnTo>
                      <a:pt x="42" y="304"/>
                    </a:lnTo>
                    <a:lnTo>
                      <a:pt x="272" y="106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22" name="Freeform 276"/>
              <p:cNvSpPr>
                <a:spLocks/>
              </p:cNvSpPr>
              <p:nvPr/>
            </p:nvSpPr>
            <p:spPr bwMode="auto">
              <a:xfrm>
                <a:off x="2412" y="2198"/>
                <a:ext cx="14" cy="17"/>
              </a:xfrm>
              <a:custGeom>
                <a:avLst/>
                <a:gdLst>
                  <a:gd name="T0" fmla="*/ 42 w 75"/>
                  <a:gd name="T1" fmla="*/ 90 h 90"/>
                  <a:gd name="T2" fmla="*/ 75 w 75"/>
                  <a:gd name="T3" fmla="*/ 8 h 90"/>
                  <a:gd name="T4" fmla="*/ 45 w 75"/>
                  <a:gd name="T5" fmla="*/ 0 h 90"/>
                  <a:gd name="T6" fmla="*/ 27 w 75"/>
                  <a:gd name="T7" fmla="*/ 34 h 90"/>
                  <a:gd name="T8" fmla="*/ 0 w 75"/>
                  <a:gd name="T9" fmla="*/ 75 h 90"/>
                  <a:gd name="T10" fmla="*/ 42 w 75"/>
                  <a:gd name="T11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90">
                    <a:moveTo>
                      <a:pt x="42" y="90"/>
                    </a:moveTo>
                    <a:lnTo>
                      <a:pt x="75" y="8"/>
                    </a:lnTo>
                    <a:lnTo>
                      <a:pt x="45" y="0"/>
                    </a:lnTo>
                    <a:lnTo>
                      <a:pt x="27" y="34"/>
                    </a:lnTo>
                    <a:lnTo>
                      <a:pt x="0" y="75"/>
                    </a:lnTo>
                    <a:lnTo>
                      <a:pt x="42" y="9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23" name="AutoShape 277"/>
              <p:cNvSpPr>
                <a:spLocks noChangeArrowheads="1"/>
              </p:cNvSpPr>
              <p:nvPr/>
            </p:nvSpPr>
            <p:spPr bwMode="auto">
              <a:xfrm rot="-6353824">
                <a:off x="2503" y="2228"/>
                <a:ext cx="26" cy="18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24" name="Freeform 278"/>
              <p:cNvSpPr>
                <a:spLocks/>
              </p:cNvSpPr>
              <p:nvPr/>
            </p:nvSpPr>
            <p:spPr bwMode="auto">
              <a:xfrm>
                <a:off x="2446" y="2192"/>
                <a:ext cx="51" cy="50"/>
              </a:xfrm>
              <a:custGeom>
                <a:avLst/>
                <a:gdLst>
                  <a:gd name="T0" fmla="*/ 94 w 277"/>
                  <a:gd name="T1" fmla="*/ 266 h 266"/>
                  <a:gd name="T2" fmla="*/ 127 w 277"/>
                  <a:gd name="T3" fmla="*/ 195 h 266"/>
                  <a:gd name="T4" fmla="*/ 224 w 277"/>
                  <a:gd name="T5" fmla="*/ 109 h 266"/>
                  <a:gd name="T6" fmla="*/ 206 w 277"/>
                  <a:gd name="T7" fmla="*/ 57 h 266"/>
                  <a:gd name="T8" fmla="*/ 277 w 277"/>
                  <a:gd name="T9" fmla="*/ 42 h 266"/>
                  <a:gd name="T10" fmla="*/ 266 w 277"/>
                  <a:gd name="T11" fmla="*/ 0 h 266"/>
                  <a:gd name="T12" fmla="*/ 124 w 277"/>
                  <a:gd name="T13" fmla="*/ 34 h 266"/>
                  <a:gd name="T14" fmla="*/ 64 w 277"/>
                  <a:gd name="T15" fmla="*/ 68 h 266"/>
                  <a:gd name="T16" fmla="*/ 0 w 277"/>
                  <a:gd name="T17" fmla="*/ 232 h 266"/>
                  <a:gd name="T18" fmla="*/ 94 w 277"/>
                  <a:gd name="T19" fmla="*/ 266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7" h="266">
                    <a:moveTo>
                      <a:pt x="94" y="266"/>
                    </a:moveTo>
                    <a:lnTo>
                      <a:pt x="127" y="195"/>
                    </a:lnTo>
                    <a:lnTo>
                      <a:pt x="224" y="109"/>
                    </a:lnTo>
                    <a:lnTo>
                      <a:pt x="206" y="57"/>
                    </a:lnTo>
                    <a:lnTo>
                      <a:pt x="277" y="42"/>
                    </a:lnTo>
                    <a:lnTo>
                      <a:pt x="266" y="0"/>
                    </a:lnTo>
                    <a:lnTo>
                      <a:pt x="124" y="34"/>
                    </a:lnTo>
                    <a:lnTo>
                      <a:pt x="64" y="68"/>
                    </a:lnTo>
                    <a:lnTo>
                      <a:pt x="0" y="232"/>
                    </a:lnTo>
                    <a:lnTo>
                      <a:pt x="94" y="266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25" name="Freeform 279"/>
              <p:cNvSpPr>
                <a:spLocks/>
              </p:cNvSpPr>
              <p:nvPr/>
            </p:nvSpPr>
            <p:spPr bwMode="auto">
              <a:xfrm>
                <a:off x="2440" y="2241"/>
                <a:ext cx="118" cy="106"/>
              </a:xfrm>
              <a:custGeom>
                <a:avLst/>
                <a:gdLst>
                  <a:gd name="T0" fmla="*/ 636 w 636"/>
                  <a:gd name="T1" fmla="*/ 415 h 572"/>
                  <a:gd name="T2" fmla="*/ 513 w 636"/>
                  <a:gd name="T3" fmla="*/ 377 h 572"/>
                  <a:gd name="T4" fmla="*/ 483 w 636"/>
                  <a:gd name="T5" fmla="*/ 321 h 572"/>
                  <a:gd name="T6" fmla="*/ 419 w 636"/>
                  <a:gd name="T7" fmla="*/ 142 h 572"/>
                  <a:gd name="T8" fmla="*/ 258 w 636"/>
                  <a:gd name="T9" fmla="*/ 194 h 572"/>
                  <a:gd name="T10" fmla="*/ 210 w 636"/>
                  <a:gd name="T11" fmla="*/ 130 h 572"/>
                  <a:gd name="T12" fmla="*/ 146 w 636"/>
                  <a:gd name="T13" fmla="*/ 101 h 572"/>
                  <a:gd name="T14" fmla="*/ 109 w 636"/>
                  <a:gd name="T15" fmla="*/ 93 h 572"/>
                  <a:gd name="T16" fmla="*/ 120 w 636"/>
                  <a:gd name="T17" fmla="*/ 18 h 572"/>
                  <a:gd name="T18" fmla="*/ 67 w 636"/>
                  <a:gd name="T19" fmla="*/ 0 h 572"/>
                  <a:gd name="T20" fmla="*/ 49 w 636"/>
                  <a:gd name="T21" fmla="*/ 78 h 572"/>
                  <a:gd name="T22" fmla="*/ 60 w 636"/>
                  <a:gd name="T23" fmla="*/ 108 h 572"/>
                  <a:gd name="T24" fmla="*/ 49 w 636"/>
                  <a:gd name="T25" fmla="*/ 145 h 572"/>
                  <a:gd name="T26" fmla="*/ 0 w 636"/>
                  <a:gd name="T27" fmla="*/ 231 h 572"/>
                  <a:gd name="T28" fmla="*/ 82 w 636"/>
                  <a:gd name="T29" fmla="*/ 332 h 572"/>
                  <a:gd name="T30" fmla="*/ 172 w 636"/>
                  <a:gd name="T31" fmla="*/ 340 h 572"/>
                  <a:gd name="T32" fmla="*/ 210 w 636"/>
                  <a:gd name="T33" fmla="*/ 426 h 572"/>
                  <a:gd name="T34" fmla="*/ 329 w 636"/>
                  <a:gd name="T35" fmla="*/ 471 h 572"/>
                  <a:gd name="T36" fmla="*/ 471 w 636"/>
                  <a:gd name="T37" fmla="*/ 572 h 572"/>
                  <a:gd name="T38" fmla="*/ 636 w 636"/>
                  <a:gd name="T39" fmla="*/ 415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36" h="572">
                    <a:moveTo>
                      <a:pt x="636" y="415"/>
                    </a:moveTo>
                    <a:lnTo>
                      <a:pt x="513" y="377"/>
                    </a:lnTo>
                    <a:lnTo>
                      <a:pt x="483" y="321"/>
                    </a:lnTo>
                    <a:lnTo>
                      <a:pt x="419" y="142"/>
                    </a:lnTo>
                    <a:lnTo>
                      <a:pt x="258" y="194"/>
                    </a:lnTo>
                    <a:lnTo>
                      <a:pt x="210" y="130"/>
                    </a:lnTo>
                    <a:lnTo>
                      <a:pt x="146" y="101"/>
                    </a:lnTo>
                    <a:lnTo>
                      <a:pt x="109" y="93"/>
                    </a:lnTo>
                    <a:lnTo>
                      <a:pt x="120" y="18"/>
                    </a:lnTo>
                    <a:lnTo>
                      <a:pt x="67" y="0"/>
                    </a:lnTo>
                    <a:lnTo>
                      <a:pt x="49" y="78"/>
                    </a:lnTo>
                    <a:lnTo>
                      <a:pt x="60" y="108"/>
                    </a:lnTo>
                    <a:lnTo>
                      <a:pt x="49" y="145"/>
                    </a:lnTo>
                    <a:lnTo>
                      <a:pt x="0" y="231"/>
                    </a:lnTo>
                    <a:lnTo>
                      <a:pt x="82" y="332"/>
                    </a:lnTo>
                    <a:lnTo>
                      <a:pt x="172" y="340"/>
                    </a:lnTo>
                    <a:lnTo>
                      <a:pt x="210" y="426"/>
                    </a:lnTo>
                    <a:lnTo>
                      <a:pt x="329" y="471"/>
                    </a:lnTo>
                    <a:lnTo>
                      <a:pt x="471" y="572"/>
                    </a:lnTo>
                    <a:lnTo>
                      <a:pt x="636" y="41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26" name="Freeform 280"/>
              <p:cNvSpPr>
                <a:spLocks/>
              </p:cNvSpPr>
              <p:nvPr/>
            </p:nvSpPr>
            <p:spPr bwMode="auto">
              <a:xfrm>
                <a:off x="2438" y="2238"/>
                <a:ext cx="15" cy="27"/>
              </a:xfrm>
              <a:custGeom>
                <a:avLst/>
                <a:gdLst>
                  <a:gd name="T0" fmla="*/ 0 w 82"/>
                  <a:gd name="T1" fmla="*/ 112 h 149"/>
                  <a:gd name="T2" fmla="*/ 37 w 82"/>
                  <a:gd name="T3" fmla="*/ 0 h 149"/>
                  <a:gd name="T4" fmla="*/ 82 w 82"/>
                  <a:gd name="T5" fmla="*/ 15 h 149"/>
                  <a:gd name="T6" fmla="*/ 52 w 82"/>
                  <a:gd name="T7" fmla="*/ 86 h 149"/>
                  <a:gd name="T8" fmla="*/ 64 w 82"/>
                  <a:gd name="T9" fmla="*/ 123 h 149"/>
                  <a:gd name="T10" fmla="*/ 49 w 82"/>
                  <a:gd name="T11" fmla="*/ 149 h 149"/>
                  <a:gd name="T12" fmla="*/ 0 w 82"/>
                  <a:gd name="T13" fmla="*/ 112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149">
                    <a:moveTo>
                      <a:pt x="0" y="112"/>
                    </a:moveTo>
                    <a:lnTo>
                      <a:pt x="37" y="0"/>
                    </a:lnTo>
                    <a:lnTo>
                      <a:pt x="82" y="15"/>
                    </a:lnTo>
                    <a:lnTo>
                      <a:pt x="52" y="86"/>
                    </a:lnTo>
                    <a:lnTo>
                      <a:pt x="64" y="123"/>
                    </a:lnTo>
                    <a:lnTo>
                      <a:pt x="49" y="149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27" name="Freeform 281"/>
              <p:cNvSpPr>
                <a:spLocks/>
              </p:cNvSpPr>
              <p:nvPr/>
            </p:nvSpPr>
            <p:spPr bwMode="auto">
              <a:xfrm>
                <a:off x="2525" y="2273"/>
                <a:ext cx="24" cy="34"/>
              </a:xfrm>
              <a:custGeom>
                <a:avLst/>
                <a:gdLst>
                  <a:gd name="T0" fmla="*/ 57 w 131"/>
                  <a:gd name="T1" fmla="*/ 180 h 184"/>
                  <a:gd name="T2" fmla="*/ 109 w 131"/>
                  <a:gd name="T3" fmla="*/ 184 h 184"/>
                  <a:gd name="T4" fmla="*/ 131 w 131"/>
                  <a:gd name="T5" fmla="*/ 139 h 184"/>
                  <a:gd name="T6" fmla="*/ 75 w 131"/>
                  <a:gd name="T7" fmla="*/ 0 h 184"/>
                  <a:gd name="T8" fmla="*/ 0 w 131"/>
                  <a:gd name="T9" fmla="*/ 34 h 184"/>
                  <a:gd name="T10" fmla="*/ 57 w 131"/>
                  <a:gd name="T11" fmla="*/ 18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1" h="184">
                    <a:moveTo>
                      <a:pt x="57" y="180"/>
                    </a:moveTo>
                    <a:lnTo>
                      <a:pt x="109" y="184"/>
                    </a:lnTo>
                    <a:lnTo>
                      <a:pt x="131" y="139"/>
                    </a:lnTo>
                    <a:lnTo>
                      <a:pt x="75" y="0"/>
                    </a:lnTo>
                    <a:lnTo>
                      <a:pt x="0" y="34"/>
                    </a:lnTo>
                    <a:lnTo>
                      <a:pt x="57" y="18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28" name="Freeform 282"/>
              <p:cNvSpPr>
                <a:spLocks/>
              </p:cNvSpPr>
              <p:nvPr/>
            </p:nvSpPr>
            <p:spPr bwMode="auto">
              <a:xfrm>
                <a:off x="2428" y="2264"/>
                <a:ext cx="11" cy="13"/>
              </a:xfrm>
              <a:custGeom>
                <a:avLst/>
                <a:gdLst>
                  <a:gd name="T0" fmla="*/ 30 w 60"/>
                  <a:gd name="T1" fmla="*/ 71 h 71"/>
                  <a:gd name="T2" fmla="*/ 60 w 60"/>
                  <a:gd name="T3" fmla="*/ 56 h 71"/>
                  <a:gd name="T4" fmla="*/ 30 w 60"/>
                  <a:gd name="T5" fmla="*/ 0 h 71"/>
                  <a:gd name="T6" fmla="*/ 0 w 60"/>
                  <a:gd name="T7" fmla="*/ 18 h 71"/>
                  <a:gd name="T8" fmla="*/ 30 w 60"/>
                  <a:gd name="T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71">
                    <a:moveTo>
                      <a:pt x="30" y="71"/>
                    </a:moveTo>
                    <a:lnTo>
                      <a:pt x="60" y="56"/>
                    </a:lnTo>
                    <a:lnTo>
                      <a:pt x="30" y="0"/>
                    </a:lnTo>
                    <a:lnTo>
                      <a:pt x="0" y="18"/>
                    </a:lnTo>
                    <a:lnTo>
                      <a:pt x="30" y="71"/>
                    </a:lnTo>
                    <a:close/>
                  </a:path>
                </a:pathLst>
              </a:custGeom>
              <a:solidFill>
                <a:srgbClr val="DDC6A3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29" name="Freeform 283"/>
              <p:cNvSpPr>
                <a:spLocks/>
              </p:cNvSpPr>
              <p:nvPr/>
            </p:nvSpPr>
            <p:spPr bwMode="auto">
              <a:xfrm>
                <a:off x="2291" y="2282"/>
                <a:ext cx="73" cy="41"/>
              </a:xfrm>
              <a:custGeom>
                <a:avLst/>
                <a:gdLst>
                  <a:gd name="T0" fmla="*/ 392 w 392"/>
                  <a:gd name="T1" fmla="*/ 135 h 221"/>
                  <a:gd name="T2" fmla="*/ 370 w 392"/>
                  <a:gd name="T3" fmla="*/ 0 h 221"/>
                  <a:gd name="T4" fmla="*/ 0 w 392"/>
                  <a:gd name="T5" fmla="*/ 82 h 221"/>
                  <a:gd name="T6" fmla="*/ 22 w 392"/>
                  <a:gd name="T7" fmla="*/ 221 h 221"/>
                  <a:gd name="T8" fmla="*/ 392 w 392"/>
                  <a:gd name="T9" fmla="*/ 135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2" h="221">
                    <a:moveTo>
                      <a:pt x="392" y="135"/>
                    </a:moveTo>
                    <a:lnTo>
                      <a:pt x="370" y="0"/>
                    </a:lnTo>
                    <a:lnTo>
                      <a:pt x="0" y="82"/>
                    </a:lnTo>
                    <a:lnTo>
                      <a:pt x="22" y="221"/>
                    </a:lnTo>
                    <a:lnTo>
                      <a:pt x="392" y="13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30" name="Freeform 284"/>
              <p:cNvSpPr>
                <a:spLocks/>
              </p:cNvSpPr>
              <p:nvPr/>
            </p:nvSpPr>
            <p:spPr bwMode="auto">
              <a:xfrm>
                <a:off x="2364" y="2272"/>
                <a:ext cx="54" cy="36"/>
              </a:xfrm>
              <a:custGeom>
                <a:avLst/>
                <a:gdLst>
                  <a:gd name="T0" fmla="*/ 83 w 288"/>
                  <a:gd name="T1" fmla="*/ 191 h 194"/>
                  <a:gd name="T2" fmla="*/ 288 w 288"/>
                  <a:gd name="T3" fmla="*/ 33 h 194"/>
                  <a:gd name="T4" fmla="*/ 281 w 288"/>
                  <a:gd name="T5" fmla="*/ 0 h 194"/>
                  <a:gd name="T6" fmla="*/ 0 w 288"/>
                  <a:gd name="T7" fmla="*/ 52 h 194"/>
                  <a:gd name="T8" fmla="*/ 27 w 288"/>
                  <a:gd name="T9" fmla="*/ 194 h 194"/>
                  <a:gd name="T10" fmla="*/ 83 w 288"/>
                  <a:gd name="T11" fmla="*/ 191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8" h="194">
                    <a:moveTo>
                      <a:pt x="83" y="191"/>
                    </a:moveTo>
                    <a:lnTo>
                      <a:pt x="288" y="33"/>
                    </a:lnTo>
                    <a:lnTo>
                      <a:pt x="281" y="0"/>
                    </a:lnTo>
                    <a:lnTo>
                      <a:pt x="0" y="52"/>
                    </a:lnTo>
                    <a:lnTo>
                      <a:pt x="27" y="194"/>
                    </a:lnTo>
                    <a:lnTo>
                      <a:pt x="83" y="191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31" name="Freeform 285"/>
              <p:cNvSpPr>
                <a:spLocks/>
              </p:cNvSpPr>
              <p:nvPr/>
            </p:nvSpPr>
            <p:spPr bwMode="auto">
              <a:xfrm>
                <a:off x="2350" y="2297"/>
                <a:ext cx="160" cy="113"/>
              </a:xfrm>
              <a:custGeom>
                <a:avLst/>
                <a:gdLst>
                  <a:gd name="T0" fmla="*/ 49 w 864"/>
                  <a:gd name="T1" fmla="*/ 348 h 606"/>
                  <a:gd name="T2" fmla="*/ 120 w 864"/>
                  <a:gd name="T3" fmla="*/ 363 h 606"/>
                  <a:gd name="T4" fmla="*/ 168 w 864"/>
                  <a:gd name="T5" fmla="*/ 419 h 606"/>
                  <a:gd name="T6" fmla="*/ 232 w 864"/>
                  <a:gd name="T7" fmla="*/ 475 h 606"/>
                  <a:gd name="T8" fmla="*/ 288 w 864"/>
                  <a:gd name="T9" fmla="*/ 457 h 606"/>
                  <a:gd name="T10" fmla="*/ 337 w 864"/>
                  <a:gd name="T11" fmla="*/ 460 h 606"/>
                  <a:gd name="T12" fmla="*/ 400 w 864"/>
                  <a:gd name="T13" fmla="*/ 468 h 606"/>
                  <a:gd name="T14" fmla="*/ 449 w 864"/>
                  <a:gd name="T15" fmla="*/ 550 h 606"/>
                  <a:gd name="T16" fmla="*/ 524 w 864"/>
                  <a:gd name="T17" fmla="*/ 606 h 606"/>
                  <a:gd name="T18" fmla="*/ 654 w 864"/>
                  <a:gd name="T19" fmla="*/ 531 h 606"/>
                  <a:gd name="T20" fmla="*/ 726 w 864"/>
                  <a:gd name="T21" fmla="*/ 442 h 606"/>
                  <a:gd name="T22" fmla="*/ 815 w 864"/>
                  <a:gd name="T23" fmla="*/ 382 h 606"/>
                  <a:gd name="T24" fmla="*/ 864 w 864"/>
                  <a:gd name="T25" fmla="*/ 311 h 606"/>
                  <a:gd name="T26" fmla="*/ 853 w 864"/>
                  <a:gd name="T27" fmla="*/ 247 h 606"/>
                  <a:gd name="T28" fmla="*/ 800 w 864"/>
                  <a:gd name="T29" fmla="*/ 206 h 606"/>
                  <a:gd name="T30" fmla="*/ 640 w 864"/>
                  <a:gd name="T31" fmla="*/ 288 h 606"/>
                  <a:gd name="T32" fmla="*/ 621 w 864"/>
                  <a:gd name="T33" fmla="*/ 262 h 606"/>
                  <a:gd name="T34" fmla="*/ 688 w 864"/>
                  <a:gd name="T35" fmla="*/ 206 h 606"/>
                  <a:gd name="T36" fmla="*/ 516 w 864"/>
                  <a:gd name="T37" fmla="*/ 142 h 606"/>
                  <a:gd name="T38" fmla="*/ 430 w 864"/>
                  <a:gd name="T39" fmla="*/ 157 h 606"/>
                  <a:gd name="T40" fmla="*/ 389 w 864"/>
                  <a:gd name="T41" fmla="*/ 109 h 606"/>
                  <a:gd name="T42" fmla="*/ 280 w 864"/>
                  <a:gd name="T43" fmla="*/ 0 h 606"/>
                  <a:gd name="T44" fmla="*/ 224 w 864"/>
                  <a:gd name="T45" fmla="*/ 45 h 606"/>
                  <a:gd name="T46" fmla="*/ 254 w 864"/>
                  <a:gd name="T47" fmla="*/ 79 h 606"/>
                  <a:gd name="T48" fmla="*/ 194 w 864"/>
                  <a:gd name="T49" fmla="*/ 120 h 606"/>
                  <a:gd name="T50" fmla="*/ 232 w 864"/>
                  <a:gd name="T51" fmla="*/ 169 h 606"/>
                  <a:gd name="T52" fmla="*/ 206 w 864"/>
                  <a:gd name="T53" fmla="*/ 198 h 606"/>
                  <a:gd name="T54" fmla="*/ 142 w 864"/>
                  <a:gd name="T55" fmla="*/ 180 h 606"/>
                  <a:gd name="T56" fmla="*/ 56 w 864"/>
                  <a:gd name="T57" fmla="*/ 221 h 606"/>
                  <a:gd name="T58" fmla="*/ 0 w 864"/>
                  <a:gd name="T59" fmla="*/ 292 h 606"/>
                  <a:gd name="T60" fmla="*/ 49 w 864"/>
                  <a:gd name="T61" fmla="*/ 348 h 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64" h="606">
                    <a:moveTo>
                      <a:pt x="49" y="348"/>
                    </a:moveTo>
                    <a:lnTo>
                      <a:pt x="120" y="363"/>
                    </a:lnTo>
                    <a:lnTo>
                      <a:pt x="168" y="419"/>
                    </a:lnTo>
                    <a:lnTo>
                      <a:pt x="232" y="475"/>
                    </a:lnTo>
                    <a:lnTo>
                      <a:pt x="288" y="457"/>
                    </a:lnTo>
                    <a:lnTo>
                      <a:pt x="337" y="460"/>
                    </a:lnTo>
                    <a:lnTo>
                      <a:pt x="400" y="468"/>
                    </a:lnTo>
                    <a:lnTo>
                      <a:pt x="449" y="550"/>
                    </a:lnTo>
                    <a:lnTo>
                      <a:pt x="524" y="606"/>
                    </a:lnTo>
                    <a:lnTo>
                      <a:pt x="654" y="531"/>
                    </a:lnTo>
                    <a:lnTo>
                      <a:pt x="726" y="442"/>
                    </a:lnTo>
                    <a:lnTo>
                      <a:pt x="815" y="382"/>
                    </a:lnTo>
                    <a:lnTo>
                      <a:pt x="864" y="311"/>
                    </a:lnTo>
                    <a:lnTo>
                      <a:pt x="853" y="247"/>
                    </a:lnTo>
                    <a:lnTo>
                      <a:pt x="800" y="206"/>
                    </a:lnTo>
                    <a:lnTo>
                      <a:pt x="640" y="288"/>
                    </a:lnTo>
                    <a:lnTo>
                      <a:pt x="621" y="262"/>
                    </a:lnTo>
                    <a:lnTo>
                      <a:pt x="688" y="206"/>
                    </a:lnTo>
                    <a:lnTo>
                      <a:pt x="516" y="142"/>
                    </a:lnTo>
                    <a:lnTo>
                      <a:pt x="430" y="157"/>
                    </a:lnTo>
                    <a:lnTo>
                      <a:pt x="389" y="109"/>
                    </a:lnTo>
                    <a:lnTo>
                      <a:pt x="280" y="0"/>
                    </a:lnTo>
                    <a:lnTo>
                      <a:pt x="224" y="45"/>
                    </a:lnTo>
                    <a:lnTo>
                      <a:pt x="254" y="79"/>
                    </a:lnTo>
                    <a:lnTo>
                      <a:pt x="194" y="120"/>
                    </a:lnTo>
                    <a:lnTo>
                      <a:pt x="232" y="169"/>
                    </a:lnTo>
                    <a:lnTo>
                      <a:pt x="206" y="198"/>
                    </a:lnTo>
                    <a:lnTo>
                      <a:pt x="142" y="180"/>
                    </a:lnTo>
                    <a:lnTo>
                      <a:pt x="56" y="221"/>
                    </a:lnTo>
                    <a:lnTo>
                      <a:pt x="0" y="292"/>
                    </a:lnTo>
                    <a:lnTo>
                      <a:pt x="49" y="34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32" name="Freeform 286"/>
              <p:cNvSpPr>
                <a:spLocks/>
              </p:cNvSpPr>
              <p:nvPr/>
            </p:nvSpPr>
            <p:spPr bwMode="auto">
              <a:xfrm>
                <a:off x="2343" y="2304"/>
                <a:ext cx="53" cy="47"/>
              </a:xfrm>
              <a:custGeom>
                <a:avLst/>
                <a:gdLst>
                  <a:gd name="T0" fmla="*/ 284 w 284"/>
                  <a:gd name="T1" fmla="*/ 38 h 251"/>
                  <a:gd name="T2" fmla="*/ 224 w 284"/>
                  <a:gd name="T3" fmla="*/ 79 h 251"/>
                  <a:gd name="T4" fmla="*/ 262 w 284"/>
                  <a:gd name="T5" fmla="*/ 128 h 251"/>
                  <a:gd name="T6" fmla="*/ 236 w 284"/>
                  <a:gd name="T7" fmla="*/ 157 h 251"/>
                  <a:gd name="T8" fmla="*/ 172 w 284"/>
                  <a:gd name="T9" fmla="*/ 139 h 251"/>
                  <a:gd name="T10" fmla="*/ 86 w 284"/>
                  <a:gd name="T11" fmla="*/ 180 h 251"/>
                  <a:gd name="T12" fmla="*/ 30 w 284"/>
                  <a:gd name="T13" fmla="*/ 251 h 251"/>
                  <a:gd name="T14" fmla="*/ 0 w 284"/>
                  <a:gd name="T15" fmla="*/ 224 h 251"/>
                  <a:gd name="T16" fmla="*/ 247 w 284"/>
                  <a:gd name="T17" fmla="*/ 0 h 251"/>
                  <a:gd name="T18" fmla="*/ 284 w 284"/>
                  <a:gd name="T19" fmla="*/ 38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51">
                    <a:moveTo>
                      <a:pt x="284" y="38"/>
                    </a:moveTo>
                    <a:lnTo>
                      <a:pt x="224" y="79"/>
                    </a:lnTo>
                    <a:lnTo>
                      <a:pt x="262" y="128"/>
                    </a:lnTo>
                    <a:lnTo>
                      <a:pt x="236" y="157"/>
                    </a:lnTo>
                    <a:lnTo>
                      <a:pt x="172" y="139"/>
                    </a:lnTo>
                    <a:lnTo>
                      <a:pt x="86" y="180"/>
                    </a:lnTo>
                    <a:lnTo>
                      <a:pt x="30" y="251"/>
                    </a:lnTo>
                    <a:lnTo>
                      <a:pt x="0" y="224"/>
                    </a:lnTo>
                    <a:lnTo>
                      <a:pt x="247" y="0"/>
                    </a:lnTo>
                    <a:lnTo>
                      <a:pt x="284" y="38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33" name="Freeform 287"/>
              <p:cNvSpPr>
                <a:spLocks/>
              </p:cNvSpPr>
              <p:nvPr/>
            </p:nvSpPr>
            <p:spPr bwMode="auto">
              <a:xfrm>
                <a:off x="2298" y="2312"/>
                <a:ext cx="72" cy="52"/>
              </a:xfrm>
              <a:custGeom>
                <a:avLst/>
                <a:gdLst>
                  <a:gd name="T0" fmla="*/ 389 w 389"/>
                  <a:gd name="T1" fmla="*/ 15 h 280"/>
                  <a:gd name="T2" fmla="*/ 378 w 389"/>
                  <a:gd name="T3" fmla="*/ 0 h 280"/>
                  <a:gd name="T4" fmla="*/ 0 w 389"/>
                  <a:gd name="T5" fmla="*/ 90 h 280"/>
                  <a:gd name="T6" fmla="*/ 42 w 389"/>
                  <a:gd name="T7" fmla="*/ 280 h 280"/>
                  <a:gd name="T8" fmla="*/ 75 w 389"/>
                  <a:gd name="T9" fmla="*/ 280 h 280"/>
                  <a:gd name="T10" fmla="*/ 389 w 389"/>
                  <a:gd name="T11" fmla="*/ 15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9" h="280">
                    <a:moveTo>
                      <a:pt x="389" y="15"/>
                    </a:moveTo>
                    <a:lnTo>
                      <a:pt x="378" y="0"/>
                    </a:lnTo>
                    <a:lnTo>
                      <a:pt x="0" y="90"/>
                    </a:lnTo>
                    <a:lnTo>
                      <a:pt x="42" y="280"/>
                    </a:lnTo>
                    <a:lnTo>
                      <a:pt x="75" y="280"/>
                    </a:lnTo>
                    <a:lnTo>
                      <a:pt x="389" y="1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34" name="Freeform 288"/>
              <p:cNvSpPr>
                <a:spLocks/>
              </p:cNvSpPr>
              <p:nvPr/>
            </p:nvSpPr>
            <p:spPr bwMode="auto">
              <a:xfrm>
                <a:off x="2403" y="2283"/>
                <a:ext cx="41" cy="41"/>
              </a:xfrm>
              <a:custGeom>
                <a:avLst/>
                <a:gdLst>
                  <a:gd name="T0" fmla="*/ 150 w 221"/>
                  <a:gd name="T1" fmla="*/ 217 h 217"/>
                  <a:gd name="T2" fmla="*/ 198 w 221"/>
                  <a:gd name="T3" fmla="*/ 210 h 217"/>
                  <a:gd name="T4" fmla="*/ 221 w 221"/>
                  <a:gd name="T5" fmla="*/ 113 h 217"/>
                  <a:gd name="T6" fmla="*/ 127 w 221"/>
                  <a:gd name="T7" fmla="*/ 75 h 217"/>
                  <a:gd name="T8" fmla="*/ 97 w 221"/>
                  <a:gd name="T9" fmla="*/ 0 h 217"/>
                  <a:gd name="T10" fmla="*/ 0 w 221"/>
                  <a:gd name="T11" fmla="*/ 64 h 217"/>
                  <a:gd name="T12" fmla="*/ 150 w 221"/>
                  <a:gd name="T13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217">
                    <a:moveTo>
                      <a:pt x="150" y="217"/>
                    </a:moveTo>
                    <a:lnTo>
                      <a:pt x="198" y="210"/>
                    </a:lnTo>
                    <a:lnTo>
                      <a:pt x="221" y="113"/>
                    </a:lnTo>
                    <a:lnTo>
                      <a:pt x="127" y="75"/>
                    </a:lnTo>
                    <a:lnTo>
                      <a:pt x="97" y="0"/>
                    </a:lnTo>
                    <a:lnTo>
                      <a:pt x="0" y="64"/>
                    </a:lnTo>
                    <a:lnTo>
                      <a:pt x="150" y="217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35" name="Freeform 289"/>
              <p:cNvSpPr>
                <a:spLocks/>
              </p:cNvSpPr>
              <p:nvPr/>
            </p:nvSpPr>
            <p:spPr bwMode="auto">
              <a:xfrm>
                <a:off x="2319" y="2352"/>
                <a:ext cx="46" cy="40"/>
              </a:xfrm>
              <a:custGeom>
                <a:avLst/>
                <a:gdLst>
                  <a:gd name="T0" fmla="*/ 90 w 247"/>
                  <a:gd name="T1" fmla="*/ 168 h 217"/>
                  <a:gd name="T2" fmla="*/ 217 w 247"/>
                  <a:gd name="T3" fmla="*/ 217 h 217"/>
                  <a:gd name="T4" fmla="*/ 247 w 247"/>
                  <a:gd name="T5" fmla="*/ 120 h 217"/>
                  <a:gd name="T6" fmla="*/ 150 w 247"/>
                  <a:gd name="T7" fmla="*/ 93 h 217"/>
                  <a:gd name="T8" fmla="*/ 94 w 247"/>
                  <a:gd name="T9" fmla="*/ 0 h 217"/>
                  <a:gd name="T10" fmla="*/ 0 w 247"/>
                  <a:gd name="T11" fmla="*/ 82 h 217"/>
                  <a:gd name="T12" fmla="*/ 90 w 247"/>
                  <a:gd name="T13" fmla="*/ 168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7" h="217">
                    <a:moveTo>
                      <a:pt x="90" y="168"/>
                    </a:moveTo>
                    <a:lnTo>
                      <a:pt x="217" y="217"/>
                    </a:lnTo>
                    <a:lnTo>
                      <a:pt x="247" y="120"/>
                    </a:lnTo>
                    <a:lnTo>
                      <a:pt x="150" y="93"/>
                    </a:lnTo>
                    <a:lnTo>
                      <a:pt x="94" y="0"/>
                    </a:lnTo>
                    <a:lnTo>
                      <a:pt x="0" y="82"/>
                    </a:lnTo>
                    <a:lnTo>
                      <a:pt x="90" y="168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36" name="Freeform 290"/>
              <p:cNvSpPr>
                <a:spLocks/>
              </p:cNvSpPr>
              <p:nvPr/>
            </p:nvSpPr>
            <p:spPr bwMode="auto">
              <a:xfrm>
                <a:off x="1337" y="2670"/>
                <a:ext cx="21" cy="39"/>
              </a:xfrm>
              <a:custGeom>
                <a:avLst/>
                <a:gdLst>
                  <a:gd name="T0" fmla="*/ 78 w 116"/>
                  <a:gd name="T1" fmla="*/ 206 h 213"/>
                  <a:gd name="T2" fmla="*/ 82 w 116"/>
                  <a:gd name="T3" fmla="*/ 86 h 213"/>
                  <a:gd name="T4" fmla="*/ 116 w 116"/>
                  <a:gd name="T5" fmla="*/ 60 h 213"/>
                  <a:gd name="T6" fmla="*/ 78 w 116"/>
                  <a:gd name="T7" fmla="*/ 0 h 213"/>
                  <a:gd name="T8" fmla="*/ 37 w 116"/>
                  <a:gd name="T9" fmla="*/ 19 h 213"/>
                  <a:gd name="T10" fmla="*/ 56 w 116"/>
                  <a:gd name="T11" fmla="*/ 71 h 213"/>
                  <a:gd name="T12" fmla="*/ 0 w 116"/>
                  <a:gd name="T13" fmla="*/ 90 h 213"/>
                  <a:gd name="T14" fmla="*/ 7 w 116"/>
                  <a:gd name="T15" fmla="*/ 150 h 213"/>
                  <a:gd name="T16" fmla="*/ 11 w 116"/>
                  <a:gd name="T17" fmla="*/ 213 h 213"/>
                  <a:gd name="T18" fmla="*/ 78 w 116"/>
                  <a:gd name="T19" fmla="*/ 20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213">
                    <a:moveTo>
                      <a:pt x="78" y="206"/>
                    </a:moveTo>
                    <a:lnTo>
                      <a:pt x="82" y="86"/>
                    </a:lnTo>
                    <a:lnTo>
                      <a:pt x="116" y="60"/>
                    </a:lnTo>
                    <a:lnTo>
                      <a:pt x="78" y="0"/>
                    </a:lnTo>
                    <a:lnTo>
                      <a:pt x="37" y="19"/>
                    </a:lnTo>
                    <a:lnTo>
                      <a:pt x="56" y="71"/>
                    </a:lnTo>
                    <a:lnTo>
                      <a:pt x="0" y="90"/>
                    </a:lnTo>
                    <a:lnTo>
                      <a:pt x="7" y="150"/>
                    </a:lnTo>
                    <a:lnTo>
                      <a:pt x="11" y="213"/>
                    </a:lnTo>
                    <a:lnTo>
                      <a:pt x="78" y="20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37" name="Freeform 291"/>
              <p:cNvSpPr>
                <a:spLocks/>
              </p:cNvSpPr>
              <p:nvPr/>
            </p:nvSpPr>
            <p:spPr bwMode="auto">
              <a:xfrm>
                <a:off x="1270" y="2716"/>
                <a:ext cx="68" cy="61"/>
              </a:xfrm>
              <a:custGeom>
                <a:avLst/>
                <a:gdLst>
                  <a:gd name="T0" fmla="*/ 321 w 366"/>
                  <a:gd name="T1" fmla="*/ 329 h 329"/>
                  <a:gd name="T2" fmla="*/ 366 w 366"/>
                  <a:gd name="T3" fmla="*/ 44 h 329"/>
                  <a:gd name="T4" fmla="*/ 89 w 366"/>
                  <a:gd name="T5" fmla="*/ 0 h 329"/>
                  <a:gd name="T6" fmla="*/ 0 w 366"/>
                  <a:gd name="T7" fmla="*/ 142 h 329"/>
                  <a:gd name="T8" fmla="*/ 321 w 366"/>
                  <a:gd name="T9" fmla="*/ 329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6" h="329">
                    <a:moveTo>
                      <a:pt x="321" y="329"/>
                    </a:moveTo>
                    <a:lnTo>
                      <a:pt x="366" y="44"/>
                    </a:lnTo>
                    <a:lnTo>
                      <a:pt x="89" y="0"/>
                    </a:lnTo>
                    <a:lnTo>
                      <a:pt x="0" y="142"/>
                    </a:lnTo>
                    <a:lnTo>
                      <a:pt x="321" y="329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38" name="Freeform 292"/>
              <p:cNvSpPr>
                <a:spLocks/>
              </p:cNvSpPr>
              <p:nvPr/>
            </p:nvSpPr>
            <p:spPr bwMode="auto">
              <a:xfrm>
                <a:off x="1294" y="2688"/>
                <a:ext cx="43" cy="22"/>
              </a:xfrm>
              <a:custGeom>
                <a:avLst/>
                <a:gdLst>
                  <a:gd name="T0" fmla="*/ 220 w 232"/>
                  <a:gd name="T1" fmla="*/ 0 h 120"/>
                  <a:gd name="T2" fmla="*/ 232 w 232"/>
                  <a:gd name="T3" fmla="*/ 120 h 120"/>
                  <a:gd name="T4" fmla="*/ 0 w 232"/>
                  <a:gd name="T5" fmla="*/ 120 h 120"/>
                  <a:gd name="T6" fmla="*/ 0 w 232"/>
                  <a:gd name="T7" fmla="*/ 79 h 120"/>
                  <a:gd name="T8" fmla="*/ 220 w 232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120">
                    <a:moveTo>
                      <a:pt x="220" y="0"/>
                    </a:moveTo>
                    <a:lnTo>
                      <a:pt x="232" y="120"/>
                    </a:lnTo>
                    <a:lnTo>
                      <a:pt x="0" y="120"/>
                    </a:lnTo>
                    <a:lnTo>
                      <a:pt x="0" y="79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39" name="Freeform 293"/>
              <p:cNvSpPr>
                <a:spLocks/>
              </p:cNvSpPr>
              <p:nvPr/>
            </p:nvSpPr>
            <p:spPr bwMode="auto">
              <a:xfrm>
                <a:off x="2225" y="2368"/>
                <a:ext cx="106" cy="124"/>
              </a:xfrm>
              <a:custGeom>
                <a:avLst/>
                <a:gdLst>
                  <a:gd name="T0" fmla="*/ 493 w 572"/>
                  <a:gd name="T1" fmla="*/ 0 h 669"/>
                  <a:gd name="T2" fmla="*/ 557 w 572"/>
                  <a:gd name="T3" fmla="*/ 64 h 669"/>
                  <a:gd name="T4" fmla="*/ 572 w 572"/>
                  <a:gd name="T5" fmla="*/ 131 h 669"/>
                  <a:gd name="T6" fmla="*/ 538 w 572"/>
                  <a:gd name="T7" fmla="*/ 131 h 669"/>
                  <a:gd name="T8" fmla="*/ 531 w 572"/>
                  <a:gd name="T9" fmla="*/ 202 h 669"/>
                  <a:gd name="T10" fmla="*/ 490 w 572"/>
                  <a:gd name="T11" fmla="*/ 206 h 669"/>
                  <a:gd name="T12" fmla="*/ 404 w 572"/>
                  <a:gd name="T13" fmla="*/ 329 h 669"/>
                  <a:gd name="T14" fmla="*/ 295 w 572"/>
                  <a:gd name="T15" fmla="*/ 441 h 669"/>
                  <a:gd name="T16" fmla="*/ 299 w 572"/>
                  <a:gd name="T17" fmla="*/ 512 h 669"/>
                  <a:gd name="T18" fmla="*/ 284 w 572"/>
                  <a:gd name="T19" fmla="*/ 569 h 669"/>
                  <a:gd name="T20" fmla="*/ 295 w 572"/>
                  <a:gd name="T21" fmla="*/ 598 h 669"/>
                  <a:gd name="T22" fmla="*/ 209 w 572"/>
                  <a:gd name="T23" fmla="*/ 669 h 669"/>
                  <a:gd name="T24" fmla="*/ 153 w 572"/>
                  <a:gd name="T25" fmla="*/ 640 h 669"/>
                  <a:gd name="T26" fmla="*/ 56 w 572"/>
                  <a:gd name="T27" fmla="*/ 520 h 669"/>
                  <a:gd name="T28" fmla="*/ 0 w 572"/>
                  <a:gd name="T29" fmla="*/ 438 h 669"/>
                  <a:gd name="T30" fmla="*/ 493 w 572"/>
                  <a:gd name="T31" fmla="*/ 0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2" h="669">
                    <a:moveTo>
                      <a:pt x="493" y="0"/>
                    </a:moveTo>
                    <a:lnTo>
                      <a:pt x="557" y="64"/>
                    </a:lnTo>
                    <a:lnTo>
                      <a:pt x="572" y="131"/>
                    </a:lnTo>
                    <a:lnTo>
                      <a:pt x="538" y="131"/>
                    </a:lnTo>
                    <a:lnTo>
                      <a:pt x="531" y="202"/>
                    </a:lnTo>
                    <a:lnTo>
                      <a:pt x="490" y="206"/>
                    </a:lnTo>
                    <a:lnTo>
                      <a:pt x="404" y="329"/>
                    </a:lnTo>
                    <a:lnTo>
                      <a:pt x="295" y="441"/>
                    </a:lnTo>
                    <a:lnTo>
                      <a:pt x="299" y="512"/>
                    </a:lnTo>
                    <a:lnTo>
                      <a:pt x="284" y="569"/>
                    </a:lnTo>
                    <a:lnTo>
                      <a:pt x="295" y="598"/>
                    </a:lnTo>
                    <a:lnTo>
                      <a:pt x="209" y="669"/>
                    </a:lnTo>
                    <a:lnTo>
                      <a:pt x="153" y="640"/>
                    </a:lnTo>
                    <a:lnTo>
                      <a:pt x="56" y="520"/>
                    </a:lnTo>
                    <a:lnTo>
                      <a:pt x="0" y="438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40" name="Freeform 294"/>
              <p:cNvSpPr>
                <a:spLocks/>
              </p:cNvSpPr>
              <p:nvPr/>
            </p:nvSpPr>
            <p:spPr bwMode="auto">
              <a:xfrm>
                <a:off x="2236" y="2352"/>
                <a:ext cx="30" cy="20"/>
              </a:xfrm>
              <a:custGeom>
                <a:avLst/>
                <a:gdLst>
                  <a:gd name="T0" fmla="*/ 139 w 157"/>
                  <a:gd name="T1" fmla="*/ 0 h 104"/>
                  <a:gd name="T2" fmla="*/ 157 w 157"/>
                  <a:gd name="T3" fmla="*/ 75 h 104"/>
                  <a:gd name="T4" fmla="*/ 19 w 157"/>
                  <a:gd name="T5" fmla="*/ 104 h 104"/>
                  <a:gd name="T6" fmla="*/ 0 w 157"/>
                  <a:gd name="T7" fmla="*/ 33 h 104"/>
                  <a:gd name="T8" fmla="*/ 139 w 157"/>
                  <a:gd name="T9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104">
                    <a:moveTo>
                      <a:pt x="139" y="0"/>
                    </a:moveTo>
                    <a:lnTo>
                      <a:pt x="157" y="75"/>
                    </a:lnTo>
                    <a:lnTo>
                      <a:pt x="19" y="104"/>
                    </a:lnTo>
                    <a:lnTo>
                      <a:pt x="0" y="33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41" name="Freeform 295"/>
              <p:cNvSpPr>
                <a:spLocks/>
              </p:cNvSpPr>
              <p:nvPr/>
            </p:nvSpPr>
            <p:spPr bwMode="auto">
              <a:xfrm>
                <a:off x="2236" y="2363"/>
                <a:ext cx="66" cy="50"/>
              </a:xfrm>
              <a:custGeom>
                <a:avLst/>
                <a:gdLst>
                  <a:gd name="T0" fmla="*/ 352 w 352"/>
                  <a:gd name="T1" fmla="*/ 52 h 269"/>
                  <a:gd name="T2" fmla="*/ 344 w 352"/>
                  <a:gd name="T3" fmla="*/ 0 h 269"/>
                  <a:gd name="T4" fmla="*/ 11 w 352"/>
                  <a:gd name="T5" fmla="*/ 75 h 269"/>
                  <a:gd name="T6" fmla="*/ 0 w 352"/>
                  <a:gd name="T7" fmla="*/ 258 h 269"/>
                  <a:gd name="T8" fmla="*/ 109 w 352"/>
                  <a:gd name="T9" fmla="*/ 269 h 269"/>
                  <a:gd name="T10" fmla="*/ 352 w 352"/>
                  <a:gd name="T11" fmla="*/ 52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2" h="269">
                    <a:moveTo>
                      <a:pt x="352" y="52"/>
                    </a:moveTo>
                    <a:lnTo>
                      <a:pt x="344" y="0"/>
                    </a:lnTo>
                    <a:lnTo>
                      <a:pt x="11" y="75"/>
                    </a:lnTo>
                    <a:lnTo>
                      <a:pt x="0" y="258"/>
                    </a:lnTo>
                    <a:lnTo>
                      <a:pt x="109" y="269"/>
                    </a:lnTo>
                    <a:lnTo>
                      <a:pt x="352" y="5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42" name="Freeform 296"/>
              <p:cNvSpPr>
                <a:spLocks/>
              </p:cNvSpPr>
              <p:nvPr/>
            </p:nvSpPr>
            <p:spPr bwMode="auto">
              <a:xfrm>
                <a:off x="2199" y="2413"/>
                <a:ext cx="52" cy="42"/>
              </a:xfrm>
              <a:custGeom>
                <a:avLst/>
                <a:gdLst>
                  <a:gd name="T0" fmla="*/ 281 w 281"/>
                  <a:gd name="T1" fmla="*/ 19 h 228"/>
                  <a:gd name="T2" fmla="*/ 56 w 281"/>
                  <a:gd name="T3" fmla="*/ 228 h 228"/>
                  <a:gd name="T4" fmla="*/ 0 w 281"/>
                  <a:gd name="T5" fmla="*/ 161 h 228"/>
                  <a:gd name="T6" fmla="*/ 30 w 281"/>
                  <a:gd name="T7" fmla="*/ 0 h 228"/>
                  <a:gd name="T8" fmla="*/ 281 w 281"/>
                  <a:gd name="T9" fmla="*/ 19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28">
                    <a:moveTo>
                      <a:pt x="281" y="19"/>
                    </a:moveTo>
                    <a:lnTo>
                      <a:pt x="56" y="228"/>
                    </a:lnTo>
                    <a:lnTo>
                      <a:pt x="0" y="161"/>
                    </a:lnTo>
                    <a:lnTo>
                      <a:pt x="30" y="0"/>
                    </a:lnTo>
                    <a:lnTo>
                      <a:pt x="281" y="19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43" name="Freeform 297"/>
              <p:cNvSpPr>
                <a:spLocks/>
              </p:cNvSpPr>
              <p:nvPr/>
            </p:nvSpPr>
            <p:spPr bwMode="auto">
              <a:xfrm>
                <a:off x="2203" y="2380"/>
                <a:ext cx="31" cy="30"/>
              </a:xfrm>
              <a:custGeom>
                <a:avLst/>
                <a:gdLst>
                  <a:gd name="T0" fmla="*/ 161 w 164"/>
                  <a:gd name="T1" fmla="*/ 161 h 161"/>
                  <a:gd name="T2" fmla="*/ 164 w 164"/>
                  <a:gd name="T3" fmla="*/ 0 h 161"/>
                  <a:gd name="T4" fmla="*/ 119 w 164"/>
                  <a:gd name="T5" fmla="*/ 12 h 161"/>
                  <a:gd name="T6" fmla="*/ 63 w 164"/>
                  <a:gd name="T7" fmla="*/ 30 h 161"/>
                  <a:gd name="T8" fmla="*/ 11 w 164"/>
                  <a:gd name="T9" fmla="*/ 86 h 161"/>
                  <a:gd name="T10" fmla="*/ 0 w 164"/>
                  <a:gd name="T11" fmla="*/ 150 h 161"/>
                  <a:gd name="T12" fmla="*/ 161 w 164"/>
                  <a:gd name="T13" fmla="*/ 16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4" h="161">
                    <a:moveTo>
                      <a:pt x="161" y="161"/>
                    </a:moveTo>
                    <a:lnTo>
                      <a:pt x="164" y="0"/>
                    </a:lnTo>
                    <a:lnTo>
                      <a:pt x="119" y="12"/>
                    </a:lnTo>
                    <a:lnTo>
                      <a:pt x="63" y="30"/>
                    </a:lnTo>
                    <a:lnTo>
                      <a:pt x="11" y="86"/>
                    </a:lnTo>
                    <a:lnTo>
                      <a:pt x="0" y="150"/>
                    </a:lnTo>
                    <a:lnTo>
                      <a:pt x="161" y="161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44" name="Freeform 298"/>
              <p:cNvSpPr>
                <a:spLocks/>
              </p:cNvSpPr>
              <p:nvPr/>
            </p:nvSpPr>
            <p:spPr bwMode="auto">
              <a:xfrm>
                <a:off x="2191" y="2533"/>
                <a:ext cx="26" cy="27"/>
              </a:xfrm>
              <a:custGeom>
                <a:avLst/>
                <a:gdLst>
                  <a:gd name="T0" fmla="*/ 138 w 138"/>
                  <a:gd name="T1" fmla="*/ 127 h 147"/>
                  <a:gd name="T2" fmla="*/ 93 w 138"/>
                  <a:gd name="T3" fmla="*/ 3 h 147"/>
                  <a:gd name="T4" fmla="*/ 41 w 138"/>
                  <a:gd name="T5" fmla="*/ 0 h 147"/>
                  <a:gd name="T6" fmla="*/ 0 w 138"/>
                  <a:gd name="T7" fmla="*/ 123 h 147"/>
                  <a:gd name="T8" fmla="*/ 71 w 138"/>
                  <a:gd name="T9" fmla="*/ 142 h 147"/>
                  <a:gd name="T10" fmla="*/ 138 w 138"/>
                  <a:gd name="T11" fmla="*/ 12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147">
                    <a:moveTo>
                      <a:pt x="138" y="127"/>
                    </a:moveTo>
                    <a:lnTo>
                      <a:pt x="93" y="3"/>
                    </a:lnTo>
                    <a:lnTo>
                      <a:pt x="41" y="0"/>
                    </a:lnTo>
                    <a:lnTo>
                      <a:pt x="0" y="123"/>
                    </a:lnTo>
                    <a:cubicBezTo>
                      <a:pt x="5" y="147"/>
                      <a:pt x="48" y="141"/>
                      <a:pt x="71" y="142"/>
                    </a:cubicBezTo>
                    <a:cubicBezTo>
                      <a:pt x="94" y="143"/>
                      <a:pt x="124" y="130"/>
                      <a:pt x="138" y="127"/>
                    </a:cubicBez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45" name="Freeform 299"/>
              <p:cNvSpPr>
                <a:spLocks/>
              </p:cNvSpPr>
              <p:nvPr/>
            </p:nvSpPr>
            <p:spPr bwMode="auto">
              <a:xfrm>
                <a:off x="2168" y="2452"/>
                <a:ext cx="73" cy="102"/>
              </a:xfrm>
              <a:custGeom>
                <a:avLst/>
                <a:gdLst>
                  <a:gd name="T0" fmla="*/ 291 w 389"/>
                  <a:gd name="T1" fmla="*/ 0 h 549"/>
                  <a:gd name="T2" fmla="*/ 299 w 389"/>
                  <a:gd name="T3" fmla="*/ 127 h 549"/>
                  <a:gd name="T4" fmla="*/ 363 w 389"/>
                  <a:gd name="T5" fmla="*/ 149 h 549"/>
                  <a:gd name="T6" fmla="*/ 389 w 389"/>
                  <a:gd name="T7" fmla="*/ 224 h 549"/>
                  <a:gd name="T8" fmla="*/ 389 w 389"/>
                  <a:gd name="T9" fmla="*/ 392 h 549"/>
                  <a:gd name="T10" fmla="*/ 359 w 389"/>
                  <a:gd name="T11" fmla="*/ 467 h 549"/>
                  <a:gd name="T12" fmla="*/ 329 w 389"/>
                  <a:gd name="T13" fmla="*/ 512 h 549"/>
                  <a:gd name="T14" fmla="*/ 265 w 389"/>
                  <a:gd name="T15" fmla="*/ 549 h 549"/>
                  <a:gd name="T16" fmla="*/ 224 w 389"/>
                  <a:gd name="T17" fmla="*/ 433 h 549"/>
                  <a:gd name="T18" fmla="*/ 161 w 389"/>
                  <a:gd name="T19" fmla="*/ 430 h 549"/>
                  <a:gd name="T20" fmla="*/ 119 w 389"/>
                  <a:gd name="T21" fmla="*/ 549 h 549"/>
                  <a:gd name="T22" fmla="*/ 63 w 389"/>
                  <a:gd name="T23" fmla="*/ 523 h 549"/>
                  <a:gd name="T24" fmla="*/ 26 w 389"/>
                  <a:gd name="T25" fmla="*/ 463 h 549"/>
                  <a:gd name="T26" fmla="*/ 3 w 389"/>
                  <a:gd name="T27" fmla="*/ 400 h 549"/>
                  <a:gd name="T28" fmla="*/ 0 w 389"/>
                  <a:gd name="T29" fmla="*/ 332 h 549"/>
                  <a:gd name="T30" fmla="*/ 22 w 389"/>
                  <a:gd name="T31" fmla="*/ 243 h 549"/>
                  <a:gd name="T32" fmla="*/ 291 w 389"/>
                  <a:gd name="T33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9" h="549">
                    <a:moveTo>
                      <a:pt x="291" y="0"/>
                    </a:moveTo>
                    <a:lnTo>
                      <a:pt x="299" y="127"/>
                    </a:lnTo>
                    <a:lnTo>
                      <a:pt x="363" y="149"/>
                    </a:lnTo>
                    <a:lnTo>
                      <a:pt x="389" y="224"/>
                    </a:lnTo>
                    <a:lnTo>
                      <a:pt x="389" y="392"/>
                    </a:lnTo>
                    <a:lnTo>
                      <a:pt x="359" y="467"/>
                    </a:lnTo>
                    <a:lnTo>
                      <a:pt x="329" y="512"/>
                    </a:lnTo>
                    <a:lnTo>
                      <a:pt x="265" y="549"/>
                    </a:lnTo>
                    <a:lnTo>
                      <a:pt x="224" y="433"/>
                    </a:lnTo>
                    <a:lnTo>
                      <a:pt x="161" y="430"/>
                    </a:lnTo>
                    <a:lnTo>
                      <a:pt x="119" y="549"/>
                    </a:lnTo>
                    <a:lnTo>
                      <a:pt x="63" y="523"/>
                    </a:lnTo>
                    <a:lnTo>
                      <a:pt x="26" y="463"/>
                    </a:lnTo>
                    <a:lnTo>
                      <a:pt x="3" y="400"/>
                    </a:lnTo>
                    <a:lnTo>
                      <a:pt x="0" y="332"/>
                    </a:lnTo>
                    <a:lnTo>
                      <a:pt x="22" y="243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46" name="Freeform 300"/>
              <p:cNvSpPr>
                <a:spLocks/>
              </p:cNvSpPr>
              <p:nvPr/>
            </p:nvSpPr>
            <p:spPr bwMode="auto">
              <a:xfrm>
                <a:off x="2131" y="2552"/>
                <a:ext cx="46" cy="39"/>
              </a:xfrm>
              <a:custGeom>
                <a:avLst/>
                <a:gdLst>
                  <a:gd name="T0" fmla="*/ 0 w 250"/>
                  <a:gd name="T1" fmla="*/ 60 h 210"/>
                  <a:gd name="T2" fmla="*/ 33 w 250"/>
                  <a:gd name="T3" fmla="*/ 191 h 210"/>
                  <a:gd name="T4" fmla="*/ 104 w 250"/>
                  <a:gd name="T5" fmla="*/ 161 h 210"/>
                  <a:gd name="T6" fmla="*/ 119 w 250"/>
                  <a:gd name="T7" fmla="*/ 210 h 210"/>
                  <a:gd name="T8" fmla="*/ 250 w 250"/>
                  <a:gd name="T9" fmla="*/ 146 h 210"/>
                  <a:gd name="T10" fmla="*/ 224 w 250"/>
                  <a:gd name="T11" fmla="*/ 97 h 210"/>
                  <a:gd name="T12" fmla="*/ 209 w 250"/>
                  <a:gd name="T13" fmla="*/ 38 h 210"/>
                  <a:gd name="T14" fmla="*/ 52 w 250"/>
                  <a:gd name="T15" fmla="*/ 0 h 210"/>
                  <a:gd name="T16" fmla="*/ 41 w 250"/>
                  <a:gd name="T17" fmla="*/ 41 h 210"/>
                  <a:gd name="T18" fmla="*/ 0 w 250"/>
                  <a:gd name="T19" fmla="*/ 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0" h="210">
                    <a:moveTo>
                      <a:pt x="0" y="60"/>
                    </a:moveTo>
                    <a:lnTo>
                      <a:pt x="33" y="191"/>
                    </a:lnTo>
                    <a:lnTo>
                      <a:pt x="104" y="161"/>
                    </a:lnTo>
                    <a:lnTo>
                      <a:pt x="119" y="210"/>
                    </a:lnTo>
                    <a:lnTo>
                      <a:pt x="250" y="146"/>
                    </a:lnTo>
                    <a:lnTo>
                      <a:pt x="224" y="97"/>
                    </a:lnTo>
                    <a:lnTo>
                      <a:pt x="209" y="38"/>
                    </a:lnTo>
                    <a:lnTo>
                      <a:pt x="52" y="0"/>
                    </a:lnTo>
                    <a:lnTo>
                      <a:pt x="41" y="41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47" name="Freeform 301"/>
              <p:cNvSpPr>
                <a:spLocks/>
              </p:cNvSpPr>
              <p:nvPr/>
            </p:nvSpPr>
            <p:spPr bwMode="auto">
              <a:xfrm>
                <a:off x="2137" y="2507"/>
                <a:ext cx="42" cy="46"/>
              </a:xfrm>
              <a:custGeom>
                <a:avLst/>
                <a:gdLst>
                  <a:gd name="T0" fmla="*/ 11 w 228"/>
                  <a:gd name="T1" fmla="*/ 71 h 251"/>
                  <a:gd name="T2" fmla="*/ 74 w 228"/>
                  <a:gd name="T3" fmla="*/ 67 h 251"/>
                  <a:gd name="T4" fmla="*/ 153 w 228"/>
                  <a:gd name="T5" fmla="*/ 0 h 251"/>
                  <a:gd name="T6" fmla="*/ 146 w 228"/>
                  <a:gd name="T7" fmla="*/ 79 h 251"/>
                  <a:gd name="T8" fmla="*/ 157 w 228"/>
                  <a:gd name="T9" fmla="*/ 168 h 251"/>
                  <a:gd name="T10" fmla="*/ 228 w 228"/>
                  <a:gd name="T11" fmla="*/ 251 h 251"/>
                  <a:gd name="T12" fmla="*/ 101 w 228"/>
                  <a:gd name="T13" fmla="*/ 209 h 251"/>
                  <a:gd name="T14" fmla="*/ 0 w 228"/>
                  <a:gd name="T15" fmla="*/ 206 h 251"/>
                  <a:gd name="T16" fmla="*/ 11 w 228"/>
                  <a:gd name="T17" fmla="*/ 7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8" h="251">
                    <a:moveTo>
                      <a:pt x="11" y="71"/>
                    </a:moveTo>
                    <a:lnTo>
                      <a:pt x="74" y="67"/>
                    </a:lnTo>
                    <a:lnTo>
                      <a:pt x="153" y="0"/>
                    </a:lnTo>
                    <a:lnTo>
                      <a:pt x="146" y="79"/>
                    </a:lnTo>
                    <a:lnTo>
                      <a:pt x="157" y="168"/>
                    </a:lnTo>
                    <a:lnTo>
                      <a:pt x="228" y="251"/>
                    </a:lnTo>
                    <a:lnTo>
                      <a:pt x="101" y="209"/>
                    </a:lnTo>
                    <a:lnTo>
                      <a:pt x="0" y="206"/>
                    </a:lnTo>
                    <a:lnTo>
                      <a:pt x="11" y="71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48" name="Freeform 302"/>
              <p:cNvSpPr>
                <a:spLocks/>
              </p:cNvSpPr>
              <p:nvPr/>
            </p:nvSpPr>
            <p:spPr bwMode="auto">
              <a:xfrm>
                <a:off x="2109" y="2487"/>
                <a:ext cx="28" cy="42"/>
              </a:xfrm>
              <a:custGeom>
                <a:avLst/>
                <a:gdLst>
                  <a:gd name="T0" fmla="*/ 52 w 146"/>
                  <a:gd name="T1" fmla="*/ 210 h 225"/>
                  <a:gd name="T2" fmla="*/ 127 w 146"/>
                  <a:gd name="T3" fmla="*/ 225 h 225"/>
                  <a:gd name="T4" fmla="*/ 146 w 146"/>
                  <a:gd name="T5" fmla="*/ 139 h 225"/>
                  <a:gd name="T6" fmla="*/ 90 w 146"/>
                  <a:gd name="T7" fmla="*/ 45 h 225"/>
                  <a:gd name="T8" fmla="*/ 71 w 146"/>
                  <a:gd name="T9" fmla="*/ 0 h 225"/>
                  <a:gd name="T10" fmla="*/ 0 w 146"/>
                  <a:gd name="T11" fmla="*/ 23 h 225"/>
                  <a:gd name="T12" fmla="*/ 52 w 146"/>
                  <a:gd name="T13" fmla="*/ 21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225">
                    <a:moveTo>
                      <a:pt x="52" y="210"/>
                    </a:moveTo>
                    <a:lnTo>
                      <a:pt x="127" y="225"/>
                    </a:lnTo>
                    <a:lnTo>
                      <a:pt x="146" y="139"/>
                    </a:lnTo>
                    <a:lnTo>
                      <a:pt x="90" y="45"/>
                    </a:lnTo>
                    <a:lnTo>
                      <a:pt x="71" y="0"/>
                    </a:lnTo>
                    <a:lnTo>
                      <a:pt x="0" y="23"/>
                    </a:lnTo>
                    <a:lnTo>
                      <a:pt x="52" y="21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49" name="Freeform 303"/>
              <p:cNvSpPr>
                <a:spLocks/>
              </p:cNvSpPr>
              <p:nvPr/>
            </p:nvSpPr>
            <p:spPr bwMode="auto">
              <a:xfrm>
                <a:off x="2125" y="2448"/>
                <a:ext cx="80" cy="65"/>
              </a:xfrm>
              <a:custGeom>
                <a:avLst/>
                <a:gdLst>
                  <a:gd name="T0" fmla="*/ 430 w 430"/>
                  <a:gd name="T1" fmla="*/ 63 h 351"/>
                  <a:gd name="T2" fmla="*/ 385 w 430"/>
                  <a:gd name="T3" fmla="*/ 0 h 351"/>
                  <a:gd name="T4" fmla="*/ 262 w 430"/>
                  <a:gd name="T5" fmla="*/ 11 h 351"/>
                  <a:gd name="T6" fmla="*/ 180 w 430"/>
                  <a:gd name="T7" fmla="*/ 127 h 351"/>
                  <a:gd name="T8" fmla="*/ 105 w 430"/>
                  <a:gd name="T9" fmla="*/ 142 h 351"/>
                  <a:gd name="T10" fmla="*/ 0 w 430"/>
                  <a:gd name="T11" fmla="*/ 191 h 351"/>
                  <a:gd name="T12" fmla="*/ 26 w 430"/>
                  <a:gd name="T13" fmla="*/ 269 h 351"/>
                  <a:gd name="T14" fmla="*/ 60 w 430"/>
                  <a:gd name="T15" fmla="*/ 314 h 351"/>
                  <a:gd name="T16" fmla="*/ 94 w 430"/>
                  <a:gd name="T17" fmla="*/ 351 h 351"/>
                  <a:gd name="T18" fmla="*/ 430 w 430"/>
                  <a:gd name="T19" fmla="*/ 6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0" h="351">
                    <a:moveTo>
                      <a:pt x="430" y="63"/>
                    </a:moveTo>
                    <a:lnTo>
                      <a:pt x="385" y="0"/>
                    </a:lnTo>
                    <a:lnTo>
                      <a:pt x="262" y="11"/>
                    </a:lnTo>
                    <a:lnTo>
                      <a:pt x="180" y="127"/>
                    </a:lnTo>
                    <a:lnTo>
                      <a:pt x="105" y="142"/>
                    </a:lnTo>
                    <a:lnTo>
                      <a:pt x="0" y="191"/>
                    </a:lnTo>
                    <a:lnTo>
                      <a:pt x="26" y="269"/>
                    </a:lnTo>
                    <a:lnTo>
                      <a:pt x="60" y="314"/>
                    </a:lnTo>
                    <a:lnTo>
                      <a:pt x="94" y="351"/>
                    </a:lnTo>
                    <a:lnTo>
                      <a:pt x="430" y="63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50" name="Freeform 304"/>
              <p:cNvSpPr>
                <a:spLocks/>
              </p:cNvSpPr>
              <p:nvPr/>
            </p:nvSpPr>
            <p:spPr bwMode="auto">
              <a:xfrm>
                <a:off x="1996" y="2349"/>
                <a:ext cx="99" cy="128"/>
              </a:xfrm>
              <a:custGeom>
                <a:avLst/>
                <a:gdLst>
                  <a:gd name="T0" fmla="*/ 531 w 531"/>
                  <a:gd name="T1" fmla="*/ 625 h 688"/>
                  <a:gd name="T2" fmla="*/ 498 w 531"/>
                  <a:gd name="T3" fmla="*/ 415 h 688"/>
                  <a:gd name="T4" fmla="*/ 456 w 531"/>
                  <a:gd name="T5" fmla="*/ 404 h 688"/>
                  <a:gd name="T6" fmla="*/ 445 w 531"/>
                  <a:gd name="T7" fmla="*/ 494 h 688"/>
                  <a:gd name="T8" fmla="*/ 344 w 531"/>
                  <a:gd name="T9" fmla="*/ 494 h 688"/>
                  <a:gd name="T10" fmla="*/ 329 w 531"/>
                  <a:gd name="T11" fmla="*/ 105 h 688"/>
                  <a:gd name="T12" fmla="*/ 441 w 531"/>
                  <a:gd name="T13" fmla="*/ 67 h 688"/>
                  <a:gd name="T14" fmla="*/ 427 w 531"/>
                  <a:gd name="T15" fmla="*/ 0 h 688"/>
                  <a:gd name="T16" fmla="*/ 0 w 531"/>
                  <a:gd name="T17" fmla="*/ 168 h 688"/>
                  <a:gd name="T18" fmla="*/ 213 w 531"/>
                  <a:gd name="T19" fmla="*/ 688 h 688"/>
                  <a:gd name="T20" fmla="*/ 531 w 531"/>
                  <a:gd name="T21" fmla="*/ 62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1" h="688">
                    <a:moveTo>
                      <a:pt x="531" y="625"/>
                    </a:moveTo>
                    <a:lnTo>
                      <a:pt x="498" y="415"/>
                    </a:lnTo>
                    <a:lnTo>
                      <a:pt x="456" y="404"/>
                    </a:lnTo>
                    <a:lnTo>
                      <a:pt x="445" y="494"/>
                    </a:lnTo>
                    <a:lnTo>
                      <a:pt x="344" y="494"/>
                    </a:lnTo>
                    <a:lnTo>
                      <a:pt x="329" y="105"/>
                    </a:lnTo>
                    <a:lnTo>
                      <a:pt x="441" y="67"/>
                    </a:lnTo>
                    <a:lnTo>
                      <a:pt x="427" y="0"/>
                    </a:lnTo>
                    <a:lnTo>
                      <a:pt x="0" y="168"/>
                    </a:lnTo>
                    <a:lnTo>
                      <a:pt x="213" y="688"/>
                    </a:lnTo>
                    <a:lnTo>
                      <a:pt x="531" y="62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51" name="Freeform 305"/>
              <p:cNvSpPr>
                <a:spLocks/>
              </p:cNvSpPr>
              <p:nvPr/>
            </p:nvSpPr>
            <p:spPr bwMode="auto">
              <a:xfrm>
                <a:off x="2059" y="2364"/>
                <a:ext cx="25" cy="75"/>
              </a:xfrm>
              <a:custGeom>
                <a:avLst/>
                <a:gdLst>
                  <a:gd name="T0" fmla="*/ 104 w 138"/>
                  <a:gd name="T1" fmla="*/ 0 h 404"/>
                  <a:gd name="T2" fmla="*/ 138 w 138"/>
                  <a:gd name="T3" fmla="*/ 164 h 404"/>
                  <a:gd name="T4" fmla="*/ 97 w 138"/>
                  <a:gd name="T5" fmla="*/ 403 h 404"/>
                  <a:gd name="T6" fmla="*/ 15 w 138"/>
                  <a:gd name="T7" fmla="*/ 404 h 404"/>
                  <a:gd name="T8" fmla="*/ 0 w 138"/>
                  <a:gd name="T9" fmla="*/ 30 h 404"/>
                  <a:gd name="T10" fmla="*/ 104 w 138"/>
                  <a:gd name="T11" fmla="*/ 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404">
                    <a:moveTo>
                      <a:pt x="104" y="0"/>
                    </a:moveTo>
                    <a:lnTo>
                      <a:pt x="138" y="164"/>
                    </a:lnTo>
                    <a:lnTo>
                      <a:pt x="97" y="403"/>
                    </a:lnTo>
                    <a:lnTo>
                      <a:pt x="15" y="404"/>
                    </a:lnTo>
                    <a:lnTo>
                      <a:pt x="0" y="30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52" name="Freeform 306"/>
              <p:cNvSpPr>
                <a:spLocks/>
              </p:cNvSpPr>
              <p:nvPr/>
            </p:nvSpPr>
            <p:spPr bwMode="auto">
              <a:xfrm>
                <a:off x="2094" y="2321"/>
                <a:ext cx="108" cy="47"/>
              </a:xfrm>
              <a:custGeom>
                <a:avLst/>
                <a:gdLst>
                  <a:gd name="T0" fmla="*/ 583 w 583"/>
                  <a:gd name="T1" fmla="*/ 128 h 251"/>
                  <a:gd name="T2" fmla="*/ 564 w 583"/>
                  <a:gd name="T3" fmla="*/ 0 h 251"/>
                  <a:gd name="T4" fmla="*/ 0 w 583"/>
                  <a:gd name="T5" fmla="*/ 124 h 251"/>
                  <a:gd name="T6" fmla="*/ 26 w 583"/>
                  <a:gd name="T7" fmla="*/ 251 h 251"/>
                  <a:gd name="T8" fmla="*/ 583 w 583"/>
                  <a:gd name="T9" fmla="*/ 128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3" h="251">
                    <a:moveTo>
                      <a:pt x="583" y="128"/>
                    </a:moveTo>
                    <a:lnTo>
                      <a:pt x="564" y="0"/>
                    </a:lnTo>
                    <a:lnTo>
                      <a:pt x="0" y="124"/>
                    </a:lnTo>
                    <a:lnTo>
                      <a:pt x="26" y="251"/>
                    </a:lnTo>
                    <a:lnTo>
                      <a:pt x="583" y="128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53" name="Freeform 307"/>
              <p:cNvSpPr>
                <a:spLocks/>
              </p:cNvSpPr>
              <p:nvPr/>
            </p:nvSpPr>
            <p:spPr bwMode="auto">
              <a:xfrm>
                <a:off x="2204" y="2330"/>
                <a:ext cx="22" cy="14"/>
              </a:xfrm>
              <a:custGeom>
                <a:avLst/>
                <a:gdLst>
                  <a:gd name="T0" fmla="*/ 120 w 120"/>
                  <a:gd name="T1" fmla="*/ 52 h 75"/>
                  <a:gd name="T2" fmla="*/ 109 w 120"/>
                  <a:gd name="T3" fmla="*/ 0 h 75"/>
                  <a:gd name="T4" fmla="*/ 0 w 120"/>
                  <a:gd name="T5" fmla="*/ 19 h 75"/>
                  <a:gd name="T6" fmla="*/ 4 w 120"/>
                  <a:gd name="T7" fmla="*/ 75 h 75"/>
                  <a:gd name="T8" fmla="*/ 120 w 120"/>
                  <a:gd name="T9" fmla="*/ 5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75">
                    <a:moveTo>
                      <a:pt x="120" y="52"/>
                    </a:moveTo>
                    <a:lnTo>
                      <a:pt x="109" y="0"/>
                    </a:lnTo>
                    <a:lnTo>
                      <a:pt x="0" y="19"/>
                    </a:lnTo>
                    <a:lnTo>
                      <a:pt x="4" y="75"/>
                    </a:lnTo>
                    <a:lnTo>
                      <a:pt x="120" y="5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54" name="Freeform 308"/>
              <p:cNvSpPr>
                <a:spLocks/>
              </p:cNvSpPr>
              <p:nvPr/>
            </p:nvSpPr>
            <p:spPr bwMode="auto">
              <a:xfrm>
                <a:off x="2229" y="2299"/>
                <a:ext cx="63" cy="39"/>
              </a:xfrm>
              <a:custGeom>
                <a:avLst/>
                <a:gdLst>
                  <a:gd name="T0" fmla="*/ 340 w 340"/>
                  <a:gd name="T1" fmla="*/ 135 h 210"/>
                  <a:gd name="T2" fmla="*/ 307 w 340"/>
                  <a:gd name="T3" fmla="*/ 0 h 210"/>
                  <a:gd name="T4" fmla="*/ 71 w 340"/>
                  <a:gd name="T5" fmla="*/ 49 h 210"/>
                  <a:gd name="T6" fmla="*/ 56 w 340"/>
                  <a:gd name="T7" fmla="*/ 116 h 210"/>
                  <a:gd name="T8" fmla="*/ 0 w 340"/>
                  <a:gd name="T9" fmla="*/ 161 h 210"/>
                  <a:gd name="T10" fmla="*/ 4 w 340"/>
                  <a:gd name="T11" fmla="*/ 210 h 210"/>
                  <a:gd name="T12" fmla="*/ 340 w 340"/>
                  <a:gd name="T13" fmla="*/ 135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0" h="210">
                    <a:moveTo>
                      <a:pt x="340" y="135"/>
                    </a:moveTo>
                    <a:lnTo>
                      <a:pt x="307" y="0"/>
                    </a:lnTo>
                    <a:lnTo>
                      <a:pt x="71" y="49"/>
                    </a:lnTo>
                    <a:lnTo>
                      <a:pt x="56" y="116"/>
                    </a:lnTo>
                    <a:lnTo>
                      <a:pt x="0" y="161"/>
                    </a:lnTo>
                    <a:lnTo>
                      <a:pt x="4" y="210"/>
                    </a:lnTo>
                    <a:lnTo>
                      <a:pt x="340" y="13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55" name="Freeform 309"/>
              <p:cNvSpPr>
                <a:spLocks/>
              </p:cNvSpPr>
              <p:nvPr/>
            </p:nvSpPr>
            <p:spPr bwMode="auto">
              <a:xfrm>
                <a:off x="2264" y="2328"/>
                <a:ext cx="34" cy="36"/>
              </a:xfrm>
              <a:custGeom>
                <a:avLst/>
                <a:gdLst>
                  <a:gd name="T0" fmla="*/ 183 w 183"/>
                  <a:gd name="T1" fmla="*/ 164 h 194"/>
                  <a:gd name="T2" fmla="*/ 157 w 183"/>
                  <a:gd name="T3" fmla="*/ 0 h 194"/>
                  <a:gd name="T4" fmla="*/ 0 w 183"/>
                  <a:gd name="T5" fmla="*/ 37 h 194"/>
                  <a:gd name="T6" fmla="*/ 26 w 183"/>
                  <a:gd name="T7" fmla="*/ 194 h 194"/>
                  <a:gd name="T8" fmla="*/ 183 w 183"/>
                  <a:gd name="T9" fmla="*/ 16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94">
                    <a:moveTo>
                      <a:pt x="183" y="164"/>
                    </a:moveTo>
                    <a:lnTo>
                      <a:pt x="157" y="0"/>
                    </a:lnTo>
                    <a:lnTo>
                      <a:pt x="0" y="37"/>
                    </a:lnTo>
                    <a:lnTo>
                      <a:pt x="26" y="194"/>
                    </a:lnTo>
                    <a:lnTo>
                      <a:pt x="183" y="164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56" name="Freeform 310"/>
              <p:cNvSpPr>
                <a:spLocks/>
              </p:cNvSpPr>
              <p:nvPr/>
            </p:nvSpPr>
            <p:spPr bwMode="auto">
              <a:xfrm>
                <a:off x="2081" y="2345"/>
                <a:ext cx="17" cy="25"/>
              </a:xfrm>
              <a:custGeom>
                <a:avLst/>
                <a:gdLst>
                  <a:gd name="T0" fmla="*/ 90 w 90"/>
                  <a:gd name="T1" fmla="*/ 116 h 138"/>
                  <a:gd name="T2" fmla="*/ 64 w 90"/>
                  <a:gd name="T3" fmla="*/ 0 h 138"/>
                  <a:gd name="T4" fmla="*/ 0 w 90"/>
                  <a:gd name="T5" fmla="*/ 22 h 138"/>
                  <a:gd name="T6" fmla="*/ 22 w 90"/>
                  <a:gd name="T7" fmla="*/ 138 h 138"/>
                  <a:gd name="T8" fmla="*/ 90 w 90"/>
                  <a:gd name="T9" fmla="*/ 116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38">
                    <a:moveTo>
                      <a:pt x="90" y="116"/>
                    </a:moveTo>
                    <a:lnTo>
                      <a:pt x="64" y="0"/>
                    </a:lnTo>
                    <a:lnTo>
                      <a:pt x="0" y="22"/>
                    </a:lnTo>
                    <a:lnTo>
                      <a:pt x="22" y="138"/>
                    </a:lnTo>
                    <a:lnTo>
                      <a:pt x="90" y="116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57" name="Freeform 311"/>
              <p:cNvSpPr>
                <a:spLocks/>
              </p:cNvSpPr>
              <p:nvPr/>
            </p:nvSpPr>
            <p:spPr bwMode="auto">
              <a:xfrm>
                <a:off x="2231" y="2336"/>
                <a:ext cx="31" cy="19"/>
              </a:xfrm>
              <a:custGeom>
                <a:avLst/>
                <a:gdLst>
                  <a:gd name="T0" fmla="*/ 0 w 169"/>
                  <a:gd name="T1" fmla="*/ 34 h 105"/>
                  <a:gd name="T2" fmla="*/ 161 w 169"/>
                  <a:gd name="T3" fmla="*/ 0 h 105"/>
                  <a:gd name="T4" fmla="*/ 169 w 169"/>
                  <a:gd name="T5" fmla="*/ 75 h 105"/>
                  <a:gd name="T6" fmla="*/ 15 w 169"/>
                  <a:gd name="T7" fmla="*/ 105 h 105"/>
                  <a:gd name="T8" fmla="*/ 0 w 169"/>
                  <a:gd name="T9" fmla="*/ 34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105">
                    <a:moveTo>
                      <a:pt x="0" y="34"/>
                    </a:moveTo>
                    <a:lnTo>
                      <a:pt x="161" y="0"/>
                    </a:lnTo>
                    <a:lnTo>
                      <a:pt x="169" y="75"/>
                    </a:lnTo>
                    <a:lnTo>
                      <a:pt x="15" y="105"/>
                    </a:lnTo>
                    <a:lnTo>
                      <a:pt x="0" y="34"/>
                    </a:lnTo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58" name="Freeform 312"/>
              <p:cNvSpPr>
                <a:spLocks/>
              </p:cNvSpPr>
              <p:nvPr/>
            </p:nvSpPr>
            <p:spPr bwMode="auto">
              <a:xfrm>
                <a:off x="2085" y="2369"/>
                <a:ext cx="28" cy="19"/>
              </a:xfrm>
              <a:custGeom>
                <a:avLst/>
                <a:gdLst>
                  <a:gd name="T0" fmla="*/ 149 w 149"/>
                  <a:gd name="T1" fmla="*/ 75 h 101"/>
                  <a:gd name="T2" fmla="*/ 135 w 149"/>
                  <a:gd name="T3" fmla="*/ 0 h 101"/>
                  <a:gd name="T4" fmla="*/ 0 w 149"/>
                  <a:gd name="T5" fmla="*/ 30 h 101"/>
                  <a:gd name="T6" fmla="*/ 15 w 149"/>
                  <a:gd name="T7" fmla="*/ 101 h 101"/>
                  <a:gd name="T8" fmla="*/ 149 w 149"/>
                  <a:gd name="T9" fmla="*/ 7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01">
                    <a:moveTo>
                      <a:pt x="149" y="75"/>
                    </a:moveTo>
                    <a:lnTo>
                      <a:pt x="135" y="0"/>
                    </a:lnTo>
                    <a:lnTo>
                      <a:pt x="0" y="30"/>
                    </a:lnTo>
                    <a:lnTo>
                      <a:pt x="15" y="101"/>
                    </a:lnTo>
                    <a:lnTo>
                      <a:pt x="149" y="7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59" name="Freeform 313"/>
              <p:cNvSpPr>
                <a:spLocks/>
              </p:cNvSpPr>
              <p:nvPr/>
            </p:nvSpPr>
            <p:spPr bwMode="auto">
              <a:xfrm>
                <a:off x="2089" y="2386"/>
                <a:ext cx="25" cy="15"/>
              </a:xfrm>
              <a:custGeom>
                <a:avLst/>
                <a:gdLst>
                  <a:gd name="T0" fmla="*/ 130 w 138"/>
                  <a:gd name="T1" fmla="*/ 83 h 83"/>
                  <a:gd name="T2" fmla="*/ 138 w 138"/>
                  <a:gd name="T3" fmla="*/ 0 h 83"/>
                  <a:gd name="T4" fmla="*/ 0 w 138"/>
                  <a:gd name="T5" fmla="*/ 23 h 83"/>
                  <a:gd name="T6" fmla="*/ 15 w 138"/>
                  <a:gd name="T7" fmla="*/ 64 h 83"/>
                  <a:gd name="T8" fmla="*/ 130 w 13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83">
                    <a:moveTo>
                      <a:pt x="130" y="83"/>
                    </a:moveTo>
                    <a:lnTo>
                      <a:pt x="138" y="0"/>
                    </a:lnTo>
                    <a:lnTo>
                      <a:pt x="0" y="23"/>
                    </a:lnTo>
                    <a:lnTo>
                      <a:pt x="15" y="64"/>
                    </a:lnTo>
                    <a:lnTo>
                      <a:pt x="130" y="83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60" name="Freeform 314"/>
              <p:cNvSpPr>
                <a:spLocks/>
              </p:cNvSpPr>
              <p:nvPr/>
            </p:nvSpPr>
            <p:spPr bwMode="auto">
              <a:xfrm>
                <a:off x="2113" y="2361"/>
                <a:ext cx="30" cy="21"/>
              </a:xfrm>
              <a:custGeom>
                <a:avLst/>
                <a:gdLst>
                  <a:gd name="T0" fmla="*/ 161 w 161"/>
                  <a:gd name="T1" fmla="*/ 75 h 109"/>
                  <a:gd name="T2" fmla="*/ 150 w 161"/>
                  <a:gd name="T3" fmla="*/ 0 h 109"/>
                  <a:gd name="T4" fmla="*/ 0 w 161"/>
                  <a:gd name="T5" fmla="*/ 41 h 109"/>
                  <a:gd name="T6" fmla="*/ 15 w 161"/>
                  <a:gd name="T7" fmla="*/ 109 h 109"/>
                  <a:gd name="T8" fmla="*/ 161 w 161"/>
                  <a:gd name="T9" fmla="*/ 7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109">
                    <a:moveTo>
                      <a:pt x="161" y="75"/>
                    </a:moveTo>
                    <a:lnTo>
                      <a:pt x="150" y="0"/>
                    </a:lnTo>
                    <a:lnTo>
                      <a:pt x="0" y="41"/>
                    </a:lnTo>
                    <a:lnTo>
                      <a:pt x="15" y="109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61" name="Freeform 315"/>
              <p:cNvSpPr>
                <a:spLocks/>
              </p:cNvSpPr>
              <p:nvPr/>
            </p:nvSpPr>
            <p:spPr bwMode="auto">
              <a:xfrm>
                <a:off x="2144" y="2354"/>
                <a:ext cx="37" cy="20"/>
              </a:xfrm>
              <a:custGeom>
                <a:avLst/>
                <a:gdLst>
                  <a:gd name="T0" fmla="*/ 198 w 198"/>
                  <a:gd name="T1" fmla="*/ 71 h 112"/>
                  <a:gd name="T2" fmla="*/ 183 w 198"/>
                  <a:gd name="T3" fmla="*/ 0 h 112"/>
                  <a:gd name="T4" fmla="*/ 0 w 198"/>
                  <a:gd name="T5" fmla="*/ 41 h 112"/>
                  <a:gd name="T6" fmla="*/ 19 w 198"/>
                  <a:gd name="T7" fmla="*/ 112 h 112"/>
                  <a:gd name="T8" fmla="*/ 198 w 198"/>
                  <a:gd name="T9" fmla="*/ 7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8" h="112">
                    <a:moveTo>
                      <a:pt x="198" y="71"/>
                    </a:moveTo>
                    <a:lnTo>
                      <a:pt x="183" y="0"/>
                    </a:lnTo>
                    <a:lnTo>
                      <a:pt x="0" y="41"/>
                    </a:lnTo>
                    <a:lnTo>
                      <a:pt x="19" y="112"/>
                    </a:lnTo>
                    <a:lnTo>
                      <a:pt x="198" y="71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62" name="Freeform 316"/>
              <p:cNvSpPr>
                <a:spLocks/>
              </p:cNvSpPr>
              <p:nvPr/>
            </p:nvSpPr>
            <p:spPr bwMode="auto">
              <a:xfrm>
                <a:off x="2180" y="2343"/>
                <a:ext cx="51" cy="23"/>
              </a:xfrm>
              <a:custGeom>
                <a:avLst/>
                <a:gdLst>
                  <a:gd name="T0" fmla="*/ 259 w 274"/>
                  <a:gd name="T1" fmla="*/ 0 h 121"/>
                  <a:gd name="T2" fmla="*/ 0 w 274"/>
                  <a:gd name="T3" fmla="*/ 50 h 121"/>
                  <a:gd name="T4" fmla="*/ 19 w 274"/>
                  <a:gd name="T5" fmla="*/ 121 h 121"/>
                  <a:gd name="T6" fmla="*/ 274 w 274"/>
                  <a:gd name="T7" fmla="*/ 67 h 121"/>
                  <a:gd name="T8" fmla="*/ 259 w 274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4" h="121">
                    <a:moveTo>
                      <a:pt x="259" y="0"/>
                    </a:moveTo>
                    <a:lnTo>
                      <a:pt x="0" y="50"/>
                    </a:lnTo>
                    <a:lnTo>
                      <a:pt x="19" y="121"/>
                    </a:lnTo>
                    <a:lnTo>
                      <a:pt x="274" y="67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63" name="Freeform 317"/>
              <p:cNvSpPr>
                <a:spLocks/>
              </p:cNvSpPr>
              <p:nvPr/>
            </p:nvSpPr>
            <p:spPr bwMode="auto">
              <a:xfrm>
                <a:off x="2187" y="2359"/>
                <a:ext cx="48" cy="47"/>
              </a:xfrm>
              <a:custGeom>
                <a:avLst/>
                <a:gdLst>
                  <a:gd name="T0" fmla="*/ 239 w 258"/>
                  <a:gd name="T1" fmla="*/ 0 h 254"/>
                  <a:gd name="T2" fmla="*/ 258 w 258"/>
                  <a:gd name="T3" fmla="*/ 71 h 254"/>
                  <a:gd name="T4" fmla="*/ 146 w 258"/>
                  <a:gd name="T5" fmla="*/ 105 h 254"/>
                  <a:gd name="T6" fmla="*/ 75 w 258"/>
                  <a:gd name="T7" fmla="*/ 165 h 254"/>
                  <a:gd name="T8" fmla="*/ 52 w 258"/>
                  <a:gd name="T9" fmla="*/ 254 h 254"/>
                  <a:gd name="T10" fmla="*/ 7 w 258"/>
                  <a:gd name="T11" fmla="*/ 247 h 254"/>
                  <a:gd name="T12" fmla="*/ 0 w 258"/>
                  <a:gd name="T13" fmla="*/ 52 h 254"/>
                  <a:gd name="T14" fmla="*/ 239 w 258"/>
                  <a:gd name="T15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8" h="254">
                    <a:moveTo>
                      <a:pt x="239" y="0"/>
                    </a:moveTo>
                    <a:lnTo>
                      <a:pt x="258" y="71"/>
                    </a:lnTo>
                    <a:lnTo>
                      <a:pt x="146" y="105"/>
                    </a:lnTo>
                    <a:lnTo>
                      <a:pt x="75" y="165"/>
                    </a:lnTo>
                    <a:lnTo>
                      <a:pt x="52" y="254"/>
                    </a:lnTo>
                    <a:lnTo>
                      <a:pt x="7" y="247"/>
                    </a:lnTo>
                    <a:lnTo>
                      <a:pt x="0" y="52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64" name="Freeform 318"/>
              <p:cNvSpPr>
                <a:spLocks/>
              </p:cNvSpPr>
              <p:nvPr/>
            </p:nvSpPr>
            <p:spPr bwMode="auto">
              <a:xfrm>
                <a:off x="2147" y="2370"/>
                <a:ext cx="39" cy="36"/>
              </a:xfrm>
              <a:custGeom>
                <a:avLst/>
                <a:gdLst>
                  <a:gd name="T0" fmla="*/ 209 w 213"/>
                  <a:gd name="T1" fmla="*/ 0 h 194"/>
                  <a:gd name="T2" fmla="*/ 213 w 213"/>
                  <a:gd name="T3" fmla="*/ 194 h 194"/>
                  <a:gd name="T4" fmla="*/ 134 w 213"/>
                  <a:gd name="T5" fmla="*/ 191 h 194"/>
                  <a:gd name="T6" fmla="*/ 82 w 213"/>
                  <a:gd name="T7" fmla="*/ 135 h 194"/>
                  <a:gd name="T8" fmla="*/ 11 w 213"/>
                  <a:gd name="T9" fmla="*/ 105 h 194"/>
                  <a:gd name="T10" fmla="*/ 0 w 213"/>
                  <a:gd name="T11" fmla="*/ 41 h 194"/>
                  <a:gd name="T12" fmla="*/ 209 w 213"/>
                  <a:gd name="T13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3" h="194">
                    <a:moveTo>
                      <a:pt x="209" y="0"/>
                    </a:moveTo>
                    <a:lnTo>
                      <a:pt x="213" y="194"/>
                    </a:lnTo>
                    <a:lnTo>
                      <a:pt x="134" y="191"/>
                    </a:lnTo>
                    <a:lnTo>
                      <a:pt x="82" y="135"/>
                    </a:lnTo>
                    <a:lnTo>
                      <a:pt x="11" y="105"/>
                    </a:lnTo>
                    <a:lnTo>
                      <a:pt x="0" y="41"/>
                    </a:lnTo>
                    <a:lnTo>
                      <a:pt x="209" y="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65" name="Freeform 319"/>
              <p:cNvSpPr>
                <a:spLocks/>
              </p:cNvSpPr>
              <p:nvPr/>
            </p:nvSpPr>
            <p:spPr bwMode="auto">
              <a:xfrm>
                <a:off x="2145" y="2406"/>
                <a:ext cx="51" cy="57"/>
              </a:xfrm>
              <a:custGeom>
                <a:avLst/>
                <a:gdLst>
                  <a:gd name="T0" fmla="*/ 34 w 270"/>
                  <a:gd name="T1" fmla="*/ 0 h 307"/>
                  <a:gd name="T2" fmla="*/ 270 w 270"/>
                  <a:gd name="T3" fmla="*/ 23 h 307"/>
                  <a:gd name="T4" fmla="*/ 255 w 270"/>
                  <a:gd name="T5" fmla="*/ 191 h 307"/>
                  <a:gd name="T6" fmla="*/ 142 w 270"/>
                  <a:gd name="T7" fmla="*/ 187 h 307"/>
                  <a:gd name="T8" fmla="*/ 23 w 270"/>
                  <a:gd name="T9" fmla="*/ 307 h 307"/>
                  <a:gd name="T10" fmla="*/ 0 w 270"/>
                  <a:gd name="T11" fmla="*/ 307 h 307"/>
                  <a:gd name="T12" fmla="*/ 34 w 270"/>
                  <a:gd name="T13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307">
                    <a:moveTo>
                      <a:pt x="34" y="0"/>
                    </a:moveTo>
                    <a:lnTo>
                      <a:pt x="270" y="23"/>
                    </a:lnTo>
                    <a:lnTo>
                      <a:pt x="255" y="191"/>
                    </a:lnTo>
                    <a:lnTo>
                      <a:pt x="142" y="187"/>
                    </a:lnTo>
                    <a:lnTo>
                      <a:pt x="23" y="307"/>
                    </a:lnTo>
                    <a:lnTo>
                      <a:pt x="0" y="307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66" name="Freeform 320"/>
              <p:cNvSpPr>
                <a:spLocks/>
              </p:cNvSpPr>
              <p:nvPr/>
            </p:nvSpPr>
            <p:spPr bwMode="auto">
              <a:xfrm>
                <a:off x="2150" y="2392"/>
                <a:ext cx="19" cy="12"/>
              </a:xfrm>
              <a:custGeom>
                <a:avLst/>
                <a:gdLst>
                  <a:gd name="T0" fmla="*/ 0 w 104"/>
                  <a:gd name="T1" fmla="*/ 50 h 68"/>
                  <a:gd name="T2" fmla="*/ 104 w 104"/>
                  <a:gd name="T3" fmla="*/ 68 h 68"/>
                  <a:gd name="T4" fmla="*/ 71 w 104"/>
                  <a:gd name="T5" fmla="*/ 30 h 68"/>
                  <a:gd name="T6" fmla="*/ 0 w 104"/>
                  <a:gd name="T7" fmla="*/ 0 h 68"/>
                  <a:gd name="T8" fmla="*/ 0 w 104"/>
                  <a:gd name="T9" fmla="*/ 5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68">
                    <a:moveTo>
                      <a:pt x="0" y="50"/>
                    </a:moveTo>
                    <a:lnTo>
                      <a:pt x="104" y="68"/>
                    </a:lnTo>
                    <a:lnTo>
                      <a:pt x="71" y="30"/>
                    </a:lnTo>
                    <a:lnTo>
                      <a:pt x="0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67" name="Freeform 321"/>
              <p:cNvSpPr>
                <a:spLocks/>
              </p:cNvSpPr>
              <p:nvPr/>
            </p:nvSpPr>
            <p:spPr bwMode="auto">
              <a:xfrm>
                <a:off x="2116" y="2379"/>
                <a:ext cx="30" cy="24"/>
              </a:xfrm>
              <a:custGeom>
                <a:avLst/>
                <a:gdLst>
                  <a:gd name="T0" fmla="*/ 150 w 161"/>
                  <a:gd name="T1" fmla="*/ 0 h 128"/>
                  <a:gd name="T2" fmla="*/ 161 w 161"/>
                  <a:gd name="T3" fmla="*/ 128 h 128"/>
                  <a:gd name="T4" fmla="*/ 0 w 161"/>
                  <a:gd name="T5" fmla="*/ 116 h 128"/>
                  <a:gd name="T6" fmla="*/ 8 w 161"/>
                  <a:gd name="T7" fmla="*/ 34 h 128"/>
                  <a:gd name="T8" fmla="*/ 150 w 161"/>
                  <a:gd name="T9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128">
                    <a:moveTo>
                      <a:pt x="150" y="0"/>
                    </a:moveTo>
                    <a:lnTo>
                      <a:pt x="161" y="128"/>
                    </a:lnTo>
                    <a:lnTo>
                      <a:pt x="0" y="116"/>
                    </a:lnTo>
                    <a:lnTo>
                      <a:pt x="8" y="34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68" name="Freeform 322"/>
              <p:cNvSpPr>
                <a:spLocks/>
              </p:cNvSpPr>
              <p:nvPr/>
            </p:nvSpPr>
            <p:spPr bwMode="auto">
              <a:xfrm>
                <a:off x="2116" y="2404"/>
                <a:ext cx="32" cy="60"/>
              </a:xfrm>
              <a:custGeom>
                <a:avLst/>
                <a:gdLst>
                  <a:gd name="T0" fmla="*/ 139 w 173"/>
                  <a:gd name="T1" fmla="*/ 323 h 326"/>
                  <a:gd name="T2" fmla="*/ 113 w 173"/>
                  <a:gd name="T3" fmla="*/ 326 h 326"/>
                  <a:gd name="T4" fmla="*/ 83 w 173"/>
                  <a:gd name="T5" fmla="*/ 248 h 326"/>
                  <a:gd name="T6" fmla="*/ 0 w 173"/>
                  <a:gd name="T7" fmla="*/ 143 h 326"/>
                  <a:gd name="T8" fmla="*/ 4 w 173"/>
                  <a:gd name="T9" fmla="*/ 0 h 326"/>
                  <a:gd name="T10" fmla="*/ 173 w 173"/>
                  <a:gd name="T11" fmla="*/ 16 h 326"/>
                  <a:gd name="T12" fmla="*/ 139 w 173"/>
                  <a:gd name="T13" fmla="*/ 323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3" h="326">
                    <a:moveTo>
                      <a:pt x="139" y="323"/>
                    </a:moveTo>
                    <a:lnTo>
                      <a:pt x="113" y="326"/>
                    </a:lnTo>
                    <a:lnTo>
                      <a:pt x="83" y="248"/>
                    </a:lnTo>
                    <a:lnTo>
                      <a:pt x="0" y="143"/>
                    </a:lnTo>
                    <a:lnTo>
                      <a:pt x="4" y="0"/>
                    </a:lnTo>
                    <a:lnTo>
                      <a:pt x="173" y="16"/>
                    </a:lnTo>
                    <a:lnTo>
                      <a:pt x="139" y="323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69" name="Freeform 323"/>
              <p:cNvSpPr>
                <a:spLocks/>
              </p:cNvSpPr>
              <p:nvPr/>
            </p:nvSpPr>
            <p:spPr bwMode="auto">
              <a:xfrm>
                <a:off x="2093" y="2425"/>
                <a:ext cx="41" cy="53"/>
              </a:xfrm>
              <a:custGeom>
                <a:avLst/>
                <a:gdLst>
                  <a:gd name="T0" fmla="*/ 67 w 217"/>
                  <a:gd name="T1" fmla="*/ 289 h 289"/>
                  <a:gd name="T2" fmla="*/ 217 w 217"/>
                  <a:gd name="T3" fmla="*/ 239 h 289"/>
                  <a:gd name="T4" fmla="*/ 202 w 217"/>
                  <a:gd name="T5" fmla="*/ 183 h 289"/>
                  <a:gd name="T6" fmla="*/ 187 w 217"/>
                  <a:gd name="T7" fmla="*/ 131 h 289"/>
                  <a:gd name="T8" fmla="*/ 112 w 217"/>
                  <a:gd name="T9" fmla="*/ 60 h 289"/>
                  <a:gd name="T10" fmla="*/ 97 w 217"/>
                  <a:gd name="T11" fmla="*/ 0 h 289"/>
                  <a:gd name="T12" fmla="*/ 0 w 217"/>
                  <a:gd name="T13" fmla="*/ 7 h 289"/>
                  <a:gd name="T14" fmla="*/ 67 w 217"/>
                  <a:gd name="T15" fmla="*/ 289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7" h="289">
                    <a:moveTo>
                      <a:pt x="67" y="289"/>
                    </a:moveTo>
                    <a:lnTo>
                      <a:pt x="217" y="239"/>
                    </a:lnTo>
                    <a:lnTo>
                      <a:pt x="202" y="183"/>
                    </a:lnTo>
                    <a:lnTo>
                      <a:pt x="187" y="131"/>
                    </a:lnTo>
                    <a:lnTo>
                      <a:pt x="112" y="60"/>
                    </a:lnTo>
                    <a:lnTo>
                      <a:pt x="97" y="0"/>
                    </a:lnTo>
                    <a:lnTo>
                      <a:pt x="0" y="7"/>
                    </a:lnTo>
                    <a:lnTo>
                      <a:pt x="67" y="289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70" name="Freeform 324"/>
              <p:cNvSpPr>
                <a:spLocks/>
              </p:cNvSpPr>
              <p:nvPr/>
            </p:nvSpPr>
            <p:spPr bwMode="auto">
              <a:xfrm>
                <a:off x="2091" y="2400"/>
                <a:ext cx="20" cy="22"/>
              </a:xfrm>
              <a:custGeom>
                <a:avLst/>
                <a:gdLst>
                  <a:gd name="T0" fmla="*/ 104 w 108"/>
                  <a:gd name="T1" fmla="*/ 116 h 116"/>
                  <a:gd name="T2" fmla="*/ 108 w 108"/>
                  <a:gd name="T3" fmla="*/ 22 h 116"/>
                  <a:gd name="T4" fmla="*/ 0 w 108"/>
                  <a:gd name="T5" fmla="*/ 0 h 116"/>
                  <a:gd name="T6" fmla="*/ 11 w 108"/>
                  <a:gd name="T7" fmla="*/ 108 h 116"/>
                  <a:gd name="T8" fmla="*/ 104 w 108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116">
                    <a:moveTo>
                      <a:pt x="104" y="116"/>
                    </a:moveTo>
                    <a:lnTo>
                      <a:pt x="108" y="22"/>
                    </a:lnTo>
                    <a:lnTo>
                      <a:pt x="0" y="0"/>
                    </a:lnTo>
                    <a:lnTo>
                      <a:pt x="11" y="108"/>
                    </a:lnTo>
                    <a:lnTo>
                      <a:pt x="104" y="11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71" name="Freeform 325"/>
              <p:cNvSpPr>
                <a:spLocks/>
              </p:cNvSpPr>
              <p:nvPr/>
            </p:nvSpPr>
            <p:spPr bwMode="auto">
              <a:xfrm>
                <a:off x="1947" y="2392"/>
                <a:ext cx="41" cy="41"/>
              </a:xfrm>
              <a:custGeom>
                <a:avLst/>
                <a:gdLst>
                  <a:gd name="T0" fmla="*/ 224 w 224"/>
                  <a:gd name="T1" fmla="*/ 150 h 221"/>
                  <a:gd name="T2" fmla="*/ 160 w 224"/>
                  <a:gd name="T3" fmla="*/ 0 h 221"/>
                  <a:gd name="T4" fmla="*/ 0 w 224"/>
                  <a:gd name="T5" fmla="*/ 71 h 221"/>
                  <a:gd name="T6" fmla="*/ 52 w 224"/>
                  <a:gd name="T7" fmla="*/ 221 h 221"/>
                  <a:gd name="T8" fmla="*/ 224 w 224"/>
                  <a:gd name="T9" fmla="*/ 15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221">
                    <a:moveTo>
                      <a:pt x="224" y="150"/>
                    </a:moveTo>
                    <a:lnTo>
                      <a:pt x="160" y="0"/>
                    </a:lnTo>
                    <a:lnTo>
                      <a:pt x="0" y="71"/>
                    </a:lnTo>
                    <a:lnTo>
                      <a:pt x="52" y="221"/>
                    </a:lnTo>
                    <a:lnTo>
                      <a:pt x="224" y="150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72" name="Freeform 326"/>
              <p:cNvSpPr>
                <a:spLocks/>
              </p:cNvSpPr>
              <p:nvPr/>
            </p:nvSpPr>
            <p:spPr bwMode="auto">
              <a:xfrm>
                <a:off x="1985" y="2383"/>
                <a:ext cx="49" cy="112"/>
              </a:xfrm>
              <a:custGeom>
                <a:avLst/>
                <a:gdLst>
                  <a:gd name="T0" fmla="*/ 262 w 266"/>
                  <a:gd name="T1" fmla="*/ 524 h 606"/>
                  <a:gd name="T2" fmla="*/ 266 w 266"/>
                  <a:gd name="T3" fmla="*/ 606 h 606"/>
                  <a:gd name="T4" fmla="*/ 127 w 266"/>
                  <a:gd name="T5" fmla="*/ 606 h 606"/>
                  <a:gd name="T6" fmla="*/ 124 w 266"/>
                  <a:gd name="T7" fmla="*/ 386 h 606"/>
                  <a:gd name="T8" fmla="*/ 94 w 266"/>
                  <a:gd name="T9" fmla="*/ 285 h 606"/>
                  <a:gd name="T10" fmla="*/ 64 w 266"/>
                  <a:gd name="T11" fmla="*/ 184 h 606"/>
                  <a:gd name="T12" fmla="*/ 0 w 266"/>
                  <a:gd name="T13" fmla="*/ 19 h 606"/>
                  <a:gd name="T14" fmla="*/ 49 w 266"/>
                  <a:gd name="T15" fmla="*/ 0 h 606"/>
                  <a:gd name="T16" fmla="*/ 262 w 266"/>
                  <a:gd name="T17" fmla="*/ 524 h 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6" h="606">
                    <a:moveTo>
                      <a:pt x="262" y="524"/>
                    </a:moveTo>
                    <a:lnTo>
                      <a:pt x="266" y="606"/>
                    </a:lnTo>
                    <a:lnTo>
                      <a:pt x="127" y="606"/>
                    </a:lnTo>
                    <a:lnTo>
                      <a:pt x="124" y="386"/>
                    </a:lnTo>
                    <a:lnTo>
                      <a:pt x="94" y="285"/>
                    </a:lnTo>
                    <a:lnTo>
                      <a:pt x="64" y="184"/>
                    </a:lnTo>
                    <a:lnTo>
                      <a:pt x="0" y="19"/>
                    </a:lnTo>
                    <a:lnTo>
                      <a:pt x="49" y="0"/>
                    </a:lnTo>
                    <a:lnTo>
                      <a:pt x="262" y="524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73" name="Freeform 327"/>
              <p:cNvSpPr>
                <a:spLocks/>
              </p:cNvSpPr>
              <p:nvPr/>
            </p:nvSpPr>
            <p:spPr bwMode="auto">
              <a:xfrm>
                <a:off x="2038" y="2469"/>
                <a:ext cx="62" cy="25"/>
              </a:xfrm>
              <a:custGeom>
                <a:avLst/>
                <a:gdLst>
                  <a:gd name="T0" fmla="*/ 116 w 329"/>
                  <a:gd name="T1" fmla="*/ 127 h 135"/>
                  <a:gd name="T2" fmla="*/ 329 w 329"/>
                  <a:gd name="T3" fmla="*/ 71 h 135"/>
                  <a:gd name="T4" fmla="*/ 318 w 329"/>
                  <a:gd name="T5" fmla="*/ 0 h 135"/>
                  <a:gd name="T6" fmla="*/ 0 w 329"/>
                  <a:gd name="T7" fmla="*/ 60 h 135"/>
                  <a:gd name="T8" fmla="*/ 0 w 329"/>
                  <a:gd name="T9" fmla="*/ 135 h 135"/>
                  <a:gd name="T10" fmla="*/ 116 w 329"/>
                  <a:gd name="T11" fmla="*/ 12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9" h="135">
                    <a:moveTo>
                      <a:pt x="116" y="127"/>
                    </a:moveTo>
                    <a:lnTo>
                      <a:pt x="329" y="71"/>
                    </a:lnTo>
                    <a:lnTo>
                      <a:pt x="318" y="0"/>
                    </a:lnTo>
                    <a:lnTo>
                      <a:pt x="0" y="60"/>
                    </a:lnTo>
                    <a:lnTo>
                      <a:pt x="0" y="135"/>
                    </a:lnTo>
                    <a:lnTo>
                      <a:pt x="116" y="127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74" name="Freeform 328"/>
              <p:cNvSpPr>
                <a:spLocks/>
              </p:cNvSpPr>
              <p:nvPr/>
            </p:nvSpPr>
            <p:spPr bwMode="auto">
              <a:xfrm>
                <a:off x="2009" y="2493"/>
                <a:ext cx="110" cy="97"/>
              </a:xfrm>
              <a:custGeom>
                <a:avLst/>
                <a:gdLst>
                  <a:gd name="T0" fmla="*/ 94 w 595"/>
                  <a:gd name="T1" fmla="*/ 524 h 524"/>
                  <a:gd name="T2" fmla="*/ 187 w 595"/>
                  <a:gd name="T3" fmla="*/ 520 h 524"/>
                  <a:gd name="T4" fmla="*/ 483 w 595"/>
                  <a:gd name="T5" fmla="*/ 333 h 524"/>
                  <a:gd name="T6" fmla="*/ 595 w 595"/>
                  <a:gd name="T7" fmla="*/ 299 h 524"/>
                  <a:gd name="T8" fmla="*/ 513 w 595"/>
                  <a:gd name="T9" fmla="*/ 0 h 524"/>
                  <a:gd name="T10" fmla="*/ 165 w 595"/>
                  <a:gd name="T11" fmla="*/ 97 h 524"/>
                  <a:gd name="T12" fmla="*/ 0 w 595"/>
                  <a:gd name="T13" fmla="*/ 94 h 524"/>
                  <a:gd name="T14" fmla="*/ 94 w 595"/>
                  <a:gd name="T15" fmla="*/ 524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5" h="524">
                    <a:moveTo>
                      <a:pt x="94" y="524"/>
                    </a:moveTo>
                    <a:lnTo>
                      <a:pt x="187" y="520"/>
                    </a:lnTo>
                    <a:lnTo>
                      <a:pt x="483" y="333"/>
                    </a:lnTo>
                    <a:lnTo>
                      <a:pt x="595" y="299"/>
                    </a:lnTo>
                    <a:lnTo>
                      <a:pt x="513" y="0"/>
                    </a:lnTo>
                    <a:lnTo>
                      <a:pt x="165" y="97"/>
                    </a:lnTo>
                    <a:lnTo>
                      <a:pt x="0" y="94"/>
                    </a:lnTo>
                    <a:lnTo>
                      <a:pt x="94" y="524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75" name="Freeform 329"/>
              <p:cNvSpPr>
                <a:spLocks/>
              </p:cNvSpPr>
              <p:nvPr/>
            </p:nvSpPr>
            <p:spPr bwMode="auto">
              <a:xfrm>
                <a:off x="2028" y="2555"/>
                <a:ext cx="103" cy="92"/>
              </a:xfrm>
              <a:custGeom>
                <a:avLst/>
                <a:gdLst>
                  <a:gd name="T0" fmla="*/ 400 w 554"/>
                  <a:gd name="T1" fmla="*/ 437 h 497"/>
                  <a:gd name="T2" fmla="*/ 509 w 554"/>
                  <a:gd name="T3" fmla="*/ 378 h 497"/>
                  <a:gd name="T4" fmla="*/ 554 w 554"/>
                  <a:gd name="T5" fmla="*/ 292 h 497"/>
                  <a:gd name="T6" fmla="*/ 543 w 554"/>
                  <a:gd name="T7" fmla="*/ 157 h 497"/>
                  <a:gd name="T8" fmla="*/ 498 w 554"/>
                  <a:gd name="T9" fmla="*/ 0 h 497"/>
                  <a:gd name="T10" fmla="*/ 389 w 554"/>
                  <a:gd name="T11" fmla="*/ 22 h 497"/>
                  <a:gd name="T12" fmla="*/ 131 w 554"/>
                  <a:gd name="T13" fmla="*/ 191 h 497"/>
                  <a:gd name="T14" fmla="*/ 0 w 554"/>
                  <a:gd name="T15" fmla="*/ 247 h 497"/>
                  <a:gd name="T16" fmla="*/ 49 w 554"/>
                  <a:gd name="T17" fmla="*/ 497 h 497"/>
                  <a:gd name="T18" fmla="*/ 400 w 554"/>
                  <a:gd name="T19" fmla="*/ 437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4" h="497">
                    <a:moveTo>
                      <a:pt x="400" y="437"/>
                    </a:moveTo>
                    <a:lnTo>
                      <a:pt x="509" y="378"/>
                    </a:lnTo>
                    <a:lnTo>
                      <a:pt x="554" y="292"/>
                    </a:lnTo>
                    <a:lnTo>
                      <a:pt x="543" y="157"/>
                    </a:lnTo>
                    <a:lnTo>
                      <a:pt x="498" y="0"/>
                    </a:lnTo>
                    <a:lnTo>
                      <a:pt x="389" y="22"/>
                    </a:lnTo>
                    <a:lnTo>
                      <a:pt x="131" y="191"/>
                    </a:lnTo>
                    <a:lnTo>
                      <a:pt x="0" y="247"/>
                    </a:lnTo>
                    <a:lnTo>
                      <a:pt x="49" y="497"/>
                    </a:lnTo>
                    <a:lnTo>
                      <a:pt x="400" y="437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76" name="Freeform 330"/>
              <p:cNvSpPr>
                <a:spLocks/>
              </p:cNvSpPr>
              <p:nvPr/>
            </p:nvSpPr>
            <p:spPr bwMode="auto">
              <a:xfrm>
                <a:off x="1961" y="2602"/>
                <a:ext cx="41" cy="77"/>
              </a:xfrm>
              <a:custGeom>
                <a:avLst/>
                <a:gdLst>
                  <a:gd name="T0" fmla="*/ 0 w 217"/>
                  <a:gd name="T1" fmla="*/ 419 h 419"/>
                  <a:gd name="T2" fmla="*/ 172 w 217"/>
                  <a:gd name="T3" fmla="*/ 389 h 419"/>
                  <a:gd name="T4" fmla="*/ 217 w 217"/>
                  <a:gd name="T5" fmla="*/ 0 h 419"/>
                  <a:gd name="T6" fmla="*/ 23 w 217"/>
                  <a:gd name="T7" fmla="*/ 27 h 419"/>
                  <a:gd name="T8" fmla="*/ 0 w 217"/>
                  <a:gd name="T9" fmla="*/ 419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419">
                    <a:moveTo>
                      <a:pt x="0" y="419"/>
                    </a:moveTo>
                    <a:lnTo>
                      <a:pt x="172" y="389"/>
                    </a:lnTo>
                    <a:lnTo>
                      <a:pt x="217" y="0"/>
                    </a:lnTo>
                    <a:lnTo>
                      <a:pt x="23" y="27"/>
                    </a:lnTo>
                    <a:lnTo>
                      <a:pt x="0" y="419"/>
                    </a:lnTo>
                    <a:close/>
                  </a:path>
                </a:pathLst>
              </a:custGeom>
              <a:solidFill>
                <a:srgbClr val="DDC6A3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77" name="Freeform 331"/>
              <p:cNvSpPr>
                <a:spLocks/>
              </p:cNvSpPr>
              <p:nvPr/>
            </p:nvSpPr>
            <p:spPr bwMode="auto">
              <a:xfrm>
                <a:off x="1944" y="2604"/>
                <a:ext cx="21" cy="86"/>
              </a:xfrm>
              <a:custGeom>
                <a:avLst/>
                <a:gdLst>
                  <a:gd name="T0" fmla="*/ 74 w 112"/>
                  <a:gd name="T1" fmla="*/ 460 h 463"/>
                  <a:gd name="T2" fmla="*/ 3 w 112"/>
                  <a:gd name="T3" fmla="*/ 463 h 463"/>
                  <a:gd name="T4" fmla="*/ 0 w 112"/>
                  <a:gd name="T5" fmla="*/ 15 h 463"/>
                  <a:gd name="T6" fmla="*/ 112 w 112"/>
                  <a:gd name="T7" fmla="*/ 0 h 463"/>
                  <a:gd name="T8" fmla="*/ 74 w 112"/>
                  <a:gd name="T9" fmla="*/ 460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63">
                    <a:moveTo>
                      <a:pt x="74" y="460"/>
                    </a:moveTo>
                    <a:lnTo>
                      <a:pt x="3" y="463"/>
                    </a:lnTo>
                    <a:lnTo>
                      <a:pt x="0" y="15"/>
                    </a:lnTo>
                    <a:lnTo>
                      <a:pt x="112" y="0"/>
                    </a:lnTo>
                    <a:lnTo>
                      <a:pt x="74" y="460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78" name="Freeform 332"/>
              <p:cNvSpPr>
                <a:spLocks/>
              </p:cNvSpPr>
              <p:nvPr/>
            </p:nvSpPr>
            <p:spPr bwMode="auto">
              <a:xfrm>
                <a:off x="1945" y="2507"/>
                <a:ext cx="70" cy="91"/>
              </a:xfrm>
              <a:custGeom>
                <a:avLst/>
                <a:gdLst>
                  <a:gd name="T0" fmla="*/ 374 w 374"/>
                  <a:gd name="T1" fmla="*/ 460 h 490"/>
                  <a:gd name="T2" fmla="*/ 284 w 374"/>
                  <a:gd name="T3" fmla="*/ 0 h 490"/>
                  <a:gd name="T4" fmla="*/ 8 w 374"/>
                  <a:gd name="T5" fmla="*/ 4 h 490"/>
                  <a:gd name="T6" fmla="*/ 0 w 374"/>
                  <a:gd name="T7" fmla="*/ 490 h 490"/>
                  <a:gd name="T8" fmla="*/ 374 w 374"/>
                  <a:gd name="T9" fmla="*/ 46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4" h="490">
                    <a:moveTo>
                      <a:pt x="374" y="460"/>
                    </a:moveTo>
                    <a:lnTo>
                      <a:pt x="284" y="0"/>
                    </a:lnTo>
                    <a:lnTo>
                      <a:pt x="8" y="4"/>
                    </a:lnTo>
                    <a:lnTo>
                      <a:pt x="0" y="490"/>
                    </a:lnTo>
                    <a:lnTo>
                      <a:pt x="374" y="46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79" name="Freeform 333"/>
              <p:cNvSpPr>
                <a:spLocks/>
              </p:cNvSpPr>
              <p:nvPr/>
            </p:nvSpPr>
            <p:spPr bwMode="auto">
              <a:xfrm>
                <a:off x="1828" y="2436"/>
                <a:ext cx="76" cy="54"/>
              </a:xfrm>
              <a:custGeom>
                <a:avLst/>
                <a:gdLst>
                  <a:gd name="T0" fmla="*/ 64 w 408"/>
                  <a:gd name="T1" fmla="*/ 224 h 291"/>
                  <a:gd name="T2" fmla="*/ 165 w 408"/>
                  <a:gd name="T3" fmla="*/ 187 h 291"/>
                  <a:gd name="T4" fmla="*/ 202 w 408"/>
                  <a:gd name="T5" fmla="*/ 291 h 291"/>
                  <a:gd name="T6" fmla="*/ 408 w 408"/>
                  <a:gd name="T7" fmla="*/ 269 h 291"/>
                  <a:gd name="T8" fmla="*/ 333 w 408"/>
                  <a:gd name="T9" fmla="*/ 67 h 291"/>
                  <a:gd name="T10" fmla="*/ 266 w 408"/>
                  <a:gd name="T11" fmla="*/ 78 h 291"/>
                  <a:gd name="T12" fmla="*/ 228 w 408"/>
                  <a:gd name="T13" fmla="*/ 0 h 291"/>
                  <a:gd name="T14" fmla="*/ 0 w 408"/>
                  <a:gd name="T15" fmla="*/ 78 h 291"/>
                  <a:gd name="T16" fmla="*/ 64 w 408"/>
                  <a:gd name="T17" fmla="*/ 224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8" h="291">
                    <a:moveTo>
                      <a:pt x="64" y="224"/>
                    </a:moveTo>
                    <a:lnTo>
                      <a:pt x="165" y="187"/>
                    </a:lnTo>
                    <a:lnTo>
                      <a:pt x="202" y="291"/>
                    </a:lnTo>
                    <a:lnTo>
                      <a:pt x="408" y="269"/>
                    </a:lnTo>
                    <a:lnTo>
                      <a:pt x="333" y="67"/>
                    </a:lnTo>
                    <a:lnTo>
                      <a:pt x="266" y="78"/>
                    </a:lnTo>
                    <a:lnTo>
                      <a:pt x="228" y="0"/>
                    </a:lnTo>
                    <a:lnTo>
                      <a:pt x="0" y="78"/>
                    </a:lnTo>
                    <a:lnTo>
                      <a:pt x="64" y="224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80" name="Freeform 334"/>
              <p:cNvSpPr>
                <a:spLocks/>
              </p:cNvSpPr>
              <p:nvPr/>
            </p:nvSpPr>
            <p:spPr bwMode="auto">
              <a:xfrm>
                <a:off x="1907" y="2423"/>
                <a:ext cx="92" cy="74"/>
              </a:xfrm>
              <a:custGeom>
                <a:avLst/>
                <a:gdLst>
                  <a:gd name="T0" fmla="*/ 150 w 494"/>
                  <a:gd name="T1" fmla="*/ 400 h 400"/>
                  <a:gd name="T2" fmla="*/ 494 w 494"/>
                  <a:gd name="T3" fmla="*/ 393 h 400"/>
                  <a:gd name="T4" fmla="*/ 494 w 494"/>
                  <a:gd name="T5" fmla="*/ 154 h 400"/>
                  <a:gd name="T6" fmla="*/ 445 w 494"/>
                  <a:gd name="T7" fmla="*/ 0 h 400"/>
                  <a:gd name="T8" fmla="*/ 255 w 494"/>
                  <a:gd name="T9" fmla="*/ 79 h 400"/>
                  <a:gd name="T10" fmla="*/ 236 w 494"/>
                  <a:gd name="T11" fmla="*/ 30 h 400"/>
                  <a:gd name="T12" fmla="*/ 0 w 494"/>
                  <a:gd name="T13" fmla="*/ 131 h 400"/>
                  <a:gd name="T14" fmla="*/ 71 w 494"/>
                  <a:gd name="T15" fmla="*/ 337 h 400"/>
                  <a:gd name="T16" fmla="*/ 146 w 494"/>
                  <a:gd name="T17" fmla="*/ 344 h 400"/>
                  <a:gd name="T18" fmla="*/ 150 w 494"/>
                  <a:gd name="T19" fmla="*/ 40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4" h="400">
                    <a:moveTo>
                      <a:pt x="150" y="400"/>
                    </a:moveTo>
                    <a:lnTo>
                      <a:pt x="494" y="393"/>
                    </a:lnTo>
                    <a:lnTo>
                      <a:pt x="494" y="154"/>
                    </a:lnTo>
                    <a:lnTo>
                      <a:pt x="445" y="0"/>
                    </a:lnTo>
                    <a:lnTo>
                      <a:pt x="255" y="79"/>
                    </a:lnTo>
                    <a:lnTo>
                      <a:pt x="236" y="30"/>
                    </a:lnTo>
                    <a:lnTo>
                      <a:pt x="0" y="131"/>
                    </a:lnTo>
                    <a:lnTo>
                      <a:pt x="71" y="337"/>
                    </a:lnTo>
                    <a:lnTo>
                      <a:pt x="146" y="344"/>
                    </a:lnTo>
                    <a:lnTo>
                      <a:pt x="150" y="40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81" name="Freeform 335"/>
              <p:cNvSpPr>
                <a:spLocks/>
              </p:cNvSpPr>
              <p:nvPr/>
            </p:nvSpPr>
            <p:spPr bwMode="auto">
              <a:xfrm>
                <a:off x="1872" y="2429"/>
                <a:ext cx="18" cy="20"/>
              </a:xfrm>
              <a:custGeom>
                <a:avLst/>
                <a:gdLst>
                  <a:gd name="T0" fmla="*/ 38 w 94"/>
                  <a:gd name="T1" fmla="*/ 109 h 109"/>
                  <a:gd name="T2" fmla="*/ 94 w 94"/>
                  <a:gd name="T3" fmla="*/ 97 h 109"/>
                  <a:gd name="T4" fmla="*/ 56 w 94"/>
                  <a:gd name="T5" fmla="*/ 0 h 109"/>
                  <a:gd name="T6" fmla="*/ 0 w 94"/>
                  <a:gd name="T7" fmla="*/ 30 h 109"/>
                  <a:gd name="T8" fmla="*/ 38 w 94"/>
                  <a:gd name="T9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09">
                    <a:moveTo>
                      <a:pt x="38" y="109"/>
                    </a:moveTo>
                    <a:lnTo>
                      <a:pt x="94" y="97"/>
                    </a:lnTo>
                    <a:lnTo>
                      <a:pt x="56" y="0"/>
                    </a:lnTo>
                    <a:lnTo>
                      <a:pt x="0" y="30"/>
                    </a:lnTo>
                    <a:lnTo>
                      <a:pt x="38" y="109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82" name="Freeform 336"/>
              <p:cNvSpPr>
                <a:spLocks/>
              </p:cNvSpPr>
              <p:nvPr/>
            </p:nvSpPr>
            <p:spPr bwMode="auto">
              <a:xfrm>
                <a:off x="1899" y="2418"/>
                <a:ext cx="23" cy="27"/>
              </a:xfrm>
              <a:custGeom>
                <a:avLst/>
                <a:gdLst>
                  <a:gd name="T0" fmla="*/ 45 w 124"/>
                  <a:gd name="T1" fmla="*/ 146 h 146"/>
                  <a:gd name="T2" fmla="*/ 124 w 124"/>
                  <a:gd name="T3" fmla="*/ 108 h 146"/>
                  <a:gd name="T4" fmla="*/ 83 w 124"/>
                  <a:gd name="T5" fmla="*/ 0 h 146"/>
                  <a:gd name="T6" fmla="*/ 0 w 124"/>
                  <a:gd name="T7" fmla="*/ 19 h 146"/>
                  <a:gd name="T8" fmla="*/ 45 w 124"/>
                  <a:gd name="T9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46">
                    <a:moveTo>
                      <a:pt x="45" y="146"/>
                    </a:moveTo>
                    <a:lnTo>
                      <a:pt x="124" y="108"/>
                    </a:lnTo>
                    <a:lnTo>
                      <a:pt x="83" y="0"/>
                    </a:lnTo>
                    <a:lnTo>
                      <a:pt x="0" y="19"/>
                    </a:lnTo>
                    <a:lnTo>
                      <a:pt x="45" y="146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83" name="Freeform 337"/>
              <p:cNvSpPr>
                <a:spLocks/>
              </p:cNvSpPr>
              <p:nvPr/>
            </p:nvSpPr>
            <p:spPr bwMode="auto">
              <a:xfrm>
                <a:off x="1918" y="2532"/>
                <a:ext cx="25" cy="55"/>
              </a:xfrm>
              <a:custGeom>
                <a:avLst/>
                <a:gdLst>
                  <a:gd name="T0" fmla="*/ 71 w 136"/>
                  <a:gd name="T1" fmla="*/ 290 h 298"/>
                  <a:gd name="T2" fmla="*/ 0 w 136"/>
                  <a:gd name="T3" fmla="*/ 242 h 298"/>
                  <a:gd name="T4" fmla="*/ 68 w 136"/>
                  <a:gd name="T5" fmla="*/ 88 h 298"/>
                  <a:gd name="T6" fmla="*/ 83 w 136"/>
                  <a:gd name="T7" fmla="*/ 10 h 298"/>
                  <a:gd name="T8" fmla="*/ 136 w 136"/>
                  <a:gd name="T9" fmla="*/ 0 h 298"/>
                  <a:gd name="T10" fmla="*/ 124 w 136"/>
                  <a:gd name="T11" fmla="*/ 197 h 298"/>
                  <a:gd name="T12" fmla="*/ 124 w 136"/>
                  <a:gd name="T13" fmla="*/ 298 h 298"/>
                  <a:gd name="T14" fmla="*/ 71 w 136"/>
                  <a:gd name="T15" fmla="*/ 29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6" h="298">
                    <a:moveTo>
                      <a:pt x="71" y="290"/>
                    </a:moveTo>
                    <a:lnTo>
                      <a:pt x="0" y="242"/>
                    </a:lnTo>
                    <a:lnTo>
                      <a:pt x="68" y="88"/>
                    </a:lnTo>
                    <a:lnTo>
                      <a:pt x="83" y="10"/>
                    </a:lnTo>
                    <a:lnTo>
                      <a:pt x="136" y="0"/>
                    </a:lnTo>
                    <a:lnTo>
                      <a:pt x="124" y="197"/>
                    </a:lnTo>
                    <a:lnTo>
                      <a:pt x="124" y="298"/>
                    </a:lnTo>
                    <a:lnTo>
                      <a:pt x="71" y="290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84" name="Freeform 338"/>
              <p:cNvSpPr>
                <a:spLocks/>
              </p:cNvSpPr>
              <p:nvPr/>
            </p:nvSpPr>
            <p:spPr bwMode="auto">
              <a:xfrm>
                <a:off x="1790" y="2454"/>
                <a:ext cx="41" cy="37"/>
              </a:xfrm>
              <a:custGeom>
                <a:avLst/>
                <a:gdLst>
                  <a:gd name="T0" fmla="*/ 168 w 217"/>
                  <a:gd name="T1" fmla="*/ 0 h 198"/>
                  <a:gd name="T2" fmla="*/ 157 w 217"/>
                  <a:gd name="T3" fmla="*/ 60 h 198"/>
                  <a:gd name="T4" fmla="*/ 217 w 217"/>
                  <a:gd name="T5" fmla="*/ 105 h 198"/>
                  <a:gd name="T6" fmla="*/ 187 w 217"/>
                  <a:gd name="T7" fmla="*/ 183 h 198"/>
                  <a:gd name="T8" fmla="*/ 60 w 217"/>
                  <a:gd name="T9" fmla="*/ 198 h 198"/>
                  <a:gd name="T10" fmla="*/ 52 w 217"/>
                  <a:gd name="T11" fmla="*/ 112 h 198"/>
                  <a:gd name="T12" fmla="*/ 0 w 217"/>
                  <a:gd name="T13" fmla="*/ 67 h 198"/>
                  <a:gd name="T14" fmla="*/ 168 w 217"/>
                  <a:gd name="T15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7" h="198">
                    <a:moveTo>
                      <a:pt x="168" y="0"/>
                    </a:moveTo>
                    <a:lnTo>
                      <a:pt x="157" y="60"/>
                    </a:lnTo>
                    <a:lnTo>
                      <a:pt x="217" y="105"/>
                    </a:lnTo>
                    <a:lnTo>
                      <a:pt x="187" y="183"/>
                    </a:lnTo>
                    <a:lnTo>
                      <a:pt x="60" y="198"/>
                    </a:lnTo>
                    <a:lnTo>
                      <a:pt x="52" y="112"/>
                    </a:lnTo>
                    <a:lnTo>
                      <a:pt x="0" y="67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85" name="Freeform 339"/>
              <p:cNvSpPr>
                <a:spLocks/>
              </p:cNvSpPr>
              <p:nvPr/>
            </p:nvSpPr>
            <p:spPr bwMode="auto">
              <a:xfrm>
                <a:off x="2325" y="2388"/>
                <a:ext cx="46" cy="37"/>
              </a:xfrm>
              <a:custGeom>
                <a:avLst/>
                <a:gdLst>
                  <a:gd name="T0" fmla="*/ 101 w 251"/>
                  <a:gd name="T1" fmla="*/ 146 h 202"/>
                  <a:gd name="T2" fmla="*/ 236 w 251"/>
                  <a:gd name="T3" fmla="*/ 202 h 202"/>
                  <a:gd name="T4" fmla="*/ 251 w 251"/>
                  <a:gd name="T5" fmla="*/ 109 h 202"/>
                  <a:gd name="T6" fmla="*/ 146 w 251"/>
                  <a:gd name="T7" fmla="*/ 57 h 202"/>
                  <a:gd name="T8" fmla="*/ 60 w 251"/>
                  <a:gd name="T9" fmla="*/ 0 h 202"/>
                  <a:gd name="T10" fmla="*/ 34 w 251"/>
                  <a:gd name="T11" fmla="*/ 30 h 202"/>
                  <a:gd name="T12" fmla="*/ 0 w 251"/>
                  <a:gd name="T13" fmla="*/ 27 h 202"/>
                  <a:gd name="T14" fmla="*/ 4 w 251"/>
                  <a:gd name="T15" fmla="*/ 83 h 202"/>
                  <a:gd name="T16" fmla="*/ 101 w 251"/>
                  <a:gd name="T17" fmla="*/ 146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1" h="202">
                    <a:moveTo>
                      <a:pt x="101" y="146"/>
                    </a:moveTo>
                    <a:lnTo>
                      <a:pt x="236" y="202"/>
                    </a:lnTo>
                    <a:lnTo>
                      <a:pt x="251" y="109"/>
                    </a:lnTo>
                    <a:lnTo>
                      <a:pt x="146" y="57"/>
                    </a:lnTo>
                    <a:lnTo>
                      <a:pt x="60" y="0"/>
                    </a:lnTo>
                    <a:lnTo>
                      <a:pt x="34" y="30"/>
                    </a:lnTo>
                    <a:lnTo>
                      <a:pt x="0" y="27"/>
                    </a:lnTo>
                    <a:lnTo>
                      <a:pt x="4" y="83"/>
                    </a:lnTo>
                    <a:lnTo>
                      <a:pt x="101" y="14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86" name="Freeform 340"/>
              <p:cNvSpPr>
                <a:spLocks/>
              </p:cNvSpPr>
              <p:nvPr/>
            </p:nvSpPr>
            <p:spPr bwMode="auto">
              <a:xfrm>
                <a:off x="2315" y="2407"/>
                <a:ext cx="48" cy="56"/>
              </a:xfrm>
              <a:custGeom>
                <a:avLst/>
                <a:gdLst>
                  <a:gd name="T0" fmla="*/ 202 w 258"/>
                  <a:gd name="T1" fmla="*/ 303 h 303"/>
                  <a:gd name="T2" fmla="*/ 258 w 258"/>
                  <a:gd name="T3" fmla="*/ 101 h 303"/>
                  <a:gd name="T4" fmla="*/ 138 w 258"/>
                  <a:gd name="T5" fmla="*/ 60 h 303"/>
                  <a:gd name="T6" fmla="*/ 41 w 258"/>
                  <a:gd name="T7" fmla="*/ 0 h 303"/>
                  <a:gd name="T8" fmla="*/ 0 w 258"/>
                  <a:gd name="T9" fmla="*/ 210 h 303"/>
                  <a:gd name="T10" fmla="*/ 202 w 258"/>
                  <a:gd name="T11" fmla="*/ 303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8" h="303">
                    <a:moveTo>
                      <a:pt x="202" y="303"/>
                    </a:moveTo>
                    <a:lnTo>
                      <a:pt x="258" y="101"/>
                    </a:lnTo>
                    <a:lnTo>
                      <a:pt x="138" y="60"/>
                    </a:lnTo>
                    <a:lnTo>
                      <a:pt x="41" y="0"/>
                    </a:lnTo>
                    <a:lnTo>
                      <a:pt x="0" y="210"/>
                    </a:lnTo>
                    <a:lnTo>
                      <a:pt x="202" y="303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87" name="Freeform 341"/>
              <p:cNvSpPr>
                <a:spLocks/>
              </p:cNvSpPr>
              <p:nvPr/>
            </p:nvSpPr>
            <p:spPr bwMode="auto">
              <a:xfrm>
                <a:off x="2355" y="2426"/>
                <a:ext cx="16" cy="44"/>
              </a:xfrm>
              <a:custGeom>
                <a:avLst/>
                <a:gdLst>
                  <a:gd name="T0" fmla="*/ 60 w 82"/>
                  <a:gd name="T1" fmla="*/ 239 h 239"/>
                  <a:gd name="T2" fmla="*/ 75 w 82"/>
                  <a:gd name="T3" fmla="*/ 142 h 239"/>
                  <a:gd name="T4" fmla="*/ 60 w 82"/>
                  <a:gd name="T5" fmla="*/ 127 h 239"/>
                  <a:gd name="T6" fmla="*/ 82 w 82"/>
                  <a:gd name="T7" fmla="*/ 11 h 239"/>
                  <a:gd name="T8" fmla="*/ 48 w 82"/>
                  <a:gd name="T9" fmla="*/ 0 h 239"/>
                  <a:gd name="T10" fmla="*/ 0 w 82"/>
                  <a:gd name="T11" fmla="*/ 209 h 239"/>
                  <a:gd name="T12" fmla="*/ 60 w 82"/>
                  <a:gd name="T13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239">
                    <a:moveTo>
                      <a:pt x="60" y="239"/>
                    </a:moveTo>
                    <a:lnTo>
                      <a:pt x="75" y="142"/>
                    </a:lnTo>
                    <a:lnTo>
                      <a:pt x="60" y="127"/>
                    </a:lnTo>
                    <a:lnTo>
                      <a:pt x="82" y="11"/>
                    </a:lnTo>
                    <a:lnTo>
                      <a:pt x="48" y="0"/>
                    </a:lnTo>
                    <a:lnTo>
                      <a:pt x="0" y="209"/>
                    </a:lnTo>
                    <a:lnTo>
                      <a:pt x="60" y="239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88" name="Freeform 342"/>
              <p:cNvSpPr>
                <a:spLocks/>
              </p:cNvSpPr>
              <p:nvPr/>
            </p:nvSpPr>
            <p:spPr bwMode="auto">
              <a:xfrm>
                <a:off x="2344" y="2466"/>
                <a:ext cx="18" cy="27"/>
              </a:xfrm>
              <a:custGeom>
                <a:avLst/>
                <a:gdLst>
                  <a:gd name="T0" fmla="*/ 67 w 94"/>
                  <a:gd name="T1" fmla="*/ 146 h 146"/>
                  <a:gd name="T2" fmla="*/ 94 w 94"/>
                  <a:gd name="T3" fmla="*/ 34 h 146"/>
                  <a:gd name="T4" fmla="*/ 22 w 94"/>
                  <a:gd name="T5" fmla="*/ 0 h 146"/>
                  <a:gd name="T6" fmla="*/ 0 w 94"/>
                  <a:gd name="T7" fmla="*/ 124 h 146"/>
                  <a:gd name="T8" fmla="*/ 67 w 94"/>
                  <a:gd name="T9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46">
                    <a:moveTo>
                      <a:pt x="67" y="146"/>
                    </a:moveTo>
                    <a:lnTo>
                      <a:pt x="94" y="34"/>
                    </a:lnTo>
                    <a:lnTo>
                      <a:pt x="22" y="0"/>
                    </a:lnTo>
                    <a:lnTo>
                      <a:pt x="0" y="124"/>
                    </a:lnTo>
                    <a:lnTo>
                      <a:pt x="67" y="14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89" name="Freeform 343"/>
              <p:cNvSpPr>
                <a:spLocks/>
              </p:cNvSpPr>
              <p:nvPr/>
            </p:nvSpPr>
            <p:spPr bwMode="auto">
              <a:xfrm>
                <a:off x="2306" y="2495"/>
                <a:ext cx="52" cy="63"/>
              </a:xfrm>
              <a:custGeom>
                <a:avLst/>
                <a:gdLst>
                  <a:gd name="T0" fmla="*/ 139 w 281"/>
                  <a:gd name="T1" fmla="*/ 333 h 341"/>
                  <a:gd name="T2" fmla="*/ 161 w 281"/>
                  <a:gd name="T3" fmla="*/ 229 h 341"/>
                  <a:gd name="T4" fmla="*/ 228 w 281"/>
                  <a:gd name="T5" fmla="*/ 165 h 341"/>
                  <a:gd name="T6" fmla="*/ 262 w 281"/>
                  <a:gd name="T7" fmla="*/ 94 h 341"/>
                  <a:gd name="T8" fmla="*/ 281 w 281"/>
                  <a:gd name="T9" fmla="*/ 8 h 341"/>
                  <a:gd name="T10" fmla="*/ 225 w 281"/>
                  <a:gd name="T11" fmla="*/ 0 h 341"/>
                  <a:gd name="T12" fmla="*/ 225 w 281"/>
                  <a:gd name="T13" fmla="*/ 57 h 341"/>
                  <a:gd name="T14" fmla="*/ 150 w 281"/>
                  <a:gd name="T15" fmla="*/ 60 h 341"/>
                  <a:gd name="T16" fmla="*/ 120 w 281"/>
                  <a:gd name="T17" fmla="*/ 173 h 341"/>
                  <a:gd name="T18" fmla="*/ 41 w 281"/>
                  <a:gd name="T19" fmla="*/ 187 h 341"/>
                  <a:gd name="T20" fmla="*/ 0 w 281"/>
                  <a:gd name="T21" fmla="*/ 341 h 341"/>
                  <a:gd name="T22" fmla="*/ 139 w 281"/>
                  <a:gd name="T23" fmla="*/ 333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1" h="341">
                    <a:moveTo>
                      <a:pt x="139" y="333"/>
                    </a:moveTo>
                    <a:lnTo>
                      <a:pt x="161" y="229"/>
                    </a:lnTo>
                    <a:lnTo>
                      <a:pt x="228" y="165"/>
                    </a:lnTo>
                    <a:lnTo>
                      <a:pt x="262" y="94"/>
                    </a:lnTo>
                    <a:lnTo>
                      <a:pt x="281" y="8"/>
                    </a:lnTo>
                    <a:lnTo>
                      <a:pt x="225" y="0"/>
                    </a:lnTo>
                    <a:lnTo>
                      <a:pt x="225" y="57"/>
                    </a:lnTo>
                    <a:lnTo>
                      <a:pt x="150" y="60"/>
                    </a:lnTo>
                    <a:lnTo>
                      <a:pt x="120" y="173"/>
                    </a:lnTo>
                    <a:lnTo>
                      <a:pt x="41" y="187"/>
                    </a:lnTo>
                    <a:lnTo>
                      <a:pt x="0" y="341"/>
                    </a:lnTo>
                    <a:lnTo>
                      <a:pt x="139" y="333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90" name="Freeform 344"/>
              <p:cNvSpPr>
                <a:spLocks/>
              </p:cNvSpPr>
              <p:nvPr/>
            </p:nvSpPr>
            <p:spPr bwMode="auto">
              <a:xfrm>
                <a:off x="2301" y="2429"/>
                <a:ext cx="12" cy="18"/>
              </a:xfrm>
              <a:custGeom>
                <a:avLst/>
                <a:gdLst>
                  <a:gd name="T0" fmla="*/ 0 w 64"/>
                  <a:gd name="T1" fmla="*/ 86 h 97"/>
                  <a:gd name="T2" fmla="*/ 45 w 64"/>
                  <a:gd name="T3" fmla="*/ 97 h 97"/>
                  <a:gd name="T4" fmla="*/ 64 w 64"/>
                  <a:gd name="T5" fmla="*/ 11 h 97"/>
                  <a:gd name="T6" fmla="*/ 26 w 64"/>
                  <a:gd name="T7" fmla="*/ 0 h 97"/>
                  <a:gd name="T8" fmla="*/ 0 w 64"/>
                  <a:gd name="T9" fmla="*/ 8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97">
                    <a:moveTo>
                      <a:pt x="0" y="86"/>
                    </a:moveTo>
                    <a:lnTo>
                      <a:pt x="45" y="97"/>
                    </a:lnTo>
                    <a:lnTo>
                      <a:pt x="64" y="11"/>
                    </a:lnTo>
                    <a:lnTo>
                      <a:pt x="26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91" name="Freeform 345"/>
              <p:cNvSpPr>
                <a:spLocks/>
              </p:cNvSpPr>
              <p:nvPr/>
            </p:nvSpPr>
            <p:spPr bwMode="auto">
              <a:xfrm>
                <a:off x="2284" y="2450"/>
                <a:ext cx="25" cy="90"/>
              </a:xfrm>
              <a:custGeom>
                <a:avLst/>
                <a:gdLst>
                  <a:gd name="T0" fmla="*/ 93 w 138"/>
                  <a:gd name="T1" fmla="*/ 0 h 483"/>
                  <a:gd name="T2" fmla="*/ 0 w 138"/>
                  <a:gd name="T3" fmla="*/ 277 h 483"/>
                  <a:gd name="T4" fmla="*/ 11 w 138"/>
                  <a:gd name="T5" fmla="*/ 352 h 483"/>
                  <a:gd name="T6" fmla="*/ 71 w 138"/>
                  <a:gd name="T7" fmla="*/ 370 h 483"/>
                  <a:gd name="T8" fmla="*/ 78 w 138"/>
                  <a:gd name="T9" fmla="*/ 475 h 483"/>
                  <a:gd name="T10" fmla="*/ 119 w 138"/>
                  <a:gd name="T11" fmla="*/ 483 h 483"/>
                  <a:gd name="T12" fmla="*/ 138 w 138"/>
                  <a:gd name="T13" fmla="*/ 430 h 483"/>
                  <a:gd name="T14" fmla="*/ 123 w 138"/>
                  <a:gd name="T15" fmla="*/ 303 h 483"/>
                  <a:gd name="T16" fmla="*/ 108 w 138"/>
                  <a:gd name="T17" fmla="*/ 176 h 483"/>
                  <a:gd name="T18" fmla="*/ 138 w 138"/>
                  <a:gd name="T19" fmla="*/ 4 h 483"/>
                  <a:gd name="T20" fmla="*/ 93 w 138"/>
                  <a:gd name="T21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8" h="483">
                    <a:moveTo>
                      <a:pt x="93" y="0"/>
                    </a:moveTo>
                    <a:lnTo>
                      <a:pt x="0" y="277"/>
                    </a:lnTo>
                    <a:lnTo>
                      <a:pt x="11" y="352"/>
                    </a:lnTo>
                    <a:lnTo>
                      <a:pt x="71" y="370"/>
                    </a:lnTo>
                    <a:lnTo>
                      <a:pt x="78" y="475"/>
                    </a:lnTo>
                    <a:lnTo>
                      <a:pt x="119" y="483"/>
                    </a:lnTo>
                    <a:lnTo>
                      <a:pt x="138" y="430"/>
                    </a:lnTo>
                    <a:lnTo>
                      <a:pt x="123" y="303"/>
                    </a:lnTo>
                    <a:lnTo>
                      <a:pt x="108" y="176"/>
                    </a:lnTo>
                    <a:lnTo>
                      <a:pt x="138" y="4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92" name="Freeform 346"/>
              <p:cNvSpPr>
                <a:spLocks/>
              </p:cNvSpPr>
              <p:nvPr/>
            </p:nvSpPr>
            <p:spPr bwMode="auto">
              <a:xfrm>
                <a:off x="2312" y="2507"/>
                <a:ext cx="19" cy="16"/>
              </a:xfrm>
              <a:custGeom>
                <a:avLst/>
                <a:gdLst>
                  <a:gd name="T0" fmla="*/ 105 w 105"/>
                  <a:gd name="T1" fmla="*/ 8 h 90"/>
                  <a:gd name="T2" fmla="*/ 82 w 105"/>
                  <a:gd name="T3" fmla="*/ 90 h 90"/>
                  <a:gd name="T4" fmla="*/ 11 w 105"/>
                  <a:gd name="T5" fmla="*/ 82 h 90"/>
                  <a:gd name="T6" fmla="*/ 0 w 105"/>
                  <a:gd name="T7" fmla="*/ 0 h 90"/>
                  <a:gd name="T8" fmla="*/ 105 w 105"/>
                  <a:gd name="T9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90">
                    <a:moveTo>
                      <a:pt x="105" y="8"/>
                    </a:moveTo>
                    <a:lnTo>
                      <a:pt x="82" y="90"/>
                    </a:lnTo>
                    <a:lnTo>
                      <a:pt x="11" y="82"/>
                    </a:lnTo>
                    <a:lnTo>
                      <a:pt x="0" y="0"/>
                    </a:lnTo>
                    <a:lnTo>
                      <a:pt x="105" y="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93" name="Freeform 347"/>
              <p:cNvSpPr>
                <a:spLocks/>
              </p:cNvSpPr>
              <p:nvPr/>
            </p:nvSpPr>
            <p:spPr bwMode="auto">
              <a:xfrm>
                <a:off x="2309" y="2452"/>
                <a:ext cx="24" cy="53"/>
              </a:xfrm>
              <a:custGeom>
                <a:avLst/>
                <a:gdLst>
                  <a:gd name="T0" fmla="*/ 112 w 131"/>
                  <a:gd name="T1" fmla="*/ 288 h 288"/>
                  <a:gd name="T2" fmla="*/ 131 w 131"/>
                  <a:gd name="T3" fmla="*/ 205 h 288"/>
                  <a:gd name="T4" fmla="*/ 86 w 131"/>
                  <a:gd name="T5" fmla="*/ 190 h 288"/>
                  <a:gd name="T6" fmla="*/ 97 w 131"/>
                  <a:gd name="T7" fmla="*/ 134 h 288"/>
                  <a:gd name="T8" fmla="*/ 41 w 131"/>
                  <a:gd name="T9" fmla="*/ 123 h 288"/>
                  <a:gd name="T10" fmla="*/ 60 w 131"/>
                  <a:gd name="T11" fmla="*/ 11 h 288"/>
                  <a:gd name="T12" fmla="*/ 26 w 131"/>
                  <a:gd name="T13" fmla="*/ 0 h 288"/>
                  <a:gd name="T14" fmla="*/ 0 w 131"/>
                  <a:gd name="T15" fmla="*/ 183 h 288"/>
                  <a:gd name="T16" fmla="*/ 15 w 131"/>
                  <a:gd name="T17" fmla="*/ 276 h 288"/>
                  <a:gd name="T18" fmla="*/ 112 w 131"/>
                  <a:gd name="T19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1" h="288">
                    <a:moveTo>
                      <a:pt x="112" y="288"/>
                    </a:moveTo>
                    <a:lnTo>
                      <a:pt x="131" y="205"/>
                    </a:lnTo>
                    <a:lnTo>
                      <a:pt x="86" y="190"/>
                    </a:lnTo>
                    <a:lnTo>
                      <a:pt x="97" y="134"/>
                    </a:lnTo>
                    <a:lnTo>
                      <a:pt x="41" y="123"/>
                    </a:lnTo>
                    <a:lnTo>
                      <a:pt x="60" y="11"/>
                    </a:lnTo>
                    <a:lnTo>
                      <a:pt x="26" y="0"/>
                    </a:lnTo>
                    <a:lnTo>
                      <a:pt x="0" y="183"/>
                    </a:lnTo>
                    <a:lnTo>
                      <a:pt x="15" y="276"/>
                    </a:lnTo>
                    <a:lnTo>
                      <a:pt x="112" y="288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94" name="Freeform 348"/>
              <p:cNvSpPr>
                <a:spLocks/>
              </p:cNvSpPr>
              <p:nvPr/>
            </p:nvSpPr>
            <p:spPr bwMode="auto">
              <a:xfrm>
                <a:off x="2319" y="2453"/>
                <a:ext cx="27" cy="47"/>
              </a:xfrm>
              <a:custGeom>
                <a:avLst/>
                <a:gdLst>
                  <a:gd name="T0" fmla="*/ 146 w 146"/>
                  <a:gd name="T1" fmla="*/ 67 h 251"/>
                  <a:gd name="T2" fmla="*/ 124 w 146"/>
                  <a:gd name="T3" fmla="*/ 142 h 251"/>
                  <a:gd name="T4" fmla="*/ 120 w 146"/>
                  <a:gd name="T5" fmla="*/ 243 h 251"/>
                  <a:gd name="T6" fmla="*/ 90 w 146"/>
                  <a:gd name="T7" fmla="*/ 251 h 251"/>
                  <a:gd name="T8" fmla="*/ 90 w 146"/>
                  <a:gd name="T9" fmla="*/ 172 h 251"/>
                  <a:gd name="T10" fmla="*/ 38 w 146"/>
                  <a:gd name="T11" fmla="*/ 172 h 251"/>
                  <a:gd name="T12" fmla="*/ 56 w 146"/>
                  <a:gd name="T13" fmla="*/ 112 h 251"/>
                  <a:gd name="T14" fmla="*/ 0 w 146"/>
                  <a:gd name="T15" fmla="*/ 101 h 251"/>
                  <a:gd name="T16" fmla="*/ 12 w 146"/>
                  <a:gd name="T17" fmla="*/ 0 h 251"/>
                  <a:gd name="T18" fmla="*/ 146 w 146"/>
                  <a:gd name="T19" fmla="*/ 67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6" h="251">
                    <a:moveTo>
                      <a:pt x="146" y="67"/>
                    </a:moveTo>
                    <a:lnTo>
                      <a:pt x="124" y="142"/>
                    </a:lnTo>
                    <a:lnTo>
                      <a:pt x="120" y="243"/>
                    </a:lnTo>
                    <a:lnTo>
                      <a:pt x="90" y="251"/>
                    </a:lnTo>
                    <a:lnTo>
                      <a:pt x="90" y="172"/>
                    </a:lnTo>
                    <a:lnTo>
                      <a:pt x="38" y="172"/>
                    </a:lnTo>
                    <a:lnTo>
                      <a:pt x="56" y="112"/>
                    </a:lnTo>
                    <a:lnTo>
                      <a:pt x="0" y="101"/>
                    </a:lnTo>
                    <a:lnTo>
                      <a:pt x="12" y="0"/>
                    </a:lnTo>
                    <a:lnTo>
                      <a:pt x="146" y="67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95" name="Freeform 349"/>
              <p:cNvSpPr>
                <a:spLocks/>
              </p:cNvSpPr>
              <p:nvPr/>
            </p:nvSpPr>
            <p:spPr bwMode="auto">
              <a:xfrm>
                <a:off x="2503" y="2181"/>
                <a:ext cx="48" cy="44"/>
              </a:xfrm>
              <a:custGeom>
                <a:avLst/>
                <a:gdLst>
                  <a:gd name="T0" fmla="*/ 168 w 262"/>
                  <a:gd name="T1" fmla="*/ 0 h 239"/>
                  <a:gd name="T2" fmla="*/ 198 w 262"/>
                  <a:gd name="T3" fmla="*/ 116 h 239"/>
                  <a:gd name="T4" fmla="*/ 262 w 262"/>
                  <a:gd name="T5" fmla="*/ 168 h 239"/>
                  <a:gd name="T6" fmla="*/ 205 w 262"/>
                  <a:gd name="T7" fmla="*/ 239 h 239"/>
                  <a:gd name="T8" fmla="*/ 134 w 262"/>
                  <a:gd name="T9" fmla="*/ 176 h 239"/>
                  <a:gd name="T10" fmla="*/ 123 w 262"/>
                  <a:gd name="T11" fmla="*/ 131 h 239"/>
                  <a:gd name="T12" fmla="*/ 18 w 262"/>
                  <a:gd name="T13" fmla="*/ 105 h 239"/>
                  <a:gd name="T14" fmla="*/ 0 w 262"/>
                  <a:gd name="T15" fmla="*/ 45 h 239"/>
                  <a:gd name="T16" fmla="*/ 168 w 262"/>
                  <a:gd name="T17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2" h="239">
                    <a:moveTo>
                      <a:pt x="168" y="0"/>
                    </a:moveTo>
                    <a:lnTo>
                      <a:pt x="198" y="116"/>
                    </a:lnTo>
                    <a:lnTo>
                      <a:pt x="262" y="168"/>
                    </a:lnTo>
                    <a:lnTo>
                      <a:pt x="205" y="239"/>
                    </a:lnTo>
                    <a:lnTo>
                      <a:pt x="134" y="176"/>
                    </a:lnTo>
                    <a:lnTo>
                      <a:pt x="123" y="131"/>
                    </a:lnTo>
                    <a:lnTo>
                      <a:pt x="18" y="105"/>
                    </a:lnTo>
                    <a:lnTo>
                      <a:pt x="0" y="45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96" name="Freeform 350"/>
              <p:cNvSpPr>
                <a:spLocks/>
              </p:cNvSpPr>
              <p:nvPr/>
            </p:nvSpPr>
            <p:spPr bwMode="auto">
              <a:xfrm>
                <a:off x="2542" y="2181"/>
                <a:ext cx="29" cy="35"/>
              </a:xfrm>
              <a:custGeom>
                <a:avLst/>
                <a:gdLst>
                  <a:gd name="T0" fmla="*/ 79 w 153"/>
                  <a:gd name="T1" fmla="*/ 0 h 187"/>
                  <a:gd name="T2" fmla="*/ 153 w 153"/>
                  <a:gd name="T3" fmla="*/ 187 h 187"/>
                  <a:gd name="T4" fmla="*/ 105 w 153"/>
                  <a:gd name="T5" fmla="*/ 175 h 187"/>
                  <a:gd name="T6" fmla="*/ 34 w 153"/>
                  <a:gd name="T7" fmla="*/ 127 h 187"/>
                  <a:gd name="T8" fmla="*/ 0 w 153"/>
                  <a:gd name="T9" fmla="*/ 26 h 187"/>
                  <a:gd name="T10" fmla="*/ 79 w 153"/>
                  <a:gd name="T11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3" h="187">
                    <a:moveTo>
                      <a:pt x="79" y="0"/>
                    </a:moveTo>
                    <a:lnTo>
                      <a:pt x="153" y="187"/>
                    </a:lnTo>
                    <a:lnTo>
                      <a:pt x="105" y="175"/>
                    </a:lnTo>
                    <a:lnTo>
                      <a:pt x="34" y="127"/>
                    </a:lnTo>
                    <a:lnTo>
                      <a:pt x="0" y="26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97" name="Freeform 351"/>
              <p:cNvSpPr>
                <a:spLocks/>
              </p:cNvSpPr>
              <p:nvPr/>
            </p:nvSpPr>
            <p:spPr bwMode="auto">
              <a:xfrm>
                <a:off x="2537" y="2213"/>
                <a:ext cx="33" cy="75"/>
              </a:xfrm>
              <a:custGeom>
                <a:avLst/>
                <a:gdLst>
                  <a:gd name="T0" fmla="*/ 82 w 176"/>
                  <a:gd name="T1" fmla="*/ 0 h 400"/>
                  <a:gd name="T2" fmla="*/ 176 w 176"/>
                  <a:gd name="T3" fmla="*/ 59 h 400"/>
                  <a:gd name="T4" fmla="*/ 149 w 176"/>
                  <a:gd name="T5" fmla="*/ 108 h 400"/>
                  <a:gd name="T6" fmla="*/ 138 w 176"/>
                  <a:gd name="T7" fmla="*/ 362 h 400"/>
                  <a:gd name="T8" fmla="*/ 52 w 176"/>
                  <a:gd name="T9" fmla="*/ 400 h 400"/>
                  <a:gd name="T10" fmla="*/ 0 w 176"/>
                  <a:gd name="T11" fmla="*/ 295 h 400"/>
                  <a:gd name="T12" fmla="*/ 4 w 176"/>
                  <a:gd name="T13" fmla="*/ 160 h 400"/>
                  <a:gd name="T14" fmla="*/ 30 w 176"/>
                  <a:gd name="T15" fmla="*/ 59 h 400"/>
                  <a:gd name="T16" fmla="*/ 82 w 176"/>
                  <a:gd name="T17" fmla="*/ 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400">
                    <a:moveTo>
                      <a:pt x="82" y="0"/>
                    </a:moveTo>
                    <a:lnTo>
                      <a:pt x="176" y="59"/>
                    </a:lnTo>
                    <a:lnTo>
                      <a:pt x="149" y="108"/>
                    </a:lnTo>
                    <a:lnTo>
                      <a:pt x="138" y="362"/>
                    </a:lnTo>
                    <a:lnTo>
                      <a:pt x="52" y="400"/>
                    </a:lnTo>
                    <a:lnTo>
                      <a:pt x="0" y="295"/>
                    </a:lnTo>
                    <a:lnTo>
                      <a:pt x="4" y="160"/>
                    </a:lnTo>
                    <a:lnTo>
                      <a:pt x="30" y="59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98" name="Freeform 352"/>
              <p:cNvSpPr>
                <a:spLocks/>
              </p:cNvSpPr>
              <p:nvPr/>
            </p:nvSpPr>
            <p:spPr bwMode="auto">
              <a:xfrm>
                <a:off x="2564" y="2235"/>
                <a:ext cx="25" cy="60"/>
              </a:xfrm>
              <a:custGeom>
                <a:avLst/>
                <a:gdLst>
                  <a:gd name="T0" fmla="*/ 135 w 135"/>
                  <a:gd name="T1" fmla="*/ 183 h 325"/>
                  <a:gd name="T2" fmla="*/ 135 w 135"/>
                  <a:gd name="T3" fmla="*/ 273 h 325"/>
                  <a:gd name="T4" fmla="*/ 108 w 135"/>
                  <a:gd name="T5" fmla="*/ 310 h 325"/>
                  <a:gd name="T6" fmla="*/ 41 w 135"/>
                  <a:gd name="T7" fmla="*/ 325 h 325"/>
                  <a:gd name="T8" fmla="*/ 0 w 135"/>
                  <a:gd name="T9" fmla="*/ 306 h 325"/>
                  <a:gd name="T10" fmla="*/ 30 w 135"/>
                  <a:gd name="T11" fmla="*/ 217 h 325"/>
                  <a:gd name="T12" fmla="*/ 22 w 135"/>
                  <a:gd name="T13" fmla="*/ 71 h 325"/>
                  <a:gd name="T14" fmla="*/ 37 w 135"/>
                  <a:gd name="T15" fmla="*/ 0 h 325"/>
                  <a:gd name="T16" fmla="*/ 135 w 135"/>
                  <a:gd name="T17" fmla="*/ 183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5" h="325">
                    <a:moveTo>
                      <a:pt x="135" y="183"/>
                    </a:moveTo>
                    <a:lnTo>
                      <a:pt x="135" y="273"/>
                    </a:lnTo>
                    <a:lnTo>
                      <a:pt x="108" y="310"/>
                    </a:lnTo>
                    <a:lnTo>
                      <a:pt x="41" y="325"/>
                    </a:lnTo>
                    <a:lnTo>
                      <a:pt x="0" y="306"/>
                    </a:lnTo>
                    <a:lnTo>
                      <a:pt x="30" y="217"/>
                    </a:lnTo>
                    <a:lnTo>
                      <a:pt x="22" y="71"/>
                    </a:lnTo>
                    <a:lnTo>
                      <a:pt x="37" y="0"/>
                    </a:lnTo>
                    <a:lnTo>
                      <a:pt x="135" y="183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99" name="Freeform 353"/>
              <p:cNvSpPr>
                <a:spLocks/>
              </p:cNvSpPr>
              <p:nvPr/>
            </p:nvSpPr>
            <p:spPr bwMode="auto">
              <a:xfrm>
                <a:off x="2565" y="2191"/>
                <a:ext cx="75" cy="87"/>
              </a:xfrm>
              <a:custGeom>
                <a:avLst/>
                <a:gdLst>
                  <a:gd name="T0" fmla="*/ 401 w 401"/>
                  <a:gd name="T1" fmla="*/ 284 h 467"/>
                  <a:gd name="T2" fmla="*/ 326 w 401"/>
                  <a:gd name="T3" fmla="*/ 247 h 467"/>
                  <a:gd name="T4" fmla="*/ 311 w 401"/>
                  <a:gd name="T5" fmla="*/ 191 h 467"/>
                  <a:gd name="T6" fmla="*/ 285 w 401"/>
                  <a:gd name="T7" fmla="*/ 179 h 467"/>
                  <a:gd name="T8" fmla="*/ 244 w 401"/>
                  <a:gd name="T9" fmla="*/ 176 h 467"/>
                  <a:gd name="T10" fmla="*/ 202 w 401"/>
                  <a:gd name="T11" fmla="*/ 209 h 467"/>
                  <a:gd name="T12" fmla="*/ 143 w 401"/>
                  <a:gd name="T13" fmla="*/ 187 h 467"/>
                  <a:gd name="T14" fmla="*/ 101 w 401"/>
                  <a:gd name="T15" fmla="*/ 153 h 467"/>
                  <a:gd name="T16" fmla="*/ 101 w 401"/>
                  <a:gd name="T17" fmla="*/ 101 h 467"/>
                  <a:gd name="T18" fmla="*/ 49 w 401"/>
                  <a:gd name="T19" fmla="*/ 0 h 467"/>
                  <a:gd name="T20" fmla="*/ 0 w 401"/>
                  <a:gd name="T21" fmla="*/ 19 h 467"/>
                  <a:gd name="T22" fmla="*/ 49 w 401"/>
                  <a:gd name="T23" fmla="*/ 135 h 467"/>
                  <a:gd name="T24" fmla="*/ 53 w 401"/>
                  <a:gd name="T25" fmla="*/ 206 h 467"/>
                  <a:gd name="T26" fmla="*/ 90 w 401"/>
                  <a:gd name="T27" fmla="*/ 322 h 467"/>
                  <a:gd name="T28" fmla="*/ 180 w 401"/>
                  <a:gd name="T29" fmla="*/ 467 h 467"/>
                  <a:gd name="T30" fmla="*/ 401 w 401"/>
                  <a:gd name="T31" fmla="*/ 284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01" h="467">
                    <a:moveTo>
                      <a:pt x="401" y="284"/>
                    </a:moveTo>
                    <a:lnTo>
                      <a:pt x="326" y="247"/>
                    </a:lnTo>
                    <a:lnTo>
                      <a:pt x="311" y="191"/>
                    </a:lnTo>
                    <a:lnTo>
                      <a:pt x="285" y="179"/>
                    </a:lnTo>
                    <a:lnTo>
                      <a:pt x="244" y="176"/>
                    </a:lnTo>
                    <a:lnTo>
                      <a:pt x="202" y="209"/>
                    </a:lnTo>
                    <a:lnTo>
                      <a:pt x="143" y="187"/>
                    </a:lnTo>
                    <a:lnTo>
                      <a:pt x="101" y="153"/>
                    </a:lnTo>
                    <a:lnTo>
                      <a:pt x="101" y="101"/>
                    </a:lnTo>
                    <a:lnTo>
                      <a:pt x="49" y="0"/>
                    </a:lnTo>
                    <a:lnTo>
                      <a:pt x="0" y="19"/>
                    </a:lnTo>
                    <a:lnTo>
                      <a:pt x="49" y="135"/>
                    </a:lnTo>
                    <a:lnTo>
                      <a:pt x="53" y="206"/>
                    </a:lnTo>
                    <a:lnTo>
                      <a:pt x="90" y="322"/>
                    </a:lnTo>
                    <a:lnTo>
                      <a:pt x="180" y="467"/>
                    </a:lnTo>
                    <a:lnTo>
                      <a:pt x="401" y="284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00" name="Freeform 354"/>
              <p:cNvSpPr>
                <a:spLocks/>
              </p:cNvSpPr>
              <p:nvPr/>
            </p:nvSpPr>
            <p:spPr bwMode="auto">
              <a:xfrm>
                <a:off x="2469" y="1501"/>
                <a:ext cx="67" cy="49"/>
              </a:xfrm>
              <a:custGeom>
                <a:avLst/>
                <a:gdLst>
                  <a:gd name="T0" fmla="*/ 183 w 362"/>
                  <a:gd name="T1" fmla="*/ 262 h 262"/>
                  <a:gd name="T2" fmla="*/ 216 w 362"/>
                  <a:gd name="T3" fmla="*/ 179 h 262"/>
                  <a:gd name="T4" fmla="*/ 269 w 362"/>
                  <a:gd name="T5" fmla="*/ 202 h 262"/>
                  <a:gd name="T6" fmla="*/ 362 w 362"/>
                  <a:gd name="T7" fmla="*/ 168 h 262"/>
                  <a:gd name="T8" fmla="*/ 310 w 362"/>
                  <a:gd name="T9" fmla="*/ 135 h 262"/>
                  <a:gd name="T10" fmla="*/ 362 w 362"/>
                  <a:gd name="T11" fmla="*/ 49 h 262"/>
                  <a:gd name="T12" fmla="*/ 246 w 362"/>
                  <a:gd name="T13" fmla="*/ 0 h 262"/>
                  <a:gd name="T14" fmla="*/ 190 w 362"/>
                  <a:gd name="T15" fmla="*/ 105 h 262"/>
                  <a:gd name="T16" fmla="*/ 59 w 362"/>
                  <a:gd name="T17" fmla="*/ 45 h 262"/>
                  <a:gd name="T18" fmla="*/ 0 w 362"/>
                  <a:gd name="T19" fmla="*/ 168 h 262"/>
                  <a:gd name="T20" fmla="*/ 183 w 362"/>
                  <a:gd name="T21" fmla="*/ 262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2" h="262">
                    <a:moveTo>
                      <a:pt x="183" y="262"/>
                    </a:moveTo>
                    <a:lnTo>
                      <a:pt x="216" y="179"/>
                    </a:lnTo>
                    <a:lnTo>
                      <a:pt x="269" y="202"/>
                    </a:lnTo>
                    <a:lnTo>
                      <a:pt x="362" y="168"/>
                    </a:lnTo>
                    <a:lnTo>
                      <a:pt x="310" y="135"/>
                    </a:lnTo>
                    <a:lnTo>
                      <a:pt x="362" y="49"/>
                    </a:lnTo>
                    <a:lnTo>
                      <a:pt x="246" y="0"/>
                    </a:lnTo>
                    <a:lnTo>
                      <a:pt x="190" y="105"/>
                    </a:lnTo>
                    <a:lnTo>
                      <a:pt x="59" y="45"/>
                    </a:lnTo>
                    <a:lnTo>
                      <a:pt x="0" y="168"/>
                    </a:lnTo>
                    <a:lnTo>
                      <a:pt x="183" y="262"/>
                    </a:lnTo>
                    <a:close/>
                  </a:path>
                </a:pathLst>
              </a:custGeom>
              <a:solidFill>
                <a:srgbClr val="DDC6A3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01" name="Freeform 355"/>
              <p:cNvSpPr>
                <a:spLocks/>
              </p:cNvSpPr>
              <p:nvPr/>
            </p:nvSpPr>
            <p:spPr bwMode="auto">
              <a:xfrm>
                <a:off x="2761" y="2007"/>
                <a:ext cx="35" cy="28"/>
              </a:xfrm>
              <a:custGeom>
                <a:avLst/>
                <a:gdLst>
                  <a:gd name="T0" fmla="*/ 187 w 187"/>
                  <a:gd name="T1" fmla="*/ 56 h 149"/>
                  <a:gd name="T2" fmla="*/ 150 w 187"/>
                  <a:gd name="T3" fmla="*/ 0 h 149"/>
                  <a:gd name="T4" fmla="*/ 0 w 187"/>
                  <a:gd name="T5" fmla="*/ 75 h 149"/>
                  <a:gd name="T6" fmla="*/ 38 w 187"/>
                  <a:gd name="T7" fmla="*/ 149 h 149"/>
                  <a:gd name="T8" fmla="*/ 187 w 187"/>
                  <a:gd name="T9" fmla="*/ 5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49">
                    <a:moveTo>
                      <a:pt x="187" y="56"/>
                    </a:moveTo>
                    <a:lnTo>
                      <a:pt x="150" y="0"/>
                    </a:lnTo>
                    <a:lnTo>
                      <a:pt x="0" y="75"/>
                    </a:lnTo>
                    <a:lnTo>
                      <a:pt x="38" y="149"/>
                    </a:lnTo>
                    <a:lnTo>
                      <a:pt x="187" y="56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02" name="Freeform 356"/>
              <p:cNvSpPr>
                <a:spLocks/>
              </p:cNvSpPr>
              <p:nvPr/>
            </p:nvSpPr>
            <p:spPr bwMode="auto">
              <a:xfrm>
                <a:off x="2868" y="1976"/>
                <a:ext cx="63" cy="39"/>
              </a:xfrm>
              <a:custGeom>
                <a:avLst/>
                <a:gdLst>
                  <a:gd name="T0" fmla="*/ 337 w 337"/>
                  <a:gd name="T1" fmla="*/ 56 h 210"/>
                  <a:gd name="T2" fmla="*/ 303 w 337"/>
                  <a:gd name="T3" fmla="*/ 0 h 210"/>
                  <a:gd name="T4" fmla="*/ 0 w 337"/>
                  <a:gd name="T5" fmla="*/ 169 h 210"/>
                  <a:gd name="T6" fmla="*/ 23 w 337"/>
                  <a:gd name="T7" fmla="*/ 210 h 210"/>
                  <a:gd name="T8" fmla="*/ 195 w 337"/>
                  <a:gd name="T9" fmla="*/ 131 h 210"/>
                  <a:gd name="T10" fmla="*/ 243 w 337"/>
                  <a:gd name="T11" fmla="*/ 75 h 210"/>
                  <a:gd name="T12" fmla="*/ 337 w 337"/>
                  <a:gd name="T13" fmla="*/ 5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7" h="210">
                    <a:moveTo>
                      <a:pt x="337" y="56"/>
                    </a:moveTo>
                    <a:lnTo>
                      <a:pt x="303" y="0"/>
                    </a:lnTo>
                    <a:lnTo>
                      <a:pt x="0" y="169"/>
                    </a:lnTo>
                    <a:lnTo>
                      <a:pt x="23" y="210"/>
                    </a:lnTo>
                    <a:lnTo>
                      <a:pt x="195" y="131"/>
                    </a:lnTo>
                    <a:lnTo>
                      <a:pt x="243" y="75"/>
                    </a:lnTo>
                    <a:lnTo>
                      <a:pt x="337" y="5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03" name="Freeform 357"/>
              <p:cNvSpPr>
                <a:spLocks/>
              </p:cNvSpPr>
              <p:nvPr/>
            </p:nvSpPr>
            <p:spPr bwMode="auto">
              <a:xfrm>
                <a:off x="2872" y="1989"/>
                <a:ext cx="58" cy="49"/>
              </a:xfrm>
              <a:custGeom>
                <a:avLst/>
                <a:gdLst>
                  <a:gd name="T0" fmla="*/ 48 w 310"/>
                  <a:gd name="T1" fmla="*/ 262 h 262"/>
                  <a:gd name="T2" fmla="*/ 145 w 310"/>
                  <a:gd name="T3" fmla="*/ 180 h 262"/>
                  <a:gd name="T4" fmla="*/ 224 w 310"/>
                  <a:gd name="T5" fmla="*/ 135 h 262"/>
                  <a:gd name="T6" fmla="*/ 310 w 310"/>
                  <a:gd name="T7" fmla="*/ 8 h 262"/>
                  <a:gd name="T8" fmla="*/ 235 w 310"/>
                  <a:gd name="T9" fmla="*/ 0 h 262"/>
                  <a:gd name="T10" fmla="*/ 175 w 310"/>
                  <a:gd name="T11" fmla="*/ 71 h 262"/>
                  <a:gd name="T12" fmla="*/ 0 w 310"/>
                  <a:gd name="T13" fmla="*/ 150 h 262"/>
                  <a:gd name="T14" fmla="*/ 48 w 310"/>
                  <a:gd name="T15" fmla="*/ 262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0" h="262">
                    <a:moveTo>
                      <a:pt x="48" y="262"/>
                    </a:moveTo>
                    <a:lnTo>
                      <a:pt x="145" y="180"/>
                    </a:lnTo>
                    <a:lnTo>
                      <a:pt x="224" y="135"/>
                    </a:lnTo>
                    <a:lnTo>
                      <a:pt x="310" y="8"/>
                    </a:lnTo>
                    <a:lnTo>
                      <a:pt x="235" y="0"/>
                    </a:lnTo>
                    <a:lnTo>
                      <a:pt x="175" y="71"/>
                    </a:lnTo>
                    <a:lnTo>
                      <a:pt x="0" y="150"/>
                    </a:lnTo>
                    <a:lnTo>
                      <a:pt x="48" y="26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04" name="Freeform 358"/>
              <p:cNvSpPr>
                <a:spLocks/>
              </p:cNvSpPr>
              <p:nvPr/>
            </p:nvSpPr>
            <p:spPr bwMode="auto">
              <a:xfrm>
                <a:off x="2813" y="2025"/>
                <a:ext cx="39" cy="35"/>
              </a:xfrm>
              <a:custGeom>
                <a:avLst/>
                <a:gdLst>
                  <a:gd name="T0" fmla="*/ 150 w 213"/>
                  <a:gd name="T1" fmla="*/ 135 h 187"/>
                  <a:gd name="T2" fmla="*/ 213 w 213"/>
                  <a:gd name="T3" fmla="*/ 45 h 187"/>
                  <a:gd name="T4" fmla="*/ 179 w 213"/>
                  <a:gd name="T5" fmla="*/ 19 h 187"/>
                  <a:gd name="T6" fmla="*/ 168 w 213"/>
                  <a:gd name="T7" fmla="*/ 37 h 187"/>
                  <a:gd name="T8" fmla="*/ 127 w 213"/>
                  <a:gd name="T9" fmla="*/ 0 h 187"/>
                  <a:gd name="T10" fmla="*/ 0 w 213"/>
                  <a:gd name="T11" fmla="*/ 71 h 187"/>
                  <a:gd name="T12" fmla="*/ 75 w 213"/>
                  <a:gd name="T13" fmla="*/ 187 h 187"/>
                  <a:gd name="T14" fmla="*/ 150 w 213"/>
                  <a:gd name="T15" fmla="*/ 135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3" h="187">
                    <a:moveTo>
                      <a:pt x="150" y="135"/>
                    </a:moveTo>
                    <a:lnTo>
                      <a:pt x="213" y="45"/>
                    </a:lnTo>
                    <a:lnTo>
                      <a:pt x="179" y="19"/>
                    </a:lnTo>
                    <a:lnTo>
                      <a:pt x="168" y="37"/>
                    </a:lnTo>
                    <a:lnTo>
                      <a:pt x="127" y="0"/>
                    </a:lnTo>
                    <a:lnTo>
                      <a:pt x="0" y="71"/>
                    </a:lnTo>
                    <a:lnTo>
                      <a:pt x="75" y="187"/>
                    </a:lnTo>
                    <a:lnTo>
                      <a:pt x="150" y="13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05" name="Freeform 359"/>
              <p:cNvSpPr>
                <a:spLocks/>
              </p:cNvSpPr>
              <p:nvPr/>
            </p:nvSpPr>
            <p:spPr bwMode="auto">
              <a:xfrm>
                <a:off x="2826" y="2010"/>
                <a:ext cx="51" cy="65"/>
              </a:xfrm>
              <a:custGeom>
                <a:avLst/>
                <a:gdLst>
                  <a:gd name="T0" fmla="*/ 273 w 273"/>
                  <a:gd name="T1" fmla="*/ 150 h 345"/>
                  <a:gd name="T2" fmla="*/ 202 w 273"/>
                  <a:gd name="T3" fmla="*/ 0 h 345"/>
                  <a:gd name="T4" fmla="*/ 63 w 273"/>
                  <a:gd name="T5" fmla="*/ 75 h 345"/>
                  <a:gd name="T6" fmla="*/ 93 w 273"/>
                  <a:gd name="T7" fmla="*/ 101 h 345"/>
                  <a:gd name="T8" fmla="*/ 108 w 273"/>
                  <a:gd name="T9" fmla="*/ 90 h 345"/>
                  <a:gd name="T10" fmla="*/ 142 w 273"/>
                  <a:gd name="T11" fmla="*/ 131 h 345"/>
                  <a:gd name="T12" fmla="*/ 86 w 273"/>
                  <a:gd name="T13" fmla="*/ 214 h 345"/>
                  <a:gd name="T14" fmla="*/ 0 w 273"/>
                  <a:gd name="T15" fmla="*/ 266 h 345"/>
                  <a:gd name="T16" fmla="*/ 33 w 273"/>
                  <a:gd name="T17" fmla="*/ 345 h 345"/>
                  <a:gd name="T18" fmla="*/ 273 w 273"/>
                  <a:gd name="T19" fmla="*/ 15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3" h="345">
                    <a:moveTo>
                      <a:pt x="273" y="150"/>
                    </a:moveTo>
                    <a:lnTo>
                      <a:pt x="202" y="0"/>
                    </a:lnTo>
                    <a:lnTo>
                      <a:pt x="63" y="75"/>
                    </a:lnTo>
                    <a:lnTo>
                      <a:pt x="93" y="101"/>
                    </a:lnTo>
                    <a:lnTo>
                      <a:pt x="108" y="90"/>
                    </a:lnTo>
                    <a:lnTo>
                      <a:pt x="142" y="131"/>
                    </a:lnTo>
                    <a:lnTo>
                      <a:pt x="86" y="214"/>
                    </a:lnTo>
                    <a:lnTo>
                      <a:pt x="0" y="266"/>
                    </a:lnTo>
                    <a:lnTo>
                      <a:pt x="33" y="345"/>
                    </a:lnTo>
                    <a:lnTo>
                      <a:pt x="273" y="15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06" name="Freeform 360"/>
              <p:cNvSpPr>
                <a:spLocks/>
              </p:cNvSpPr>
              <p:nvPr/>
            </p:nvSpPr>
            <p:spPr bwMode="auto">
              <a:xfrm>
                <a:off x="2776" y="2065"/>
                <a:ext cx="57" cy="46"/>
              </a:xfrm>
              <a:custGeom>
                <a:avLst/>
                <a:gdLst>
                  <a:gd name="T0" fmla="*/ 306 w 306"/>
                  <a:gd name="T1" fmla="*/ 60 h 247"/>
                  <a:gd name="T2" fmla="*/ 273 w 306"/>
                  <a:gd name="T3" fmla="*/ 0 h 247"/>
                  <a:gd name="T4" fmla="*/ 0 w 306"/>
                  <a:gd name="T5" fmla="*/ 150 h 247"/>
                  <a:gd name="T6" fmla="*/ 71 w 306"/>
                  <a:gd name="T7" fmla="*/ 247 h 247"/>
                  <a:gd name="T8" fmla="*/ 306 w 306"/>
                  <a:gd name="T9" fmla="*/ 6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6" h="247">
                    <a:moveTo>
                      <a:pt x="306" y="60"/>
                    </a:moveTo>
                    <a:lnTo>
                      <a:pt x="273" y="0"/>
                    </a:lnTo>
                    <a:lnTo>
                      <a:pt x="0" y="150"/>
                    </a:lnTo>
                    <a:lnTo>
                      <a:pt x="71" y="247"/>
                    </a:lnTo>
                    <a:lnTo>
                      <a:pt x="306" y="6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07" name="Freeform 361"/>
              <p:cNvSpPr>
                <a:spLocks/>
              </p:cNvSpPr>
              <p:nvPr/>
            </p:nvSpPr>
            <p:spPr bwMode="auto">
              <a:xfrm>
                <a:off x="2760" y="2060"/>
                <a:ext cx="29" cy="29"/>
              </a:xfrm>
              <a:custGeom>
                <a:avLst/>
                <a:gdLst>
                  <a:gd name="T0" fmla="*/ 71 w 154"/>
                  <a:gd name="T1" fmla="*/ 0 h 157"/>
                  <a:gd name="T2" fmla="*/ 154 w 154"/>
                  <a:gd name="T3" fmla="*/ 120 h 157"/>
                  <a:gd name="T4" fmla="*/ 83 w 154"/>
                  <a:gd name="T5" fmla="*/ 157 h 157"/>
                  <a:gd name="T6" fmla="*/ 0 w 154"/>
                  <a:gd name="T7" fmla="*/ 34 h 157"/>
                  <a:gd name="T8" fmla="*/ 71 w 154"/>
                  <a:gd name="T9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157">
                    <a:moveTo>
                      <a:pt x="71" y="0"/>
                    </a:moveTo>
                    <a:lnTo>
                      <a:pt x="154" y="120"/>
                    </a:lnTo>
                    <a:lnTo>
                      <a:pt x="83" y="157"/>
                    </a:lnTo>
                    <a:lnTo>
                      <a:pt x="0" y="34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08" name="Freeform 362"/>
              <p:cNvSpPr>
                <a:spLocks/>
              </p:cNvSpPr>
              <p:nvPr/>
            </p:nvSpPr>
            <p:spPr bwMode="auto">
              <a:xfrm>
                <a:off x="2775" y="2040"/>
                <a:ext cx="50" cy="41"/>
              </a:xfrm>
              <a:custGeom>
                <a:avLst/>
                <a:gdLst>
                  <a:gd name="T0" fmla="*/ 269 w 269"/>
                  <a:gd name="T1" fmla="*/ 120 h 221"/>
                  <a:gd name="T2" fmla="*/ 194 w 269"/>
                  <a:gd name="T3" fmla="*/ 0 h 221"/>
                  <a:gd name="T4" fmla="*/ 0 w 269"/>
                  <a:gd name="T5" fmla="*/ 98 h 221"/>
                  <a:gd name="T6" fmla="*/ 82 w 269"/>
                  <a:gd name="T7" fmla="*/ 221 h 221"/>
                  <a:gd name="T8" fmla="*/ 269 w 269"/>
                  <a:gd name="T9" fmla="*/ 12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9" h="221">
                    <a:moveTo>
                      <a:pt x="269" y="120"/>
                    </a:moveTo>
                    <a:lnTo>
                      <a:pt x="194" y="0"/>
                    </a:lnTo>
                    <a:lnTo>
                      <a:pt x="0" y="98"/>
                    </a:lnTo>
                    <a:lnTo>
                      <a:pt x="82" y="221"/>
                    </a:lnTo>
                    <a:lnTo>
                      <a:pt x="269" y="12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09" name="Freeform 363"/>
              <p:cNvSpPr>
                <a:spLocks/>
              </p:cNvSpPr>
              <p:nvPr/>
            </p:nvSpPr>
            <p:spPr bwMode="auto">
              <a:xfrm>
                <a:off x="2934" y="1865"/>
                <a:ext cx="34" cy="36"/>
              </a:xfrm>
              <a:custGeom>
                <a:avLst/>
                <a:gdLst>
                  <a:gd name="T0" fmla="*/ 184 w 184"/>
                  <a:gd name="T1" fmla="*/ 123 h 190"/>
                  <a:gd name="T2" fmla="*/ 154 w 184"/>
                  <a:gd name="T3" fmla="*/ 190 h 190"/>
                  <a:gd name="T4" fmla="*/ 49 w 184"/>
                  <a:gd name="T5" fmla="*/ 149 h 190"/>
                  <a:gd name="T6" fmla="*/ 64 w 184"/>
                  <a:gd name="T7" fmla="*/ 104 h 190"/>
                  <a:gd name="T8" fmla="*/ 0 w 184"/>
                  <a:gd name="T9" fmla="*/ 63 h 190"/>
                  <a:gd name="T10" fmla="*/ 8 w 184"/>
                  <a:gd name="T11" fmla="*/ 0 h 190"/>
                  <a:gd name="T12" fmla="*/ 184 w 184"/>
                  <a:gd name="T13" fmla="*/ 123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4" h="190">
                    <a:moveTo>
                      <a:pt x="184" y="123"/>
                    </a:moveTo>
                    <a:lnTo>
                      <a:pt x="154" y="190"/>
                    </a:lnTo>
                    <a:lnTo>
                      <a:pt x="49" y="149"/>
                    </a:lnTo>
                    <a:lnTo>
                      <a:pt x="64" y="104"/>
                    </a:lnTo>
                    <a:lnTo>
                      <a:pt x="0" y="63"/>
                    </a:lnTo>
                    <a:lnTo>
                      <a:pt x="8" y="0"/>
                    </a:lnTo>
                    <a:lnTo>
                      <a:pt x="184" y="123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10" name="Freeform 364"/>
              <p:cNvSpPr>
                <a:spLocks/>
              </p:cNvSpPr>
              <p:nvPr/>
            </p:nvSpPr>
            <p:spPr bwMode="auto">
              <a:xfrm>
                <a:off x="2770" y="2023"/>
                <a:ext cx="37" cy="28"/>
              </a:xfrm>
              <a:custGeom>
                <a:avLst/>
                <a:gdLst>
                  <a:gd name="T0" fmla="*/ 198 w 198"/>
                  <a:gd name="T1" fmla="*/ 75 h 153"/>
                  <a:gd name="T2" fmla="*/ 150 w 198"/>
                  <a:gd name="T3" fmla="*/ 0 h 153"/>
                  <a:gd name="T4" fmla="*/ 0 w 198"/>
                  <a:gd name="T5" fmla="*/ 82 h 153"/>
                  <a:gd name="T6" fmla="*/ 49 w 198"/>
                  <a:gd name="T7" fmla="*/ 153 h 153"/>
                  <a:gd name="T8" fmla="*/ 198 w 198"/>
                  <a:gd name="T9" fmla="*/ 75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8" h="153">
                    <a:moveTo>
                      <a:pt x="198" y="75"/>
                    </a:moveTo>
                    <a:lnTo>
                      <a:pt x="150" y="0"/>
                    </a:lnTo>
                    <a:lnTo>
                      <a:pt x="0" y="82"/>
                    </a:lnTo>
                    <a:lnTo>
                      <a:pt x="49" y="153"/>
                    </a:lnTo>
                    <a:lnTo>
                      <a:pt x="198" y="7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11" name="Freeform 365"/>
              <p:cNvSpPr>
                <a:spLocks/>
              </p:cNvSpPr>
              <p:nvPr/>
            </p:nvSpPr>
            <p:spPr bwMode="auto">
              <a:xfrm>
                <a:off x="2660" y="1984"/>
                <a:ext cx="95" cy="45"/>
              </a:xfrm>
              <a:custGeom>
                <a:avLst/>
                <a:gdLst>
                  <a:gd name="T0" fmla="*/ 508 w 508"/>
                  <a:gd name="T1" fmla="*/ 0 h 247"/>
                  <a:gd name="T2" fmla="*/ 504 w 508"/>
                  <a:gd name="T3" fmla="*/ 41 h 247"/>
                  <a:gd name="T4" fmla="*/ 437 w 508"/>
                  <a:gd name="T5" fmla="*/ 75 h 247"/>
                  <a:gd name="T6" fmla="*/ 299 w 508"/>
                  <a:gd name="T7" fmla="*/ 112 h 247"/>
                  <a:gd name="T8" fmla="*/ 258 w 508"/>
                  <a:gd name="T9" fmla="*/ 161 h 247"/>
                  <a:gd name="T10" fmla="*/ 0 w 508"/>
                  <a:gd name="T11" fmla="*/ 247 h 247"/>
                  <a:gd name="T12" fmla="*/ 59 w 508"/>
                  <a:gd name="T13" fmla="*/ 146 h 247"/>
                  <a:gd name="T14" fmla="*/ 508 w 508"/>
                  <a:gd name="T15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8" h="247">
                    <a:moveTo>
                      <a:pt x="508" y="0"/>
                    </a:moveTo>
                    <a:lnTo>
                      <a:pt x="504" y="41"/>
                    </a:lnTo>
                    <a:lnTo>
                      <a:pt x="437" y="75"/>
                    </a:lnTo>
                    <a:lnTo>
                      <a:pt x="299" y="112"/>
                    </a:lnTo>
                    <a:lnTo>
                      <a:pt x="258" y="161"/>
                    </a:lnTo>
                    <a:lnTo>
                      <a:pt x="0" y="247"/>
                    </a:lnTo>
                    <a:lnTo>
                      <a:pt x="59" y="146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12" name="Freeform 366"/>
              <p:cNvSpPr>
                <a:spLocks/>
              </p:cNvSpPr>
              <p:nvPr/>
            </p:nvSpPr>
            <p:spPr bwMode="auto">
              <a:xfrm>
                <a:off x="2756" y="1978"/>
                <a:ext cx="23" cy="16"/>
              </a:xfrm>
              <a:custGeom>
                <a:avLst/>
                <a:gdLst>
                  <a:gd name="T0" fmla="*/ 123 w 123"/>
                  <a:gd name="T1" fmla="*/ 33 h 86"/>
                  <a:gd name="T2" fmla="*/ 112 w 123"/>
                  <a:gd name="T3" fmla="*/ 0 h 86"/>
                  <a:gd name="T4" fmla="*/ 4 w 123"/>
                  <a:gd name="T5" fmla="*/ 37 h 86"/>
                  <a:gd name="T6" fmla="*/ 0 w 123"/>
                  <a:gd name="T7" fmla="*/ 86 h 86"/>
                  <a:gd name="T8" fmla="*/ 123 w 123"/>
                  <a:gd name="T9" fmla="*/ 3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86">
                    <a:moveTo>
                      <a:pt x="123" y="33"/>
                    </a:moveTo>
                    <a:lnTo>
                      <a:pt x="112" y="0"/>
                    </a:lnTo>
                    <a:lnTo>
                      <a:pt x="4" y="37"/>
                    </a:lnTo>
                    <a:lnTo>
                      <a:pt x="0" y="86"/>
                    </a:lnTo>
                    <a:lnTo>
                      <a:pt x="123" y="33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13" name="Freeform 367"/>
              <p:cNvSpPr>
                <a:spLocks/>
              </p:cNvSpPr>
              <p:nvPr/>
            </p:nvSpPr>
            <p:spPr bwMode="auto">
              <a:xfrm>
                <a:off x="2801" y="2009"/>
                <a:ext cx="28" cy="25"/>
              </a:xfrm>
              <a:custGeom>
                <a:avLst/>
                <a:gdLst>
                  <a:gd name="T0" fmla="*/ 146 w 146"/>
                  <a:gd name="T1" fmla="*/ 82 h 135"/>
                  <a:gd name="T2" fmla="*/ 90 w 146"/>
                  <a:gd name="T3" fmla="*/ 0 h 135"/>
                  <a:gd name="T4" fmla="*/ 0 w 146"/>
                  <a:gd name="T5" fmla="*/ 64 h 135"/>
                  <a:gd name="T6" fmla="*/ 45 w 146"/>
                  <a:gd name="T7" fmla="*/ 135 h 135"/>
                  <a:gd name="T8" fmla="*/ 146 w 146"/>
                  <a:gd name="T9" fmla="*/ 82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135">
                    <a:moveTo>
                      <a:pt x="146" y="82"/>
                    </a:moveTo>
                    <a:lnTo>
                      <a:pt x="90" y="0"/>
                    </a:lnTo>
                    <a:lnTo>
                      <a:pt x="0" y="64"/>
                    </a:lnTo>
                    <a:lnTo>
                      <a:pt x="45" y="135"/>
                    </a:lnTo>
                    <a:lnTo>
                      <a:pt x="146" y="82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14" name="Freeform 368"/>
              <p:cNvSpPr>
                <a:spLocks/>
              </p:cNvSpPr>
              <p:nvPr/>
            </p:nvSpPr>
            <p:spPr bwMode="auto">
              <a:xfrm>
                <a:off x="2821" y="2002"/>
                <a:ext cx="23" cy="22"/>
              </a:xfrm>
              <a:custGeom>
                <a:avLst/>
                <a:gdLst>
                  <a:gd name="T0" fmla="*/ 123 w 123"/>
                  <a:gd name="T1" fmla="*/ 78 h 120"/>
                  <a:gd name="T2" fmla="*/ 78 w 123"/>
                  <a:gd name="T3" fmla="*/ 0 h 120"/>
                  <a:gd name="T4" fmla="*/ 0 w 123"/>
                  <a:gd name="T5" fmla="*/ 45 h 120"/>
                  <a:gd name="T6" fmla="*/ 45 w 123"/>
                  <a:gd name="T7" fmla="*/ 120 h 120"/>
                  <a:gd name="T8" fmla="*/ 123 w 123"/>
                  <a:gd name="T9" fmla="*/ 7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120">
                    <a:moveTo>
                      <a:pt x="123" y="78"/>
                    </a:moveTo>
                    <a:lnTo>
                      <a:pt x="78" y="0"/>
                    </a:lnTo>
                    <a:lnTo>
                      <a:pt x="0" y="45"/>
                    </a:lnTo>
                    <a:lnTo>
                      <a:pt x="45" y="120"/>
                    </a:lnTo>
                    <a:lnTo>
                      <a:pt x="123" y="78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15" name="Freeform 369"/>
              <p:cNvSpPr>
                <a:spLocks/>
              </p:cNvSpPr>
              <p:nvPr/>
            </p:nvSpPr>
            <p:spPr bwMode="auto">
              <a:xfrm>
                <a:off x="2744" y="2024"/>
                <a:ext cx="21" cy="20"/>
              </a:xfrm>
              <a:custGeom>
                <a:avLst/>
                <a:gdLst>
                  <a:gd name="T0" fmla="*/ 112 w 112"/>
                  <a:gd name="T1" fmla="*/ 63 h 108"/>
                  <a:gd name="T2" fmla="*/ 74 w 112"/>
                  <a:gd name="T3" fmla="*/ 0 h 108"/>
                  <a:gd name="T4" fmla="*/ 0 w 112"/>
                  <a:gd name="T5" fmla="*/ 29 h 108"/>
                  <a:gd name="T6" fmla="*/ 33 w 112"/>
                  <a:gd name="T7" fmla="*/ 108 h 108"/>
                  <a:gd name="T8" fmla="*/ 112 w 112"/>
                  <a:gd name="T9" fmla="*/ 63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08">
                    <a:moveTo>
                      <a:pt x="112" y="63"/>
                    </a:moveTo>
                    <a:lnTo>
                      <a:pt x="74" y="0"/>
                    </a:lnTo>
                    <a:lnTo>
                      <a:pt x="0" y="29"/>
                    </a:lnTo>
                    <a:lnTo>
                      <a:pt x="33" y="108"/>
                    </a:lnTo>
                    <a:lnTo>
                      <a:pt x="112" y="63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16" name="Freeform 370"/>
              <p:cNvSpPr>
                <a:spLocks/>
              </p:cNvSpPr>
              <p:nvPr/>
            </p:nvSpPr>
            <p:spPr bwMode="auto">
              <a:xfrm>
                <a:off x="2754" y="2039"/>
                <a:ext cx="22" cy="22"/>
              </a:xfrm>
              <a:custGeom>
                <a:avLst/>
                <a:gdLst>
                  <a:gd name="T0" fmla="*/ 115 w 115"/>
                  <a:gd name="T1" fmla="*/ 75 h 120"/>
                  <a:gd name="T2" fmla="*/ 74 w 115"/>
                  <a:gd name="T3" fmla="*/ 0 h 120"/>
                  <a:gd name="T4" fmla="*/ 0 w 115"/>
                  <a:gd name="T5" fmla="*/ 36 h 120"/>
                  <a:gd name="T6" fmla="*/ 32 w 115"/>
                  <a:gd name="T7" fmla="*/ 120 h 120"/>
                  <a:gd name="T8" fmla="*/ 115 w 115"/>
                  <a:gd name="T9" fmla="*/ 7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120">
                    <a:moveTo>
                      <a:pt x="115" y="75"/>
                    </a:moveTo>
                    <a:lnTo>
                      <a:pt x="74" y="0"/>
                    </a:lnTo>
                    <a:lnTo>
                      <a:pt x="0" y="36"/>
                    </a:lnTo>
                    <a:lnTo>
                      <a:pt x="32" y="120"/>
                    </a:lnTo>
                    <a:lnTo>
                      <a:pt x="115" y="7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17" name="Freeform 371"/>
              <p:cNvSpPr>
                <a:spLocks/>
              </p:cNvSpPr>
              <p:nvPr/>
            </p:nvSpPr>
            <p:spPr bwMode="auto">
              <a:xfrm>
                <a:off x="2840" y="1994"/>
                <a:ext cx="26" cy="19"/>
              </a:xfrm>
              <a:custGeom>
                <a:avLst/>
                <a:gdLst>
                  <a:gd name="T0" fmla="*/ 142 w 142"/>
                  <a:gd name="T1" fmla="*/ 57 h 98"/>
                  <a:gd name="T2" fmla="*/ 105 w 142"/>
                  <a:gd name="T3" fmla="*/ 0 h 98"/>
                  <a:gd name="T4" fmla="*/ 0 w 142"/>
                  <a:gd name="T5" fmla="*/ 34 h 98"/>
                  <a:gd name="T6" fmla="*/ 45 w 142"/>
                  <a:gd name="T7" fmla="*/ 98 h 98"/>
                  <a:gd name="T8" fmla="*/ 142 w 142"/>
                  <a:gd name="T9" fmla="*/ 5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98">
                    <a:moveTo>
                      <a:pt x="142" y="57"/>
                    </a:moveTo>
                    <a:lnTo>
                      <a:pt x="105" y="0"/>
                    </a:lnTo>
                    <a:lnTo>
                      <a:pt x="0" y="34"/>
                    </a:lnTo>
                    <a:lnTo>
                      <a:pt x="45" y="98"/>
                    </a:lnTo>
                    <a:lnTo>
                      <a:pt x="142" y="57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18" name="Freeform 372"/>
              <p:cNvSpPr>
                <a:spLocks/>
              </p:cNvSpPr>
              <p:nvPr/>
            </p:nvSpPr>
            <p:spPr bwMode="auto">
              <a:xfrm>
                <a:off x="2896" y="1970"/>
                <a:ext cx="25" cy="17"/>
              </a:xfrm>
              <a:custGeom>
                <a:avLst/>
                <a:gdLst>
                  <a:gd name="T0" fmla="*/ 134 w 134"/>
                  <a:gd name="T1" fmla="*/ 19 h 93"/>
                  <a:gd name="T2" fmla="*/ 116 w 134"/>
                  <a:gd name="T3" fmla="*/ 0 h 93"/>
                  <a:gd name="T4" fmla="*/ 0 w 134"/>
                  <a:gd name="T5" fmla="*/ 19 h 93"/>
                  <a:gd name="T6" fmla="*/ 7 w 134"/>
                  <a:gd name="T7" fmla="*/ 93 h 93"/>
                  <a:gd name="T8" fmla="*/ 134 w 134"/>
                  <a:gd name="T9" fmla="*/ 1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93">
                    <a:moveTo>
                      <a:pt x="134" y="19"/>
                    </a:moveTo>
                    <a:lnTo>
                      <a:pt x="116" y="0"/>
                    </a:lnTo>
                    <a:lnTo>
                      <a:pt x="0" y="19"/>
                    </a:lnTo>
                    <a:lnTo>
                      <a:pt x="7" y="93"/>
                    </a:lnTo>
                    <a:lnTo>
                      <a:pt x="134" y="19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19" name="Freeform 373"/>
              <p:cNvSpPr>
                <a:spLocks/>
              </p:cNvSpPr>
              <p:nvPr/>
            </p:nvSpPr>
            <p:spPr bwMode="auto">
              <a:xfrm>
                <a:off x="2860" y="1976"/>
                <a:ext cx="34" cy="28"/>
              </a:xfrm>
              <a:custGeom>
                <a:avLst/>
                <a:gdLst>
                  <a:gd name="T0" fmla="*/ 184 w 184"/>
                  <a:gd name="T1" fmla="*/ 72 h 150"/>
                  <a:gd name="T2" fmla="*/ 161 w 184"/>
                  <a:gd name="T3" fmla="*/ 0 h 150"/>
                  <a:gd name="T4" fmla="*/ 0 w 184"/>
                  <a:gd name="T5" fmla="*/ 83 h 150"/>
                  <a:gd name="T6" fmla="*/ 41 w 184"/>
                  <a:gd name="T7" fmla="*/ 150 h 150"/>
                  <a:gd name="T8" fmla="*/ 86 w 184"/>
                  <a:gd name="T9" fmla="*/ 131 h 150"/>
                  <a:gd name="T10" fmla="*/ 68 w 184"/>
                  <a:gd name="T11" fmla="*/ 83 h 150"/>
                  <a:gd name="T12" fmla="*/ 112 w 184"/>
                  <a:gd name="T13" fmla="*/ 57 h 150"/>
                  <a:gd name="T14" fmla="*/ 146 w 184"/>
                  <a:gd name="T15" fmla="*/ 87 h 150"/>
                  <a:gd name="T16" fmla="*/ 184 w 184"/>
                  <a:gd name="T17" fmla="*/ 72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150">
                    <a:moveTo>
                      <a:pt x="184" y="72"/>
                    </a:moveTo>
                    <a:lnTo>
                      <a:pt x="161" y="0"/>
                    </a:lnTo>
                    <a:lnTo>
                      <a:pt x="0" y="83"/>
                    </a:lnTo>
                    <a:lnTo>
                      <a:pt x="41" y="150"/>
                    </a:lnTo>
                    <a:lnTo>
                      <a:pt x="86" y="131"/>
                    </a:lnTo>
                    <a:lnTo>
                      <a:pt x="68" y="83"/>
                    </a:lnTo>
                    <a:lnTo>
                      <a:pt x="112" y="57"/>
                    </a:lnTo>
                    <a:lnTo>
                      <a:pt x="146" y="87"/>
                    </a:lnTo>
                    <a:lnTo>
                      <a:pt x="184" y="72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20" name="Freeform 374"/>
              <p:cNvSpPr>
                <a:spLocks/>
              </p:cNvSpPr>
              <p:nvPr/>
            </p:nvSpPr>
            <p:spPr bwMode="auto">
              <a:xfrm>
                <a:off x="2873" y="1986"/>
                <a:ext cx="14" cy="14"/>
              </a:xfrm>
              <a:custGeom>
                <a:avLst/>
                <a:gdLst>
                  <a:gd name="T0" fmla="*/ 18 w 78"/>
                  <a:gd name="T1" fmla="*/ 74 h 74"/>
                  <a:gd name="T2" fmla="*/ 0 w 78"/>
                  <a:gd name="T3" fmla="*/ 26 h 74"/>
                  <a:gd name="T4" fmla="*/ 44 w 78"/>
                  <a:gd name="T5" fmla="*/ 0 h 74"/>
                  <a:gd name="T6" fmla="*/ 78 w 78"/>
                  <a:gd name="T7" fmla="*/ 30 h 74"/>
                  <a:gd name="T8" fmla="*/ 18 w 78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4">
                    <a:moveTo>
                      <a:pt x="18" y="74"/>
                    </a:moveTo>
                    <a:lnTo>
                      <a:pt x="0" y="26"/>
                    </a:lnTo>
                    <a:lnTo>
                      <a:pt x="44" y="0"/>
                    </a:lnTo>
                    <a:lnTo>
                      <a:pt x="78" y="30"/>
                    </a:lnTo>
                    <a:lnTo>
                      <a:pt x="18" y="74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21" name="Freeform 375"/>
              <p:cNvSpPr>
                <a:spLocks/>
              </p:cNvSpPr>
              <p:nvPr/>
            </p:nvSpPr>
            <p:spPr bwMode="auto">
              <a:xfrm>
                <a:off x="2738" y="2047"/>
                <a:ext cx="20" cy="18"/>
              </a:xfrm>
              <a:custGeom>
                <a:avLst/>
                <a:gdLst>
                  <a:gd name="T0" fmla="*/ 112 w 112"/>
                  <a:gd name="T1" fmla="*/ 86 h 97"/>
                  <a:gd name="T2" fmla="*/ 71 w 112"/>
                  <a:gd name="T3" fmla="*/ 0 h 97"/>
                  <a:gd name="T4" fmla="*/ 0 w 112"/>
                  <a:gd name="T5" fmla="*/ 3 h 97"/>
                  <a:gd name="T6" fmla="*/ 60 w 112"/>
                  <a:gd name="T7" fmla="*/ 97 h 97"/>
                  <a:gd name="T8" fmla="*/ 112 w 112"/>
                  <a:gd name="T9" fmla="*/ 8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97">
                    <a:moveTo>
                      <a:pt x="112" y="86"/>
                    </a:moveTo>
                    <a:lnTo>
                      <a:pt x="71" y="0"/>
                    </a:lnTo>
                    <a:lnTo>
                      <a:pt x="0" y="3"/>
                    </a:lnTo>
                    <a:lnTo>
                      <a:pt x="60" y="97"/>
                    </a:lnTo>
                    <a:lnTo>
                      <a:pt x="112" y="86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22" name="Freeform 376"/>
              <p:cNvSpPr>
                <a:spLocks/>
              </p:cNvSpPr>
              <p:nvPr/>
            </p:nvSpPr>
            <p:spPr bwMode="auto">
              <a:xfrm>
                <a:off x="2731" y="2031"/>
                <a:ext cx="17" cy="14"/>
              </a:xfrm>
              <a:custGeom>
                <a:avLst/>
                <a:gdLst>
                  <a:gd name="T0" fmla="*/ 38 w 90"/>
                  <a:gd name="T1" fmla="*/ 67 h 79"/>
                  <a:gd name="T2" fmla="*/ 90 w 90"/>
                  <a:gd name="T3" fmla="*/ 79 h 79"/>
                  <a:gd name="T4" fmla="*/ 53 w 90"/>
                  <a:gd name="T5" fmla="*/ 7 h 79"/>
                  <a:gd name="T6" fmla="*/ 0 w 90"/>
                  <a:gd name="T7" fmla="*/ 0 h 79"/>
                  <a:gd name="T8" fmla="*/ 38 w 90"/>
                  <a:gd name="T9" fmla="*/ 6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38" y="67"/>
                    </a:moveTo>
                    <a:lnTo>
                      <a:pt x="90" y="79"/>
                    </a:lnTo>
                    <a:lnTo>
                      <a:pt x="53" y="7"/>
                    </a:lnTo>
                    <a:lnTo>
                      <a:pt x="0" y="0"/>
                    </a:lnTo>
                    <a:lnTo>
                      <a:pt x="38" y="67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23" name="Freeform 377"/>
              <p:cNvSpPr>
                <a:spLocks/>
              </p:cNvSpPr>
              <p:nvPr/>
            </p:nvSpPr>
            <p:spPr bwMode="auto">
              <a:xfrm>
                <a:off x="2464" y="2077"/>
                <a:ext cx="31" cy="32"/>
              </a:xfrm>
              <a:custGeom>
                <a:avLst/>
                <a:gdLst>
                  <a:gd name="T0" fmla="*/ 52 w 168"/>
                  <a:gd name="T1" fmla="*/ 138 h 172"/>
                  <a:gd name="T2" fmla="*/ 149 w 168"/>
                  <a:gd name="T3" fmla="*/ 67 h 172"/>
                  <a:gd name="T4" fmla="*/ 168 w 168"/>
                  <a:gd name="T5" fmla="*/ 4 h 172"/>
                  <a:gd name="T6" fmla="*/ 105 w 168"/>
                  <a:gd name="T7" fmla="*/ 0 h 172"/>
                  <a:gd name="T8" fmla="*/ 48 w 168"/>
                  <a:gd name="T9" fmla="*/ 12 h 172"/>
                  <a:gd name="T10" fmla="*/ 56 w 168"/>
                  <a:gd name="T11" fmla="*/ 71 h 172"/>
                  <a:gd name="T12" fmla="*/ 4 w 168"/>
                  <a:gd name="T13" fmla="*/ 116 h 172"/>
                  <a:gd name="T14" fmla="*/ 0 w 168"/>
                  <a:gd name="T15" fmla="*/ 172 h 172"/>
                  <a:gd name="T16" fmla="*/ 52 w 168"/>
                  <a:gd name="T17" fmla="*/ 138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172">
                    <a:moveTo>
                      <a:pt x="52" y="138"/>
                    </a:moveTo>
                    <a:lnTo>
                      <a:pt x="149" y="67"/>
                    </a:lnTo>
                    <a:lnTo>
                      <a:pt x="168" y="4"/>
                    </a:lnTo>
                    <a:lnTo>
                      <a:pt x="105" y="0"/>
                    </a:lnTo>
                    <a:lnTo>
                      <a:pt x="48" y="12"/>
                    </a:lnTo>
                    <a:lnTo>
                      <a:pt x="56" y="71"/>
                    </a:lnTo>
                    <a:lnTo>
                      <a:pt x="4" y="116"/>
                    </a:lnTo>
                    <a:lnTo>
                      <a:pt x="0" y="172"/>
                    </a:lnTo>
                    <a:lnTo>
                      <a:pt x="52" y="138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24" name="Freeform 378"/>
              <p:cNvSpPr>
                <a:spLocks/>
              </p:cNvSpPr>
              <p:nvPr/>
            </p:nvSpPr>
            <p:spPr bwMode="auto">
              <a:xfrm>
                <a:off x="2684" y="2107"/>
                <a:ext cx="65" cy="102"/>
              </a:xfrm>
              <a:custGeom>
                <a:avLst/>
                <a:gdLst>
                  <a:gd name="T0" fmla="*/ 93 w 352"/>
                  <a:gd name="T1" fmla="*/ 513 h 550"/>
                  <a:gd name="T2" fmla="*/ 123 w 352"/>
                  <a:gd name="T3" fmla="*/ 460 h 550"/>
                  <a:gd name="T4" fmla="*/ 224 w 352"/>
                  <a:gd name="T5" fmla="*/ 404 h 550"/>
                  <a:gd name="T6" fmla="*/ 352 w 352"/>
                  <a:gd name="T7" fmla="*/ 281 h 550"/>
                  <a:gd name="T8" fmla="*/ 325 w 352"/>
                  <a:gd name="T9" fmla="*/ 262 h 550"/>
                  <a:gd name="T10" fmla="*/ 284 w 352"/>
                  <a:gd name="T11" fmla="*/ 262 h 550"/>
                  <a:gd name="T12" fmla="*/ 284 w 352"/>
                  <a:gd name="T13" fmla="*/ 135 h 550"/>
                  <a:gd name="T14" fmla="*/ 292 w 352"/>
                  <a:gd name="T15" fmla="*/ 83 h 550"/>
                  <a:gd name="T16" fmla="*/ 329 w 352"/>
                  <a:gd name="T17" fmla="*/ 4 h 550"/>
                  <a:gd name="T18" fmla="*/ 281 w 352"/>
                  <a:gd name="T19" fmla="*/ 0 h 550"/>
                  <a:gd name="T20" fmla="*/ 247 w 352"/>
                  <a:gd name="T21" fmla="*/ 53 h 550"/>
                  <a:gd name="T22" fmla="*/ 213 w 352"/>
                  <a:gd name="T23" fmla="*/ 75 h 550"/>
                  <a:gd name="T24" fmla="*/ 209 w 352"/>
                  <a:gd name="T25" fmla="*/ 131 h 550"/>
                  <a:gd name="T26" fmla="*/ 202 w 352"/>
                  <a:gd name="T27" fmla="*/ 195 h 550"/>
                  <a:gd name="T28" fmla="*/ 150 w 352"/>
                  <a:gd name="T29" fmla="*/ 229 h 550"/>
                  <a:gd name="T30" fmla="*/ 127 w 352"/>
                  <a:gd name="T31" fmla="*/ 326 h 550"/>
                  <a:gd name="T32" fmla="*/ 108 w 352"/>
                  <a:gd name="T33" fmla="*/ 378 h 550"/>
                  <a:gd name="T34" fmla="*/ 41 w 352"/>
                  <a:gd name="T35" fmla="*/ 442 h 550"/>
                  <a:gd name="T36" fmla="*/ 0 w 352"/>
                  <a:gd name="T37" fmla="*/ 550 h 550"/>
                  <a:gd name="T38" fmla="*/ 93 w 352"/>
                  <a:gd name="T39" fmla="*/ 513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52" h="550">
                    <a:moveTo>
                      <a:pt x="93" y="513"/>
                    </a:moveTo>
                    <a:lnTo>
                      <a:pt x="123" y="460"/>
                    </a:lnTo>
                    <a:lnTo>
                      <a:pt x="224" y="404"/>
                    </a:lnTo>
                    <a:lnTo>
                      <a:pt x="352" y="281"/>
                    </a:lnTo>
                    <a:lnTo>
                      <a:pt x="325" y="262"/>
                    </a:lnTo>
                    <a:lnTo>
                      <a:pt x="284" y="262"/>
                    </a:lnTo>
                    <a:lnTo>
                      <a:pt x="284" y="135"/>
                    </a:lnTo>
                    <a:lnTo>
                      <a:pt x="292" y="83"/>
                    </a:lnTo>
                    <a:lnTo>
                      <a:pt x="329" y="4"/>
                    </a:lnTo>
                    <a:lnTo>
                      <a:pt x="281" y="0"/>
                    </a:lnTo>
                    <a:lnTo>
                      <a:pt x="247" y="53"/>
                    </a:lnTo>
                    <a:lnTo>
                      <a:pt x="213" y="75"/>
                    </a:lnTo>
                    <a:lnTo>
                      <a:pt x="209" y="131"/>
                    </a:lnTo>
                    <a:lnTo>
                      <a:pt x="202" y="195"/>
                    </a:lnTo>
                    <a:lnTo>
                      <a:pt x="150" y="229"/>
                    </a:lnTo>
                    <a:lnTo>
                      <a:pt x="127" y="326"/>
                    </a:lnTo>
                    <a:lnTo>
                      <a:pt x="108" y="378"/>
                    </a:lnTo>
                    <a:lnTo>
                      <a:pt x="41" y="442"/>
                    </a:lnTo>
                    <a:lnTo>
                      <a:pt x="0" y="550"/>
                    </a:lnTo>
                    <a:lnTo>
                      <a:pt x="93" y="513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25" name="Freeform 379"/>
              <p:cNvSpPr>
                <a:spLocks/>
              </p:cNvSpPr>
              <p:nvPr/>
            </p:nvSpPr>
            <p:spPr bwMode="auto">
              <a:xfrm>
                <a:off x="2663" y="2106"/>
                <a:ext cx="60" cy="103"/>
              </a:xfrm>
              <a:custGeom>
                <a:avLst/>
                <a:gdLst>
                  <a:gd name="T0" fmla="*/ 41 w 321"/>
                  <a:gd name="T1" fmla="*/ 378 h 557"/>
                  <a:gd name="T2" fmla="*/ 30 w 321"/>
                  <a:gd name="T3" fmla="*/ 464 h 557"/>
                  <a:gd name="T4" fmla="*/ 56 w 321"/>
                  <a:gd name="T5" fmla="*/ 557 h 557"/>
                  <a:gd name="T6" fmla="*/ 112 w 321"/>
                  <a:gd name="T7" fmla="*/ 542 h 557"/>
                  <a:gd name="T8" fmla="*/ 153 w 321"/>
                  <a:gd name="T9" fmla="*/ 438 h 557"/>
                  <a:gd name="T10" fmla="*/ 213 w 321"/>
                  <a:gd name="T11" fmla="*/ 389 h 557"/>
                  <a:gd name="T12" fmla="*/ 239 w 321"/>
                  <a:gd name="T13" fmla="*/ 310 h 557"/>
                  <a:gd name="T14" fmla="*/ 220 w 321"/>
                  <a:gd name="T15" fmla="*/ 295 h 557"/>
                  <a:gd name="T16" fmla="*/ 157 w 321"/>
                  <a:gd name="T17" fmla="*/ 344 h 557"/>
                  <a:gd name="T18" fmla="*/ 119 w 321"/>
                  <a:gd name="T19" fmla="*/ 277 h 557"/>
                  <a:gd name="T20" fmla="*/ 168 w 321"/>
                  <a:gd name="T21" fmla="*/ 239 h 557"/>
                  <a:gd name="T22" fmla="*/ 239 w 321"/>
                  <a:gd name="T23" fmla="*/ 135 h 557"/>
                  <a:gd name="T24" fmla="*/ 280 w 321"/>
                  <a:gd name="T25" fmla="*/ 157 h 557"/>
                  <a:gd name="T26" fmla="*/ 321 w 321"/>
                  <a:gd name="T27" fmla="*/ 120 h 557"/>
                  <a:gd name="T28" fmla="*/ 314 w 321"/>
                  <a:gd name="T29" fmla="*/ 82 h 557"/>
                  <a:gd name="T30" fmla="*/ 224 w 321"/>
                  <a:gd name="T31" fmla="*/ 0 h 557"/>
                  <a:gd name="T32" fmla="*/ 108 w 321"/>
                  <a:gd name="T33" fmla="*/ 101 h 557"/>
                  <a:gd name="T34" fmla="*/ 119 w 321"/>
                  <a:gd name="T35" fmla="*/ 142 h 557"/>
                  <a:gd name="T36" fmla="*/ 0 w 321"/>
                  <a:gd name="T37" fmla="*/ 191 h 557"/>
                  <a:gd name="T38" fmla="*/ 41 w 321"/>
                  <a:gd name="T39" fmla="*/ 378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21" h="557">
                    <a:moveTo>
                      <a:pt x="41" y="378"/>
                    </a:moveTo>
                    <a:lnTo>
                      <a:pt x="30" y="464"/>
                    </a:lnTo>
                    <a:lnTo>
                      <a:pt x="56" y="557"/>
                    </a:lnTo>
                    <a:lnTo>
                      <a:pt x="112" y="542"/>
                    </a:lnTo>
                    <a:lnTo>
                      <a:pt x="153" y="438"/>
                    </a:lnTo>
                    <a:lnTo>
                      <a:pt x="213" y="389"/>
                    </a:lnTo>
                    <a:lnTo>
                      <a:pt x="239" y="310"/>
                    </a:lnTo>
                    <a:lnTo>
                      <a:pt x="220" y="295"/>
                    </a:lnTo>
                    <a:lnTo>
                      <a:pt x="157" y="344"/>
                    </a:lnTo>
                    <a:lnTo>
                      <a:pt x="119" y="277"/>
                    </a:lnTo>
                    <a:lnTo>
                      <a:pt x="168" y="239"/>
                    </a:lnTo>
                    <a:lnTo>
                      <a:pt x="239" y="135"/>
                    </a:lnTo>
                    <a:lnTo>
                      <a:pt x="280" y="157"/>
                    </a:lnTo>
                    <a:lnTo>
                      <a:pt x="321" y="120"/>
                    </a:lnTo>
                    <a:lnTo>
                      <a:pt x="314" y="82"/>
                    </a:lnTo>
                    <a:lnTo>
                      <a:pt x="224" y="0"/>
                    </a:lnTo>
                    <a:lnTo>
                      <a:pt x="108" y="101"/>
                    </a:lnTo>
                    <a:lnTo>
                      <a:pt x="119" y="142"/>
                    </a:lnTo>
                    <a:lnTo>
                      <a:pt x="0" y="191"/>
                    </a:lnTo>
                    <a:lnTo>
                      <a:pt x="41" y="378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26" name="Freeform 380"/>
              <p:cNvSpPr>
                <a:spLocks/>
              </p:cNvSpPr>
              <p:nvPr/>
            </p:nvSpPr>
            <p:spPr bwMode="auto">
              <a:xfrm>
                <a:off x="2696" y="2130"/>
                <a:ext cx="17" cy="25"/>
              </a:xfrm>
              <a:custGeom>
                <a:avLst/>
                <a:gdLst>
                  <a:gd name="T0" fmla="*/ 90 w 90"/>
                  <a:gd name="T1" fmla="*/ 26 h 134"/>
                  <a:gd name="T2" fmla="*/ 71 w 90"/>
                  <a:gd name="T3" fmla="*/ 0 h 134"/>
                  <a:gd name="T4" fmla="*/ 0 w 90"/>
                  <a:gd name="T5" fmla="*/ 112 h 134"/>
                  <a:gd name="T6" fmla="*/ 19 w 90"/>
                  <a:gd name="T7" fmla="*/ 134 h 134"/>
                  <a:gd name="T8" fmla="*/ 90 w 90"/>
                  <a:gd name="T9" fmla="*/ 26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34">
                    <a:moveTo>
                      <a:pt x="90" y="26"/>
                    </a:moveTo>
                    <a:lnTo>
                      <a:pt x="71" y="0"/>
                    </a:lnTo>
                    <a:lnTo>
                      <a:pt x="0" y="112"/>
                    </a:lnTo>
                    <a:lnTo>
                      <a:pt x="19" y="134"/>
                    </a:lnTo>
                    <a:lnTo>
                      <a:pt x="90" y="26"/>
                    </a:lnTo>
                    <a:close/>
                  </a:path>
                </a:pathLst>
              </a:custGeom>
              <a:solidFill>
                <a:srgbClr val="CDCDCD"/>
              </a:solidFill>
              <a:ln w="0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27" name="Freeform 381"/>
              <p:cNvSpPr>
                <a:spLocks/>
              </p:cNvSpPr>
              <p:nvPr/>
            </p:nvSpPr>
            <p:spPr bwMode="auto">
              <a:xfrm>
                <a:off x="2709" y="2071"/>
                <a:ext cx="58" cy="49"/>
              </a:xfrm>
              <a:custGeom>
                <a:avLst/>
                <a:gdLst>
                  <a:gd name="T0" fmla="*/ 123 w 310"/>
                  <a:gd name="T1" fmla="*/ 213 h 265"/>
                  <a:gd name="T2" fmla="*/ 138 w 310"/>
                  <a:gd name="T3" fmla="*/ 168 h 265"/>
                  <a:gd name="T4" fmla="*/ 168 w 310"/>
                  <a:gd name="T5" fmla="*/ 138 h 265"/>
                  <a:gd name="T6" fmla="*/ 288 w 310"/>
                  <a:gd name="T7" fmla="*/ 142 h 265"/>
                  <a:gd name="T8" fmla="*/ 310 w 310"/>
                  <a:gd name="T9" fmla="*/ 97 h 265"/>
                  <a:gd name="T10" fmla="*/ 239 w 310"/>
                  <a:gd name="T11" fmla="*/ 0 h 265"/>
                  <a:gd name="T12" fmla="*/ 157 w 310"/>
                  <a:gd name="T13" fmla="*/ 30 h 265"/>
                  <a:gd name="T14" fmla="*/ 0 w 310"/>
                  <a:gd name="T15" fmla="*/ 179 h 265"/>
                  <a:gd name="T16" fmla="*/ 71 w 310"/>
                  <a:gd name="T17" fmla="*/ 265 h 265"/>
                  <a:gd name="T18" fmla="*/ 123 w 310"/>
                  <a:gd name="T19" fmla="*/ 213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0" h="265">
                    <a:moveTo>
                      <a:pt x="123" y="213"/>
                    </a:moveTo>
                    <a:lnTo>
                      <a:pt x="138" y="168"/>
                    </a:lnTo>
                    <a:lnTo>
                      <a:pt x="168" y="138"/>
                    </a:lnTo>
                    <a:lnTo>
                      <a:pt x="288" y="142"/>
                    </a:lnTo>
                    <a:lnTo>
                      <a:pt x="310" y="97"/>
                    </a:lnTo>
                    <a:lnTo>
                      <a:pt x="239" y="0"/>
                    </a:lnTo>
                    <a:lnTo>
                      <a:pt x="157" y="30"/>
                    </a:lnTo>
                    <a:lnTo>
                      <a:pt x="0" y="179"/>
                    </a:lnTo>
                    <a:lnTo>
                      <a:pt x="71" y="265"/>
                    </a:lnTo>
                    <a:lnTo>
                      <a:pt x="123" y="213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28" name="Freeform 382"/>
              <p:cNvSpPr>
                <a:spLocks/>
              </p:cNvSpPr>
              <p:nvPr/>
            </p:nvSpPr>
            <p:spPr bwMode="auto">
              <a:xfrm>
                <a:off x="2690" y="2153"/>
                <a:ext cx="10" cy="13"/>
              </a:xfrm>
              <a:custGeom>
                <a:avLst/>
                <a:gdLst>
                  <a:gd name="T0" fmla="*/ 56 w 56"/>
                  <a:gd name="T1" fmla="*/ 46 h 68"/>
                  <a:gd name="T2" fmla="*/ 22 w 56"/>
                  <a:gd name="T3" fmla="*/ 0 h 68"/>
                  <a:gd name="T4" fmla="*/ 0 w 56"/>
                  <a:gd name="T5" fmla="*/ 19 h 68"/>
                  <a:gd name="T6" fmla="*/ 26 w 56"/>
                  <a:gd name="T7" fmla="*/ 68 h 68"/>
                  <a:gd name="T8" fmla="*/ 56 w 56"/>
                  <a:gd name="T9" fmla="*/ 4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68">
                    <a:moveTo>
                      <a:pt x="56" y="46"/>
                    </a:moveTo>
                    <a:lnTo>
                      <a:pt x="22" y="0"/>
                    </a:lnTo>
                    <a:lnTo>
                      <a:pt x="0" y="19"/>
                    </a:lnTo>
                    <a:lnTo>
                      <a:pt x="26" y="68"/>
                    </a:lnTo>
                    <a:lnTo>
                      <a:pt x="56" y="46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29" name="Freeform 383"/>
              <p:cNvSpPr>
                <a:spLocks/>
              </p:cNvSpPr>
              <p:nvPr/>
            </p:nvSpPr>
            <p:spPr bwMode="auto">
              <a:xfrm>
                <a:off x="2587" y="2190"/>
                <a:ext cx="57" cy="46"/>
              </a:xfrm>
              <a:custGeom>
                <a:avLst/>
                <a:gdLst>
                  <a:gd name="T0" fmla="*/ 112 w 303"/>
                  <a:gd name="T1" fmla="*/ 0 h 247"/>
                  <a:gd name="T2" fmla="*/ 303 w 303"/>
                  <a:gd name="T3" fmla="*/ 176 h 247"/>
                  <a:gd name="T4" fmla="*/ 262 w 303"/>
                  <a:gd name="T5" fmla="*/ 247 h 247"/>
                  <a:gd name="T6" fmla="*/ 198 w 303"/>
                  <a:gd name="T7" fmla="*/ 176 h 247"/>
                  <a:gd name="T8" fmla="*/ 157 w 303"/>
                  <a:gd name="T9" fmla="*/ 161 h 247"/>
                  <a:gd name="T10" fmla="*/ 60 w 303"/>
                  <a:gd name="T11" fmla="*/ 161 h 247"/>
                  <a:gd name="T12" fmla="*/ 19 w 303"/>
                  <a:gd name="T13" fmla="*/ 146 h 247"/>
                  <a:gd name="T14" fmla="*/ 0 w 303"/>
                  <a:gd name="T15" fmla="*/ 112 h 247"/>
                  <a:gd name="T16" fmla="*/ 112 w 303"/>
                  <a:gd name="T17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247">
                    <a:moveTo>
                      <a:pt x="112" y="0"/>
                    </a:moveTo>
                    <a:lnTo>
                      <a:pt x="303" y="176"/>
                    </a:lnTo>
                    <a:lnTo>
                      <a:pt x="262" y="247"/>
                    </a:lnTo>
                    <a:lnTo>
                      <a:pt x="198" y="176"/>
                    </a:lnTo>
                    <a:lnTo>
                      <a:pt x="157" y="161"/>
                    </a:lnTo>
                    <a:lnTo>
                      <a:pt x="60" y="161"/>
                    </a:lnTo>
                    <a:lnTo>
                      <a:pt x="19" y="146"/>
                    </a:lnTo>
                    <a:lnTo>
                      <a:pt x="0" y="112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30" name="Freeform 384"/>
              <p:cNvSpPr>
                <a:spLocks/>
              </p:cNvSpPr>
              <p:nvPr/>
            </p:nvSpPr>
            <p:spPr bwMode="auto">
              <a:xfrm>
                <a:off x="2568" y="2166"/>
                <a:ext cx="21" cy="25"/>
              </a:xfrm>
              <a:custGeom>
                <a:avLst/>
                <a:gdLst>
                  <a:gd name="T0" fmla="*/ 64 w 116"/>
                  <a:gd name="T1" fmla="*/ 0 h 135"/>
                  <a:gd name="T2" fmla="*/ 116 w 116"/>
                  <a:gd name="T3" fmla="*/ 116 h 135"/>
                  <a:gd name="T4" fmla="*/ 53 w 116"/>
                  <a:gd name="T5" fmla="*/ 135 h 135"/>
                  <a:gd name="T6" fmla="*/ 0 w 116"/>
                  <a:gd name="T7" fmla="*/ 26 h 135"/>
                  <a:gd name="T8" fmla="*/ 64 w 116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135">
                    <a:moveTo>
                      <a:pt x="64" y="0"/>
                    </a:moveTo>
                    <a:lnTo>
                      <a:pt x="116" y="116"/>
                    </a:lnTo>
                    <a:lnTo>
                      <a:pt x="53" y="135"/>
                    </a:lnTo>
                    <a:lnTo>
                      <a:pt x="0" y="26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31" name="Freeform 385"/>
              <p:cNvSpPr>
                <a:spLocks/>
              </p:cNvSpPr>
              <p:nvPr/>
            </p:nvSpPr>
            <p:spPr bwMode="auto">
              <a:xfrm>
                <a:off x="2583" y="2138"/>
                <a:ext cx="76" cy="41"/>
              </a:xfrm>
              <a:custGeom>
                <a:avLst/>
                <a:gdLst>
                  <a:gd name="T0" fmla="*/ 389 w 407"/>
                  <a:gd name="T1" fmla="*/ 0 h 217"/>
                  <a:gd name="T2" fmla="*/ 407 w 407"/>
                  <a:gd name="T3" fmla="*/ 116 h 217"/>
                  <a:gd name="T4" fmla="*/ 351 w 407"/>
                  <a:gd name="T5" fmla="*/ 112 h 217"/>
                  <a:gd name="T6" fmla="*/ 314 w 407"/>
                  <a:gd name="T7" fmla="*/ 93 h 217"/>
                  <a:gd name="T8" fmla="*/ 269 w 407"/>
                  <a:gd name="T9" fmla="*/ 112 h 217"/>
                  <a:gd name="T10" fmla="*/ 194 w 407"/>
                  <a:gd name="T11" fmla="*/ 146 h 217"/>
                  <a:gd name="T12" fmla="*/ 202 w 407"/>
                  <a:gd name="T13" fmla="*/ 194 h 217"/>
                  <a:gd name="T14" fmla="*/ 160 w 407"/>
                  <a:gd name="T15" fmla="*/ 209 h 217"/>
                  <a:gd name="T16" fmla="*/ 123 w 407"/>
                  <a:gd name="T17" fmla="*/ 146 h 217"/>
                  <a:gd name="T18" fmla="*/ 56 w 407"/>
                  <a:gd name="T19" fmla="*/ 172 h 217"/>
                  <a:gd name="T20" fmla="*/ 26 w 407"/>
                  <a:gd name="T21" fmla="*/ 217 h 217"/>
                  <a:gd name="T22" fmla="*/ 0 w 407"/>
                  <a:gd name="T23" fmla="*/ 161 h 217"/>
                  <a:gd name="T24" fmla="*/ 389 w 407"/>
                  <a:gd name="T25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7" h="217">
                    <a:moveTo>
                      <a:pt x="389" y="0"/>
                    </a:moveTo>
                    <a:lnTo>
                      <a:pt x="407" y="116"/>
                    </a:lnTo>
                    <a:lnTo>
                      <a:pt x="351" y="112"/>
                    </a:lnTo>
                    <a:lnTo>
                      <a:pt x="314" y="93"/>
                    </a:lnTo>
                    <a:lnTo>
                      <a:pt x="269" y="112"/>
                    </a:lnTo>
                    <a:lnTo>
                      <a:pt x="194" y="146"/>
                    </a:lnTo>
                    <a:lnTo>
                      <a:pt x="202" y="194"/>
                    </a:lnTo>
                    <a:lnTo>
                      <a:pt x="160" y="209"/>
                    </a:lnTo>
                    <a:lnTo>
                      <a:pt x="123" y="146"/>
                    </a:lnTo>
                    <a:lnTo>
                      <a:pt x="56" y="172"/>
                    </a:lnTo>
                    <a:lnTo>
                      <a:pt x="26" y="217"/>
                    </a:lnTo>
                    <a:lnTo>
                      <a:pt x="0" y="161"/>
                    </a:lnTo>
                    <a:lnTo>
                      <a:pt x="389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32" name="Freeform 386"/>
              <p:cNvSpPr>
                <a:spLocks/>
              </p:cNvSpPr>
              <p:nvPr/>
            </p:nvSpPr>
            <p:spPr bwMode="auto">
              <a:xfrm>
                <a:off x="2582" y="2157"/>
                <a:ext cx="89" cy="74"/>
              </a:xfrm>
              <a:custGeom>
                <a:avLst/>
                <a:gdLst>
                  <a:gd name="T0" fmla="*/ 53 w 479"/>
                  <a:gd name="T1" fmla="*/ 197 h 403"/>
                  <a:gd name="T2" fmla="*/ 0 w 479"/>
                  <a:gd name="T3" fmla="*/ 227 h 403"/>
                  <a:gd name="T4" fmla="*/ 23 w 479"/>
                  <a:gd name="T5" fmla="*/ 283 h 403"/>
                  <a:gd name="T6" fmla="*/ 146 w 479"/>
                  <a:gd name="T7" fmla="*/ 182 h 403"/>
                  <a:gd name="T8" fmla="*/ 337 w 479"/>
                  <a:gd name="T9" fmla="*/ 358 h 403"/>
                  <a:gd name="T10" fmla="*/ 333 w 479"/>
                  <a:gd name="T11" fmla="*/ 403 h 403"/>
                  <a:gd name="T12" fmla="*/ 404 w 479"/>
                  <a:gd name="T13" fmla="*/ 392 h 403"/>
                  <a:gd name="T14" fmla="*/ 479 w 479"/>
                  <a:gd name="T15" fmla="*/ 351 h 403"/>
                  <a:gd name="T16" fmla="*/ 434 w 479"/>
                  <a:gd name="T17" fmla="*/ 276 h 403"/>
                  <a:gd name="T18" fmla="*/ 412 w 479"/>
                  <a:gd name="T19" fmla="*/ 197 h 403"/>
                  <a:gd name="T20" fmla="*/ 442 w 479"/>
                  <a:gd name="T21" fmla="*/ 126 h 403"/>
                  <a:gd name="T22" fmla="*/ 416 w 479"/>
                  <a:gd name="T23" fmla="*/ 23 h 403"/>
                  <a:gd name="T24" fmla="*/ 360 w 479"/>
                  <a:gd name="T25" fmla="*/ 19 h 403"/>
                  <a:gd name="T26" fmla="*/ 323 w 479"/>
                  <a:gd name="T27" fmla="*/ 0 h 403"/>
                  <a:gd name="T28" fmla="*/ 278 w 479"/>
                  <a:gd name="T29" fmla="*/ 19 h 403"/>
                  <a:gd name="T30" fmla="*/ 203 w 479"/>
                  <a:gd name="T31" fmla="*/ 53 h 403"/>
                  <a:gd name="T32" fmla="*/ 211 w 479"/>
                  <a:gd name="T33" fmla="*/ 101 h 403"/>
                  <a:gd name="T34" fmla="*/ 169 w 479"/>
                  <a:gd name="T35" fmla="*/ 116 h 403"/>
                  <a:gd name="T36" fmla="*/ 132 w 479"/>
                  <a:gd name="T37" fmla="*/ 53 h 403"/>
                  <a:gd name="T38" fmla="*/ 65 w 479"/>
                  <a:gd name="T39" fmla="*/ 79 h 403"/>
                  <a:gd name="T40" fmla="*/ 35 w 479"/>
                  <a:gd name="T41" fmla="*/ 124 h 403"/>
                  <a:gd name="T42" fmla="*/ 53 w 479"/>
                  <a:gd name="T43" fmla="*/ 197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9" h="403">
                    <a:moveTo>
                      <a:pt x="53" y="197"/>
                    </a:moveTo>
                    <a:lnTo>
                      <a:pt x="0" y="227"/>
                    </a:lnTo>
                    <a:lnTo>
                      <a:pt x="23" y="283"/>
                    </a:lnTo>
                    <a:lnTo>
                      <a:pt x="146" y="182"/>
                    </a:lnTo>
                    <a:lnTo>
                      <a:pt x="337" y="358"/>
                    </a:lnTo>
                    <a:lnTo>
                      <a:pt x="333" y="403"/>
                    </a:lnTo>
                    <a:lnTo>
                      <a:pt x="404" y="392"/>
                    </a:lnTo>
                    <a:lnTo>
                      <a:pt x="479" y="351"/>
                    </a:lnTo>
                    <a:lnTo>
                      <a:pt x="434" y="276"/>
                    </a:lnTo>
                    <a:lnTo>
                      <a:pt x="412" y="197"/>
                    </a:lnTo>
                    <a:lnTo>
                      <a:pt x="442" y="126"/>
                    </a:lnTo>
                    <a:lnTo>
                      <a:pt x="416" y="23"/>
                    </a:lnTo>
                    <a:lnTo>
                      <a:pt x="360" y="19"/>
                    </a:lnTo>
                    <a:lnTo>
                      <a:pt x="323" y="0"/>
                    </a:lnTo>
                    <a:lnTo>
                      <a:pt x="278" y="19"/>
                    </a:lnTo>
                    <a:lnTo>
                      <a:pt x="203" y="53"/>
                    </a:lnTo>
                    <a:lnTo>
                      <a:pt x="211" y="101"/>
                    </a:lnTo>
                    <a:lnTo>
                      <a:pt x="169" y="116"/>
                    </a:lnTo>
                    <a:lnTo>
                      <a:pt x="132" y="53"/>
                    </a:lnTo>
                    <a:lnTo>
                      <a:pt x="65" y="79"/>
                    </a:lnTo>
                    <a:lnTo>
                      <a:pt x="35" y="124"/>
                    </a:lnTo>
                    <a:lnTo>
                      <a:pt x="53" y="197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33" name="Freeform 387"/>
              <p:cNvSpPr>
                <a:spLocks/>
              </p:cNvSpPr>
              <p:nvPr/>
            </p:nvSpPr>
            <p:spPr bwMode="auto">
              <a:xfrm>
                <a:off x="2608" y="2110"/>
                <a:ext cx="36" cy="40"/>
              </a:xfrm>
              <a:custGeom>
                <a:avLst/>
                <a:gdLst>
                  <a:gd name="T0" fmla="*/ 30 w 191"/>
                  <a:gd name="T1" fmla="*/ 214 h 214"/>
                  <a:gd name="T2" fmla="*/ 191 w 191"/>
                  <a:gd name="T3" fmla="*/ 161 h 214"/>
                  <a:gd name="T4" fmla="*/ 135 w 191"/>
                  <a:gd name="T5" fmla="*/ 0 h 214"/>
                  <a:gd name="T6" fmla="*/ 83 w 191"/>
                  <a:gd name="T7" fmla="*/ 23 h 214"/>
                  <a:gd name="T8" fmla="*/ 120 w 191"/>
                  <a:gd name="T9" fmla="*/ 105 h 214"/>
                  <a:gd name="T10" fmla="*/ 0 w 191"/>
                  <a:gd name="T11" fmla="*/ 142 h 214"/>
                  <a:gd name="T12" fmla="*/ 30 w 191"/>
                  <a:gd name="T13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1" h="214">
                    <a:moveTo>
                      <a:pt x="30" y="214"/>
                    </a:moveTo>
                    <a:lnTo>
                      <a:pt x="191" y="161"/>
                    </a:lnTo>
                    <a:lnTo>
                      <a:pt x="135" y="0"/>
                    </a:lnTo>
                    <a:lnTo>
                      <a:pt x="83" y="23"/>
                    </a:lnTo>
                    <a:lnTo>
                      <a:pt x="120" y="105"/>
                    </a:lnTo>
                    <a:lnTo>
                      <a:pt x="0" y="142"/>
                    </a:lnTo>
                    <a:lnTo>
                      <a:pt x="30" y="214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34" name="Freeform 388"/>
              <p:cNvSpPr>
                <a:spLocks/>
              </p:cNvSpPr>
              <p:nvPr/>
            </p:nvSpPr>
            <p:spPr bwMode="auto">
              <a:xfrm>
                <a:off x="2601" y="2113"/>
                <a:ext cx="28" cy="23"/>
              </a:xfrm>
              <a:custGeom>
                <a:avLst/>
                <a:gdLst>
                  <a:gd name="T0" fmla="*/ 154 w 154"/>
                  <a:gd name="T1" fmla="*/ 89 h 123"/>
                  <a:gd name="T2" fmla="*/ 116 w 154"/>
                  <a:gd name="T3" fmla="*/ 0 h 123"/>
                  <a:gd name="T4" fmla="*/ 0 w 154"/>
                  <a:gd name="T5" fmla="*/ 41 h 123"/>
                  <a:gd name="T6" fmla="*/ 42 w 154"/>
                  <a:gd name="T7" fmla="*/ 123 h 123"/>
                  <a:gd name="T8" fmla="*/ 154 w 154"/>
                  <a:gd name="T9" fmla="*/ 89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123">
                    <a:moveTo>
                      <a:pt x="154" y="89"/>
                    </a:moveTo>
                    <a:lnTo>
                      <a:pt x="116" y="0"/>
                    </a:lnTo>
                    <a:lnTo>
                      <a:pt x="0" y="41"/>
                    </a:lnTo>
                    <a:lnTo>
                      <a:pt x="42" y="123"/>
                    </a:lnTo>
                    <a:lnTo>
                      <a:pt x="154" y="89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35" name="Freeform 389"/>
              <p:cNvSpPr>
                <a:spLocks/>
              </p:cNvSpPr>
              <p:nvPr/>
            </p:nvSpPr>
            <p:spPr bwMode="auto">
              <a:xfrm>
                <a:off x="2569" y="2142"/>
                <a:ext cx="43" cy="24"/>
              </a:xfrm>
              <a:custGeom>
                <a:avLst/>
                <a:gdLst>
                  <a:gd name="T0" fmla="*/ 194 w 228"/>
                  <a:gd name="T1" fmla="*/ 0 h 128"/>
                  <a:gd name="T2" fmla="*/ 228 w 228"/>
                  <a:gd name="T3" fmla="*/ 45 h 128"/>
                  <a:gd name="T4" fmla="*/ 0 w 228"/>
                  <a:gd name="T5" fmla="*/ 128 h 128"/>
                  <a:gd name="T6" fmla="*/ 4 w 228"/>
                  <a:gd name="T7" fmla="*/ 71 h 128"/>
                  <a:gd name="T8" fmla="*/ 194 w 228"/>
                  <a:gd name="T9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8" h="128">
                    <a:moveTo>
                      <a:pt x="194" y="0"/>
                    </a:moveTo>
                    <a:lnTo>
                      <a:pt x="228" y="45"/>
                    </a:lnTo>
                    <a:lnTo>
                      <a:pt x="0" y="128"/>
                    </a:lnTo>
                    <a:lnTo>
                      <a:pt x="4" y="71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36" name="Freeform 390"/>
              <p:cNvSpPr>
                <a:spLocks/>
              </p:cNvSpPr>
              <p:nvPr/>
            </p:nvSpPr>
            <p:spPr bwMode="auto">
              <a:xfrm>
                <a:off x="2569" y="2138"/>
                <a:ext cx="38" cy="16"/>
              </a:xfrm>
              <a:custGeom>
                <a:avLst/>
                <a:gdLst>
                  <a:gd name="T0" fmla="*/ 202 w 202"/>
                  <a:gd name="T1" fmla="*/ 23 h 90"/>
                  <a:gd name="T2" fmla="*/ 187 w 202"/>
                  <a:gd name="T3" fmla="*/ 0 h 90"/>
                  <a:gd name="T4" fmla="*/ 0 w 202"/>
                  <a:gd name="T5" fmla="*/ 68 h 90"/>
                  <a:gd name="T6" fmla="*/ 7 w 202"/>
                  <a:gd name="T7" fmla="*/ 90 h 90"/>
                  <a:gd name="T8" fmla="*/ 202 w 202"/>
                  <a:gd name="T9" fmla="*/ 2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2" h="90">
                    <a:moveTo>
                      <a:pt x="202" y="23"/>
                    </a:moveTo>
                    <a:lnTo>
                      <a:pt x="187" y="0"/>
                    </a:lnTo>
                    <a:lnTo>
                      <a:pt x="0" y="68"/>
                    </a:lnTo>
                    <a:lnTo>
                      <a:pt x="7" y="90"/>
                    </a:lnTo>
                    <a:lnTo>
                      <a:pt x="202" y="23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37" name="Freeform 391"/>
              <p:cNvSpPr>
                <a:spLocks/>
              </p:cNvSpPr>
              <p:nvPr/>
            </p:nvSpPr>
            <p:spPr bwMode="auto">
              <a:xfrm>
                <a:off x="2569" y="2120"/>
                <a:ext cx="33" cy="26"/>
              </a:xfrm>
              <a:custGeom>
                <a:avLst/>
                <a:gdLst>
                  <a:gd name="T0" fmla="*/ 176 w 176"/>
                  <a:gd name="T1" fmla="*/ 72 h 139"/>
                  <a:gd name="T2" fmla="*/ 153 w 176"/>
                  <a:gd name="T3" fmla="*/ 0 h 139"/>
                  <a:gd name="T4" fmla="*/ 4 w 176"/>
                  <a:gd name="T5" fmla="*/ 57 h 139"/>
                  <a:gd name="T6" fmla="*/ 0 w 176"/>
                  <a:gd name="T7" fmla="*/ 139 h 139"/>
                  <a:gd name="T8" fmla="*/ 176 w 176"/>
                  <a:gd name="T9" fmla="*/ 7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139">
                    <a:moveTo>
                      <a:pt x="176" y="72"/>
                    </a:moveTo>
                    <a:lnTo>
                      <a:pt x="153" y="0"/>
                    </a:lnTo>
                    <a:lnTo>
                      <a:pt x="4" y="57"/>
                    </a:lnTo>
                    <a:lnTo>
                      <a:pt x="0" y="139"/>
                    </a:lnTo>
                    <a:lnTo>
                      <a:pt x="176" y="7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38" name="Freeform 392"/>
              <p:cNvSpPr>
                <a:spLocks/>
              </p:cNvSpPr>
              <p:nvPr/>
            </p:nvSpPr>
            <p:spPr bwMode="auto">
              <a:xfrm>
                <a:off x="2571" y="2100"/>
                <a:ext cx="23" cy="25"/>
              </a:xfrm>
              <a:custGeom>
                <a:avLst/>
                <a:gdLst>
                  <a:gd name="T0" fmla="*/ 123 w 123"/>
                  <a:gd name="T1" fmla="*/ 90 h 135"/>
                  <a:gd name="T2" fmla="*/ 94 w 123"/>
                  <a:gd name="T3" fmla="*/ 0 h 135"/>
                  <a:gd name="T4" fmla="*/ 4 w 123"/>
                  <a:gd name="T5" fmla="*/ 26 h 135"/>
                  <a:gd name="T6" fmla="*/ 0 w 123"/>
                  <a:gd name="T7" fmla="*/ 135 h 135"/>
                  <a:gd name="T8" fmla="*/ 123 w 123"/>
                  <a:gd name="T9" fmla="*/ 9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135">
                    <a:moveTo>
                      <a:pt x="123" y="90"/>
                    </a:moveTo>
                    <a:lnTo>
                      <a:pt x="94" y="0"/>
                    </a:lnTo>
                    <a:lnTo>
                      <a:pt x="4" y="26"/>
                    </a:lnTo>
                    <a:lnTo>
                      <a:pt x="0" y="135"/>
                    </a:lnTo>
                    <a:lnTo>
                      <a:pt x="123" y="9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39" name="Freeform 393"/>
              <p:cNvSpPr>
                <a:spLocks/>
              </p:cNvSpPr>
              <p:nvPr/>
            </p:nvSpPr>
            <p:spPr bwMode="auto">
              <a:xfrm>
                <a:off x="2592" y="2094"/>
                <a:ext cx="23" cy="22"/>
              </a:xfrm>
              <a:custGeom>
                <a:avLst/>
                <a:gdLst>
                  <a:gd name="T0" fmla="*/ 120 w 120"/>
                  <a:gd name="T1" fmla="*/ 87 h 121"/>
                  <a:gd name="T2" fmla="*/ 83 w 120"/>
                  <a:gd name="T3" fmla="*/ 0 h 121"/>
                  <a:gd name="T4" fmla="*/ 0 w 120"/>
                  <a:gd name="T5" fmla="*/ 24 h 121"/>
                  <a:gd name="T6" fmla="*/ 38 w 120"/>
                  <a:gd name="T7" fmla="*/ 121 h 121"/>
                  <a:gd name="T8" fmla="*/ 120 w 120"/>
                  <a:gd name="T9" fmla="*/ 87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121">
                    <a:moveTo>
                      <a:pt x="120" y="87"/>
                    </a:moveTo>
                    <a:lnTo>
                      <a:pt x="83" y="0"/>
                    </a:lnTo>
                    <a:lnTo>
                      <a:pt x="0" y="24"/>
                    </a:lnTo>
                    <a:lnTo>
                      <a:pt x="38" y="121"/>
                    </a:lnTo>
                    <a:lnTo>
                      <a:pt x="120" y="87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40" name="Freeform 394"/>
              <p:cNvSpPr>
                <a:spLocks/>
              </p:cNvSpPr>
              <p:nvPr/>
            </p:nvSpPr>
            <p:spPr bwMode="auto">
              <a:xfrm>
                <a:off x="2610" y="2087"/>
                <a:ext cx="23" cy="23"/>
              </a:xfrm>
              <a:custGeom>
                <a:avLst/>
                <a:gdLst>
                  <a:gd name="T0" fmla="*/ 120 w 120"/>
                  <a:gd name="T1" fmla="*/ 87 h 121"/>
                  <a:gd name="T2" fmla="*/ 83 w 120"/>
                  <a:gd name="T3" fmla="*/ 0 h 121"/>
                  <a:gd name="T4" fmla="*/ 0 w 120"/>
                  <a:gd name="T5" fmla="*/ 24 h 121"/>
                  <a:gd name="T6" fmla="*/ 38 w 120"/>
                  <a:gd name="T7" fmla="*/ 121 h 121"/>
                  <a:gd name="T8" fmla="*/ 120 w 120"/>
                  <a:gd name="T9" fmla="*/ 87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121">
                    <a:moveTo>
                      <a:pt x="120" y="87"/>
                    </a:moveTo>
                    <a:lnTo>
                      <a:pt x="83" y="0"/>
                    </a:lnTo>
                    <a:lnTo>
                      <a:pt x="0" y="24"/>
                    </a:lnTo>
                    <a:lnTo>
                      <a:pt x="38" y="121"/>
                    </a:lnTo>
                    <a:lnTo>
                      <a:pt x="120" y="87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41" name="Freeform 395"/>
              <p:cNvSpPr>
                <a:spLocks/>
              </p:cNvSpPr>
              <p:nvPr/>
            </p:nvSpPr>
            <p:spPr bwMode="auto">
              <a:xfrm>
                <a:off x="2566" y="2058"/>
                <a:ext cx="28" cy="43"/>
              </a:xfrm>
              <a:custGeom>
                <a:avLst/>
                <a:gdLst>
                  <a:gd name="T0" fmla="*/ 23 w 153"/>
                  <a:gd name="T1" fmla="*/ 26 h 235"/>
                  <a:gd name="T2" fmla="*/ 56 w 153"/>
                  <a:gd name="T3" fmla="*/ 0 h 235"/>
                  <a:gd name="T4" fmla="*/ 101 w 153"/>
                  <a:gd name="T5" fmla="*/ 4 h 235"/>
                  <a:gd name="T6" fmla="*/ 153 w 153"/>
                  <a:gd name="T7" fmla="*/ 179 h 235"/>
                  <a:gd name="T8" fmla="*/ 49 w 153"/>
                  <a:gd name="T9" fmla="*/ 235 h 235"/>
                  <a:gd name="T10" fmla="*/ 0 w 153"/>
                  <a:gd name="T11" fmla="*/ 206 h 235"/>
                  <a:gd name="T12" fmla="*/ 23 w 153"/>
                  <a:gd name="T13" fmla="*/ 26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3" h="235">
                    <a:moveTo>
                      <a:pt x="23" y="26"/>
                    </a:moveTo>
                    <a:lnTo>
                      <a:pt x="56" y="0"/>
                    </a:lnTo>
                    <a:lnTo>
                      <a:pt x="101" y="4"/>
                    </a:lnTo>
                    <a:lnTo>
                      <a:pt x="153" y="179"/>
                    </a:lnTo>
                    <a:lnTo>
                      <a:pt x="49" y="235"/>
                    </a:lnTo>
                    <a:lnTo>
                      <a:pt x="0" y="206"/>
                    </a:lnTo>
                    <a:lnTo>
                      <a:pt x="23" y="26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42" name="Freeform 396"/>
              <p:cNvSpPr>
                <a:spLocks/>
              </p:cNvSpPr>
              <p:nvPr/>
            </p:nvSpPr>
            <p:spPr bwMode="auto">
              <a:xfrm>
                <a:off x="2512" y="2031"/>
                <a:ext cx="20" cy="20"/>
              </a:xfrm>
              <a:custGeom>
                <a:avLst/>
                <a:gdLst>
                  <a:gd name="T0" fmla="*/ 109 w 109"/>
                  <a:gd name="T1" fmla="*/ 109 h 109"/>
                  <a:gd name="T2" fmla="*/ 0 w 109"/>
                  <a:gd name="T3" fmla="*/ 60 h 109"/>
                  <a:gd name="T4" fmla="*/ 0 w 109"/>
                  <a:gd name="T5" fmla="*/ 30 h 109"/>
                  <a:gd name="T6" fmla="*/ 90 w 109"/>
                  <a:gd name="T7" fmla="*/ 0 h 109"/>
                  <a:gd name="T8" fmla="*/ 109 w 109"/>
                  <a:gd name="T9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109">
                    <a:moveTo>
                      <a:pt x="109" y="109"/>
                    </a:moveTo>
                    <a:lnTo>
                      <a:pt x="0" y="60"/>
                    </a:lnTo>
                    <a:lnTo>
                      <a:pt x="0" y="30"/>
                    </a:lnTo>
                    <a:lnTo>
                      <a:pt x="90" y="0"/>
                    </a:lnTo>
                    <a:lnTo>
                      <a:pt x="109" y="109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43" name="Freeform 397"/>
              <p:cNvSpPr>
                <a:spLocks/>
              </p:cNvSpPr>
              <p:nvPr/>
            </p:nvSpPr>
            <p:spPr bwMode="auto">
              <a:xfrm>
                <a:off x="2576" y="2038"/>
                <a:ext cx="43" cy="17"/>
              </a:xfrm>
              <a:custGeom>
                <a:avLst/>
                <a:gdLst>
                  <a:gd name="T0" fmla="*/ 11 w 228"/>
                  <a:gd name="T1" fmla="*/ 90 h 90"/>
                  <a:gd name="T2" fmla="*/ 228 w 228"/>
                  <a:gd name="T3" fmla="*/ 52 h 90"/>
                  <a:gd name="T4" fmla="*/ 217 w 228"/>
                  <a:gd name="T5" fmla="*/ 0 h 90"/>
                  <a:gd name="T6" fmla="*/ 135 w 228"/>
                  <a:gd name="T7" fmla="*/ 8 h 90"/>
                  <a:gd name="T8" fmla="*/ 60 w 228"/>
                  <a:gd name="T9" fmla="*/ 30 h 90"/>
                  <a:gd name="T10" fmla="*/ 0 w 228"/>
                  <a:gd name="T11" fmla="*/ 79 h 90"/>
                  <a:gd name="T12" fmla="*/ 11 w 228"/>
                  <a:gd name="T13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8" h="90">
                    <a:moveTo>
                      <a:pt x="11" y="90"/>
                    </a:moveTo>
                    <a:lnTo>
                      <a:pt x="228" y="52"/>
                    </a:lnTo>
                    <a:lnTo>
                      <a:pt x="217" y="0"/>
                    </a:lnTo>
                    <a:lnTo>
                      <a:pt x="135" y="8"/>
                    </a:lnTo>
                    <a:lnTo>
                      <a:pt x="60" y="30"/>
                    </a:lnTo>
                    <a:lnTo>
                      <a:pt x="0" y="79"/>
                    </a:lnTo>
                    <a:lnTo>
                      <a:pt x="11" y="9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44" name="Freeform 398"/>
              <p:cNvSpPr>
                <a:spLocks/>
              </p:cNvSpPr>
              <p:nvPr/>
            </p:nvSpPr>
            <p:spPr bwMode="auto">
              <a:xfrm>
                <a:off x="2559" y="2104"/>
                <a:ext cx="10" cy="25"/>
              </a:xfrm>
              <a:custGeom>
                <a:avLst/>
                <a:gdLst>
                  <a:gd name="T0" fmla="*/ 56 w 56"/>
                  <a:gd name="T1" fmla="*/ 7 h 138"/>
                  <a:gd name="T2" fmla="*/ 45 w 56"/>
                  <a:gd name="T3" fmla="*/ 131 h 138"/>
                  <a:gd name="T4" fmla="*/ 0 w 56"/>
                  <a:gd name="T5" fmla="*/ 138 h 138"/>
                  <a:gd name="T6" fmla="*/ 18 w 56"/>
                  <a:gd name="T7" fmla="*/ 0 h 138"/>
                  <a:gd name="T8" fmla="*/ 56 w 56"/>
                  <a:gd name="T9" fmla="*/ 7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138">
                    <a:moveTo>
                      <a:pt x="56" y="7"/>
                    </a:moveTo>
                    <a:lnTo>
                      <a:pt x="45" y="131"/>
                    </a:lnTo>
                    <a:lnTo>
                      <a:pt x="0" y="138"/>
                    </a:lnTo>
                    <a:lnTo>
                      <a:pt x="18" y="0"/>
                    </a:lnTo>
                    <a:lnTo>
                      <a:pt x="56" y="7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45" name="Freeform 399"/>
              <p:cNvSpPr>
                <a:spLocks/>
              </p:cNvSpPr>
              <p:nvPr/>
            </p:nvSpPr>
            <p:spPr bwMode="auto">
              <a:xfrm>
                <a:off x="2589" y="2063"/>
                <a:ext cx="17" cy="29"/>
              </a:xfrm>
              <a:custGeom>
                <a:avLst/>
                <a:gdLst>
                  <a:gd name="T0" fmla="*/ 37 w 93"/>
                  <a:gd name="T1" fmla="*/ 154 h 154"/>
                  <a:gd name="T2" fmla="*/ 93 w 93"/>
                  <a:gd name="T3" fmla="*/ 143 h 154"/>
                  <a:gd name="T4" fmla="*/ 44 w 93"/>
                  <a:gd name="T5" fmla="*/ 0 h 154"/>
                  <a:gd name="T6" fmla="*/ 0 w 93"/>
                  <a:gd name="T7" fmla="*/ 12 h 154"/>
                  <a:gd name="T8" fmla="*/ 37 w 93"/>
                  <a:gd name="T9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154">
                    <a:moveTo>
                      <a:pt x="37" y="154"/>
                    </a:moveTo>
                    <a:lnTo>
                      <a:pt x="93" y="143"/>
                    </a:lnTo>
                    <a:lnTo>
                      <a:pt x="44" y="0"/>
                    </a:lnTo>
                    <a:lnTo>
                      <a:pt x="0" y="12"/>
                    </a:lnTo>
                    <a:lnTo>
                      <a:pt x="37" y="154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46" name="Freeform 400"/>
              <p:cNvSpPr>
                <a:spLocks/>
              </p:cNvSpPr>
              <p:nvPr/>
            </p:nvSpPr>
            <p:spPr bwMode="auto">
              <a:xfrm>
                <a:off x="2586" y="2053"/>
                <a:ext cx="38" cy="34"/>
              </a:xfrm>
              <a:custGeom>
                <a:avLst/>
                <a:gdLst>
                  <a:gd name="T0" fmla="*/ 202 w 202"/>
                  <a:gd name="T1" fmla="*/ 164 h 183"/>
                  <a:gd name="T2" fmla="*/ 131 w 202"/>
                  <a:gd name="T3" fmla="*/ 0 h 183"/>
                  <a:gd name="T4" fmla="*/ 0 w 202"/>
                  <a:gd name="T5" fmla="*/ 22 h 183"/>
                  <a:gd name="T6" fmla="*/ 11 w 202"/>
                  <a:gd name="T7" fmla="*/ 59 h 183"/>
                  <a:gd name="T8" fmla="*/ 74 w 202"/>
                  <a:gd name="T9" fmla="*/ 48 h 183"/>
                  <a:gd name="T10" fmla="*/ 119 w 202"/>
                  <a:gd name="T11" fmla="*/ 183 h 183"/>
                  <a:gd name="T12" fmla="*/ 202 w 202"/>
                  <a:gd name="T13" fmla="*/ 164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2" h="183">
                    <a:moveTo>
                      <a:pt x="202" y="164"/>
                    </a:moveTo>
                    <a:lnTo>
                      <a:pt x="131" y="0"/>
                    </a:lnTo>
                    <a:lnTo>
                      <a:pt x="0" y="22"/>
                    </a:lnTo>
                    <a:lnTo>
                      <a:pt x="11" y="59"/>
                    </a:lnTo>
                    <a:lnTo>
                      <a:pt x="74" y="48"/>
                    </a:lnTo>
                    <a:lnTo>
                      <a:pt x="119" y="183"/>
                    </a:lnTo>
                    <a:lnTo>
                      <a:pt x="202" y="164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47" name="Freeform 401"/>
              <p:cNvSpPr>
                <a:spLocks/>
              </p:cNvSpPr>
              <p:nvPr/>
            </p:nvSpPr>
            <p:spPr bwMode="auto">
              <a:xfrm>
                <a:off x="2364" y="1970"/>
                <a:ext cx="132" cy="84"/>
              </a:xfrm>
              <a:custGeom>
                <a:avLst/>
                <a:gdLst>
                  <a:gd name="T0" fmla="*/ 229 w 707"/>
                  <a:gd name="T1" fmla="*/ 456 h 456"/>
                  <a:gd name="T2" fmla="*/ 307 w 707"/>
                  <a:gd name="T3" fmla="*/ 430 h 456"/>
                  <a:gd name="T4" fmla="*/ 386 w 707"/>
                  <a:gd name="T5" fmla="*/ 445 h 456"/>
                  <a:gd name="T6" fmla="*/ 475 w 707"/>
                  <a:gd name="T7" fmla="*/ 426 h 456"/>
                  <a:gd name="T8" fmla="*/ 599 w 707"/>
                  <a:gd name="T9" fmla="*/ 437 h 456"/>
                  <a:gd name="T10" fmla="*/ 666 w 707"/>
                  <a:gd name="T11" fmla="*/ 441 h 456"/>
                  <a:gd name="T12" fmla="*/ 707 w 707"/>
                  <a:gd name="T13" fmla="*/ 419 h 456"/>
                  <a:gd name="T14" fmla="*/ 704 w 707"/>
                  <a:gd name="T15" fmla="*/ 393 h 456"/>
                  <a:gd name="T16" fmla="*/ 618 w 707"/>
                  <a:gd name="T17" fmla="*/ 258 h 456"/>
                  <a:gd name="T18" fmla="*/ 535 w 707"/>
                  <a:gd name="T19" fmla="*/ 194 h 456"/>
                  <a:gd name="T20" fmla="*/ 401 w 707"/>
                  <a:gd name="T21" fmla="*/ 138 h 456"/>
                  <a:gd name="T22" fmla="*/ 311 w 707"/>
                  <a:gd name="T23" fmla="*/ 105 h 456"/>
                  <a:gd name="T24" fmla="*/ 229 w 707"/>
                  <a:gd name="T25" fmla="*/ 101 h 456"/>
                  <a:gd name="T26" fmla="*/ 158 w 707"/>
                  <a:gd name="T27" fmla="*/ 63 h 456"/>
                  <a:gd name="T28" fmla="*/ 60 w 707"/>
                  <a:gd name="T29" fmla="*/ 0 h 456"/>
                  <a:gd name="T30" fmla="*/ 0 w 707"/>
                  <a:gd name="T31" fmla="*/ 82 h 456"/>
                  <a:gd name="T32" fmla="*/ 0 w 707"/>
                  <a:gd name="T33" fmla="*/ 183 h 456"/>
                  <a:gd name="T34" fmla="*/ 64 w 707"/>
                  <a:gd name="T35" fmla="*/ 217 h 456"/>
                  <a:gd name="T36" fmla="*/ 154 w 707"/>
                  <a:gd name="T37" fmla="*/ 232 h 456"/>
                  <a:gd name="T38" fmla="*/ 236 w 707"/>
                  <a:gd name="T39" fmla="*/ 273 h 456"/>
                  <a:gd name="T40" fmla="*/ 300 w 707"/>
                  <a:gd name="T41" fmla="*/ 258 h 456"/>
                  <a:gd name="T42" fmla="*/ 352 w 707"/>
                  <a:gd name="T43" fmla="*/ 292 h 456"/>
                  <a:gd name="T44" fmla="*/ 322 w 707"/>
                  <a:gd name="T45" fmla="*/ 329 h 456"/>
                  <a:gd name="T46" fmla="*/ 259 w 707"/>
                  <a:gd name="T47" fmla="*/ 321 h 456"/>
                  <a:gd name="T48" fmla="*/ 214 w 707"/>
                  <a:gd name="T49" fmla="*/ 303 h 456"/>
                  <a:gd name="T50" fmla="*/ 165 w 707"/>
                  <a:gd name="T51" fmla="*/ 333 h 456"/>
                  <a:gd name="T52" fmla="*/ 169 w 707"/>
                  <a:gd name="T53" fmla="*/ 415 h 456"/>
                  <a:gd name="T54" fmla="*/ 229 w 707"/>
                  <a:gd name="T55" fmla="*/ 456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07" h="456">
                    <a:moveTo>
                      <a:pt x="229" y="456"/>
                    </a:moveTo>
                    <a:lnTo>
                      <a:pt x="307" y="430"/>
                    </a:lnTo>
                    <a:lnTo>
                      <a:pt x="386" y="445"/>
                    </a:lnTo>
                    <a:lnTo>
                      <a:pt x="475" y="426"/>
                    </a:lnTo>
                    <a:lnTo>
                      <a:pt x="599" y="437"/>
                    </a:lnTo>
                    <a:lnTo>
                      <a:pt x="666" y="441"/>
                    </a:lnTo>
                    <a:lnTo>
                      <a:pt x="707" y="419"/>
                    </a:lnTo>
                    <a:lnTo>
                      <a:pt x="704" y="393"/>
                    </a:lnTo>
                    <a:lnTo>
                      <a:pt x="618" y="258"/>
                    </a:lnTo>
                    <a:lnTo>
                      <a:pt x="535" y="194"/>
                    </a:lnTo>
                    <a:lnTo>
                      <a:pt x="401" y="138"/>
                    </a:lnTo>
                    <a:lnTo>
                      <a:pt x="311" y="105"/>
                    </a:lnTo>
                    <a:lnTo>
                      <a:pt x="229" y="101"/>
                    </a:lnTo>
                    <a:lnTo>
                      <a:pt x="158" y="63"/>
                    </a:lnTo>
                    <a:lnTo>
                      <a:pt x="60" y="0"/>
                    </a:lnTo>
                    <a:lnTo>
                      <a:pt x="0" y="82"/>
                    </a:lnTo>
                    <a:lnTo>
                      <a:pt x="0" y="183"/>
                    </a:lnTo>
                    <a:lnTo>
                      <a:pt x="64" y="217"/>
                    </a:lnTo>
                    <a:lnTo>
                      <a:pt x="154" y="232"/>
                    </a:lnTo>
                    <a:lnTo>
                      <a:pt x="236" y="273"/>
                    </a:lnTo>
                    <a:lnTo>
                      <a:pt x="300" y="258"/>
                    </a:lnTo>
                    <a:lnTo>
                      <a:pt x="352" y="292"/>
                    </a:lnTo>
                    <a:lnTo>
                      <a:pt x="322" y="329"/>
                    </a:lnTo>
                    <a:lnTo>
                      <a:pt x="259" y="321"/>
                    </a:lnTo>
                    <a:lnTo>
                      <a:pt x="214" y="303"/>
                    </a:lnTo>
                    <a:lnTo>
                      <a:pt x="165" y="333"/>
                    </a:lnTo>
                    <a:lnTo>
                      <a:pt x="169" y="415"/>
                    </a:lnTo>
                    <a:lnTo>
                      <a:pt x="229" y="456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48" name="Freeform 402"/>
              <p:cNvSpPr>
                <a:spLocks/>
              </p:cNvSpPr>
              <p:nvPr/>
            </p:nvSpPr>
            <p:spPr bwMode="auto">
              <a:xfrm>
                <a:off x="2532" y="2137"/>
                <a:ext cx="24" cy="35"/>
              </a:xfrm>
              <a:custGeom>
                <a:avLst/>
                <a:gdLst>
                  <a:gd name="T0" fmla="*/ 131 w 131"/>
                  <a:gd name="T1" fmla="*/ 172 h 191"/>
                  <a:gd name="T2" fmla="*/ 120 w 131"/>
                  <a:gd name="T3" fmla="*/ 0 h 191"/>
                  <a:gd name="T4" fmla="*/ 0 w 131"/>
                  <a:gd name="T5" fmla="*/ 30 h 191"/>
                  <a:gd name="T6" fmla="*/ 34 w 131"/>
                  <a:gd name="T7" fmla="*/ 191 h 191"/>
                  <a:gd name="T8" fmla="*/ 131 w 131"/>
                  <a:gd name="T9" fmla="*/ 172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191">
                    <a:moveTo>
                      <a:pt x="131" y="172"/>
                    </a:moveTo>
                    <a:lnTo>
                      <a:pt x="120" y="0"/>
                    </a:lnTo>
                    <a:lnTo>
                      <a:pt x="0" y="30"/>
                    </a:lnTo>
                    <a:lnTo>
                      <a:pt x="34" y="191"/>
                    </a:lnTo>
                    <a:lnTo>
                      <a:pt x="131" y="172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49" name="Freeform 403"/>
              <p:cNvSpPr>
                <a:spLocks/>
              </p:cNvSpPr>
              <p:nvPr/>
            </p:nvSpPr>
            <p:spPr bwMode="auto">
              <a:xfrm>
                <a:off x="2519" y="2071"/>
                <a:ext cx="23" cy="56"/>
              </a:xfrm>
              <a:custGeom>
                <a:avLst/>
                <a:gdLst>
                  <a:gd name="T0" fmla="*/ 56 w 127"/>
                  <a:gd name="T1" fmla="*/ 299 h 299"/>
                  <a:gd name="T2" fmla="*/ 97 w 127"/>
                  <a:gd name="T3" fmla="*/ 292 h 299"/>
                  <a:gd name="T4" fmla="*/ 82 w 127"/>
                  <a:gd name="T5" fmla="*/ 250 h 299"/>
                  <a:gd name="T6" fmla="*/ 119 w 127"/>
                  <a:gd name="T7" fmla="*/ 209 h 299"/>
                  <a:gd name="T8" fmla="*/ 127 w 127"/>
                  <a:gd name="T9" fmla="*/ 142 h 299"/>
                  <a:gd name="T10" fmla="*/ 127 w 127"/>
                  <a:gd name="T11" fmla="*/ 41 h 299"/>
                  <a:gd name="T12" fmla="*/ 93 w 127"/>
                  <a:gd name="T13" fmla="*/ 0 h 299"/>
                  <a:gd name="T14" fmla="*/ 0 w 127"/>
                  <a:gd name="T15" fmla="*/ 15 h 299"/>
                  <a:gd name="T16" fmla="*/ 56 w 127"/>
                  <a:gd name="T17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7" h="299">
                    <a:moveTo>
                      <a:pt x="56" y="299"/>
                    </a:moveTo>
                    <a:lnTo>
                      <a:pt x="97" y="292"/>
                    </a:lnTo>
                    <a:lnTo>
                      <a:pt x="82" y="250"/>
                    </a:lnTo>
                    <a:lnTo>
                      <a:pt x="119" y="209"/>
                    </a:lnTo>
                    <a:lnTo>
                      <a:pt x="127" y="142"/>
                    </a:lnTo>
                    <a:lnTo>
                      <a:pt x="127" y="41"/>
                    </a:lnTo>
                    <a:lnTo>
                      <a:pt x="93" y="0"/>
                    </a:lnTo>
                    <a:lnTo>
                      <a:pt x="0" y="15"/>
                    </a:lnTo>
                    <a:lnTo>
                      <a:pt x="56" y="299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50" name="Freeform 404"/>
              <p:cNvSpPr>
                <a:spLocks/>
              </p:cNvSpPr>
              <p:nvPr/>
            </p:nvSpPr>
            <p:spPr bwMode="auto">
              <a:xfrm>
                <a:off x="2530" y="2122"/>
                <a:ext cx="19" cy="15"/>
              </a:xfrm>
              <a:custGeom>
                <a:avLst/>
                <a:gdLst>
                  <a:gd name="T0" fmla="*/ 98 w 98"/>
                  <a:gd name="T1" fmla="*/ 60 h 78"/>
                  <a:gd name="T2" fmla="*/ 90 w 98"/>
                  <a:gd name="T3" fmla="*/ 0 h 78"/>
                  <a:gd name="T4" fmla="*/ 0 w 98"/>
                  <a:gd name="T5" fmla="*/ 22 h 78"/>
                  <a:gd name="T6" fmla="*/ 4 w 98"/>
                  <a:gd name="T7" fmla="*/ 78 h 78"/>
                  <a:gd name="T8" fmla="*/ 98 w 98"/>
                  <a:gd name="T9" fmla="*/ 6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78">
                    <a:moveTo>
                      <a:pt x="98" y="60"/>
                    </a:moveTo>
                    <a:lnTo>
                      <a:pt x="90" y="0"/>
                    </a:lnTo>
                    <a:lnTo>
                      <a:pt x="0" y="22"/>
                    </a:lnTo>
                    <a:lnTo>
                      <a:pt x="4" y="78"/>
                    </a:lnTo>
                    <a:lnTo>
                      <a:pt x="98" y="6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51" name="Freeform 405"/>
              <p:cNvSpPr>
                <a:spLocks/>
              </p:cNvSpPr>
              <p:nvPr/>
            </p:nvSpPr>
            <p:spPr bwMode="auto">
              <a:xfrm>
                <a:off x="2535" y="2093"/>
                <a:ext cx="27" cy="39"/>
              </a:xfrm>
              <a:custGeom>
                <a:avLst/>
                <a:gdLst>
                  <a:gd name="T0" fmla="*/ 112 w 142"/>
                  <a:gd name="T1" fmla="*/ 209 h 209"/>
                  <a:gd name="T2" fmla="*/ 142 w 142"/>
                  <a:gd name="T3" fmla="*/ 22 h 209"/>
                  <a:gd name="T4" fmla="*/ 52 w 142"/>
                  <a:gd name="T5" fmla="*/ 0 h 209"/>
                  <a:gd name="T6" fmla="*/ 41 w 142"/>
                  <a:gd name="T7" fmla="*/ 89 h 209"/>
                  <a:gd name="T8" fmla="*/ 0 w 142"/>
                  <a:gd name="T9" fmla="*/ 130 h 209"/>
                  <a:gd name="T10" fmla="*/ 11 w 142"/>
                  <a:gd name="T11" fmla="*/ 160 h 209"/>
                  <a:gd name="T12" fmla="*/ 63 w 142"/>
                  <a:gd name="T13" fmla="*/ 149 h 209"/>
                  <a:gd name="T14" fmla="*/ 82 w 142"/>
                  <a:gd name="T15" fmla="*/ 205 h 209"/>
                  <a:gd name="T16" fmla="*/ 112 w 142"/>
                  <a:gd name="T17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2" h="209">
                    <a:moveTo>
                      <a:pt x="112" y="209"/>
                    </a:moveTo>
                    <a:lnTo>
                      <a:pt x="142" y="22"/>
                    </a:lnTo>
                    <a:lnTo>
                      <a:pt x="52" y="0"/>
                    </a:lnTo>
                    <a:lnTo>
                      <a:pt x="41" y="89"/>
                    </a:lnTo>
                    <a:lnTo>
                      <a:pt x="0" y="130"/>
                    </a:lnTo>
                    <a:lnTo>
                      <a:pt x="11" y="160"/>
                    </a:lnTo>
                    <a:lnTo>
                      <a:pt x="63" y="149"/>
                    </a:lnTo>
                    <a:lnTo>
                      <a:pt x="82" y="205"/>
                    </a:lnTo>
                    <a:lnTo>
                      <a:pt x="112" y="209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52" name="Freeform 406"/>
              <p:cNvSpPr>
                <a:spLocks/>
              </p:cNvSpPr>
              <p:nvPr/>
            </p:nvSpPr>
            <p:spPr bwMode="auto">
              <a:xfrm>
                <a:off x="2547" y="2069"/>
                <a:ext cx="20" cy="27"/>
              </a:xfrm>
              <a:custGeom>
                <a:avLst/>
                <a:gdLst>
                  <a:gd name="T0" fmla="*/ 75 w 109"/>
                  <a:gd name="T1" fmla="*/ 146 h 146"/>
                  <a:gd name="T2" fmla="*/ 109 w 109"/>
                  <a:gd name="T3" fmla="*/ 0 h 146"/>
                  <a:gd name="T4" fmla="*/ 30 w 109"/>
                  <a:gd name="T5" fmla="*/ 7 h 146"/>
                  <a:gd name="T6" fmla="*/ 0 w 109"/>
                  <a:gd name="T7" fmla="*/ 131 h 146"/>
                  <a:gd name="T8" fmla="*/ 75 w 109"/>
                  <a:gd name="T9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146">
                    <a:moveTo>
                      <a:pt x="75" y="146"/>
                    </a:moveTo>
                    <a:lnTo>
                      <a:pt x="109" y="0"/>
                    </a:lnTo>
                    <a:lnTo>
                      <a:pt x="30" y="7"/>
                    </a:lnTo>
                    <a:lnTo>
                      <a:pt x="0" y="131"/>
                    </a:lnTo>
                    <a:lnTo>
                      <a:pt x="75" y="146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53" name="Freeform 407"/>
              <p:cNvSpPr>
                <a:spLocks/>
              </p:cNvSpPr>
              <p:nvPr/>
            </p:nvSpPr>
            <p:spPr bwMode="auto">
              <a:xfrm>
                <a:off x="2356" y="1816"/>
                <a:ext cx="33" cy="34"/>
              </a:xfrm>
              <a:custGeom>
                <a:avLst/>
                <a:gdLst>
                  <a:gd name="T0" fmla="*/ 37 w 179"/>
                  <a:gd name="T1" fmla="*/ 183 h 183"/>
                  <a:gd name="T2" fmla="*/ 74 w 179"/>
                  <a:gd name="T3" fmla="*/ 157 h 183"/>
                  <a:gd name="T4" fmla="*/ 127 w 179"/>
                  <a:gd name="T5" fmla="*/ 161 h 183"/>
                  <a:gd name="T6" fmla="*/ 175 w 179"/>
                  <a:gd name="T7" fmla="*/ 146 h 183"/>
                  <a:gd name="T8" fmla="*/ 179 w 179"/>
                  <a:gd name="T9" fmla="*/ 60 h 183"/>
                  <a:gd name="T10" fmla="*/ 119 w 179"/>
                  <a:gd name="T11" fmla="*/ 0 h 183"/>
                  <a:gd name="T12" fmla="*/ 0 w 179"/>
                  <a:gd name="T13" fmla="*/ 116 h 183"/>
                  <a:gd name="T14" fmla="*/ 37 w 179"/>
                  <a:gd name="T15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9" h="183">
                    <a:moveTo>
                      <a:pt x="37" y="183"/>
                    </a:moveTo>
                    <a:lnTo>
                      <a:pt x="74" y="157"/>
                    </a:lnTo>
                    <a:lnTo>
                      <a:pt x="127" y="161"/>
                    </a:lnTo>
                    <a:lnTo>
                      <a:pt x="175" y="146"/>
                    </a:lnTo>
                    <a:lnTo>
                      <a:pt x="179" y="60"/>
                    </a:lnTo>
                    <a:lnTo>
                      <a:pt x="119" y="0"/>
                    </a:lnTo>
                    <a:lnTo>
                      <a:pt x="0" y="116"/>
                    </a:lnTo>
                    <a:lnTo>
                      <a:pt x="37" y="183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54" name="Freeform 408"/>
              <p:cNvSpPr>
                <a:spLocks/>
              </p:cNvSpPr>
              <p:nvPr/>
            </p:nvSpPr>
            <p:spPr bwMode="auto">
              <a:xfrm>
                <a:off x="2558" y="2141"/>
                <a:ext cx="9" cy="17"/>
              </a:xfrm>
              <a:custGeom>
                <a:avLst/>
                <a:gdLst>
                  <a:gd name="T0" fmla="*/ 41 w 49"/>
                  <a:gd name="T1" fmla="*/ 74 h 93"/>
                  <a:gd name="T2" fmla="*/ 49 w 49"/>
                  <a:gd name="T3" fmla="*/ 0 h 93"/>
                  <a:gd name="T4" fmla="*/ 0 w 49"/>
                  <a:gd name="T5" fmla="*/ 3 h 93"/>
                  <a:gd name="T6" fmla="*/ 0 w 49"/>
                  <a:gd name="T7" fmla="*/ 93 h 93"/>
                  <a:gd name="T8" fmla="*/ 41 w 49"/>
                  <a:gd name="T9" fmla="*/ 7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93">
                    <a:moveTo>
                      <a:pt x="41" y="74"/>
                    </a:moveTo>
                    <a:lnTo>
                      <a:pt x="49" y="0"/>
                    </a:lnTo>
                    <a:lnTo>
                      <a:pt x="0" y="3"/>
                    </a:lnTo>
                    <a:lnTo>
                      <a:pt x="0" y="93"/>
                    </a:lnTo>
                    <a:lnTo>
                      <a:pt x="41" y="74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55" name="Freeform 409"/>
              <p:cNvSpPr>
                <a:spLocks/>
              </p:cNvSpPr>
              <p:nvPr/>
            </p:nvSpPr>
            <p:spPr bwMode="auto">
              <a:xfrm>
                <a:off x="2558" y="2134"/>
                <a:ext cx="8" cy="6"/>
              </a:xfrm>
              <a:custGeom>
                <a:avLst/>
                <a:gdLst>
                  <a:gd name="T0" fmla="*/ 41 w 41"/>
                  <a:gd name="T1" fmla="*/ 37 h 37"/>
                  <a:gd name="T2" fmla="*/ 41 w 41"/>
                  <a:gd name="T3" fmla="*/ 0 h 37"/>
                  <a:gd name="T4" fmla="*/ 0 w 41"/>
                  <a:gd name="T5" fmla="*/ 7 h 37"/>
                  <a:gd name="T6" fmla="*/ 3 w 41"/>
                  <a:gd name="T7" fmla="*/ 33 h 37"/>
                  <a:gd name="T8" fmla="*/ 41 w 41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7">
                    <a:moveTo>
                      <a:pt x="41" y="37"/>
                    </a:moveTo>
                    <a:lnTo>
                      <a:pt x="41" y="0"/>
                    </a:lnTo>
                    <a:lnTo>
                      <a:pt x="0" y="7"/>
                    </a:lnTo>
                    <a:lnTo>
                      <a:pt x="3" y="33"/>
                    </a:lnTo>
                    <a:lnTo>
                      <a:pt x="41" y="37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56" name="Freeform 410"/>
              <p:cNvSpPr>
                <a:spLocks/>
              </p:cNvSpPr>
              <p:nvPr/>
            </p:nvSpPr>
            <p:spPr bwMode="auto">
              <a:xfrm>
                <a:off x="2640" y="2111"/>
                <a:ext cx="16" cy="27"/>
              </a:xfrm>
              <a:custGeom>
                <a:avLst/>
                <a:gdLst>
                  <a:gd name="T0" fmla="*/ 45 w 83"/>
                  <a:gd name="T1" fmla="*/ 142 h 142"/>
                  <a:gd name="T2" fmla="*/ 83 w 83"/>
                  <a:gd name="T3" fmla="*/ 120 h 142"/>
                  <a:gd name="T4" fmla="*/ 49 w 83"/>
                  <a:gd name="T5" fmla="*/ 0 h 142"/>
                  <a:gd name="T6" fmla="*/ 0 w 83"/>
                  <a:gd name="T7" fmla="*/ 22 h 142"/>
                  <a:gd name="T8" fmla="*/ 45 w 83"/>
                  <a:gd name="T9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42">
                    <a:moveTo>
                      <a:pt x="45" y="142"/>
                    </a:moveTo>
                    <a:lnTo>
                      <a:pt x="83" y="120"/>
                    </a:lnTo>
                    <a:lnTo>
                      <a:pt x="49" y="0"/>
                    </a:lnTo>
                    <a:lnTo>
                      <a:pt x="0" y="22"/>
                    </a:lnTo>
                    <a:lnTo>
                      <a:pt x="45" y="142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57" name="Freeform 411"/>
              <p:cNvSpPr>
                <a:spLocks/>
              </p:cNvSpPr>
              <p:nvPr/>
            </p:nvSpPr>
            <p:spPr bwMode="auto">
              <a:xfrm>
                <a:off x="2628" y="2080"/>
                <a:ext cx="23" cy="31"/>
              </a:xfrm>
              <a:custGeom>
                <a:avLst/>
                <a:gdLst>
                  <a:gd name="T0" fmla="*/ 123 w 123"/>
                  <a:gd name="T1" fmla="*/ 127 h 168"/>
                  <a:gd name="T2" fmla="*/ 105 w 123"/>
                  <a:gd name="T3" fmla="*/ 0 h 168"/>
                  <a:gd name="T4" fmla="*/ 0 w 123"/>
                  <a:gd name="T5" fmla="*/ 22 h 168"/>
                  <a:gd name="T6" fmla="*/ 64 w 123"/>
                  <a:gd name="T7" fmla="*/ 168 h 168"/>
                  <a:gd name="T8" fmla="*/ 123 w 123"/>
                  <a:gd name="T9" fmla="*/ 127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168">
                    <a:moveTo>
                      <a:pt x="123" y="127"/>
                    </a:moveTo>
                    <a:lnTo>
                      <a:pt x="105" y="0"/>
                    </a:lnTo>
                    <a:lnTo>
                      <a:pt x="0" y="22"/>
                    </a:lnTo>
                    <a:lnTo>
                      <a:pt x="64" y="168"/>
                    </a:lnTo>
                    <a:lnTo>
                      <a:pt x="123" y="127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58" name="Freeform 412"/>
              <p:cNvSpPr>
                <a:spLocks/>
              </p:cNvSpPr>
              <p:nvPr/>
            </p:nvSpPr>
            <p:spPr bwMode="auto">
              <a:xfrm>
                <a:off x="2615" y="2040"/>
                <a:ext cx="29" cy="40"/>
              </a:xfrm>
              <a:custGeom>
                <a:avLst/>
                <a:gdLst>
                  <a:gd name="T0" fmla="*/ 149 w 153"/>
                  <a:gd name="T1" fmla="*/ 191 h 214"/>
                  <a:gd name="T2" fmla="*/ 119 w 153"/>
                  <a:gd name="T3" fmla="*/ 64 h 214"/>
                  <a:gd name="T4" fmla="*/ 153 w 153"/>
                  <a:gd name="T5" fmla="*/ 23 h 214"/>
                  <a:gd name="T6" fmla="*/ 119 w 153"/>
                  <a:gd name="T7" fmla="*/ 0 h 214"/>
                  <a:gd name="T8" fmla="*/ 0 w 153"/>
                  <a:gd name="T9" fmla="*/ 83 h 214"/>
                  <a:gd name="T10" fmla="*/ 63 w 153"/>
                  <a:gd name="T11" fmla="*/ 214 h 214"/>
                  <a:gd name="T12" fmla="*/ 149 w 153"/>
                  <a:gd name="T13" fmla="*/ 191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3" h="214">
                    <a:moveTo>
                      <a:pt x="149" y="191"/>
                    </a:moveTo>
                    <a:lnTo>
                      <a:pt x="119" y="64"/>
                    </a:lnTo>
                    <a:lnTo>
                      <a:pt x="153" y="23"/>
                    </a:lnTo>
                    <a:lnTo>
                      <a:pt x="119" y="0"/>
                    </a:lnTo>
                    <a:lnTo>
                      <a:pt x="0" y="83"/>
                    </a:lnTo>
                    <a:lnTo>
                      <a:pt x="63" y="214"/>
                    </a:lnTo>
                    <a:lnTo>
                      <a:pt x="149" y="191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59" name="Freeform 413"/>
              <p:cNvSpPr>
                <a:spLocks/>
              </p:cNvSpPr>
              <p:nvPr/>
            </p:nvSpPr>
            <p:spPr bwMode="auto">
              <a:xfrm>
                <a:off x="2654" y="2105"/>
                <a:ext cx="13" cy="26"/>
              </a:xfrm>
              <a:custGeom>
                <a:avLst/>
                <a:gdLst>
                  <a:gd name="T0" fmla="*/ 56 w 67"/>
                  <a:gd name="T1" fmla="*/ 0 h 142"/>
                  <a:gd name="T2" fmla="*/ 67 w 67"/>
                  <a:gd name="T3" fmla="*/ 135 h 142"/>
                  <a:gd name="T4" fmla="*/ 15 w 67"/>
                  <a:gd name="T5" fmla="*/ 142 h 142"/>
                  <a:gd name="T6" fmla="*/ 0 w 67"/>
                  <a:gd name="T7" fmla="*/ 11 h 142"/>
                  <a:gd name="T8" fmla="*/ 56 w 67"/>
                  <a:gd name="T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142">
                    <a:moveTo>
                      <a:pt x="56" y="0"/>
                    </a:moveTo>
                    <a:lnTo>
                      <a:pt x="67" y="135"/>
                    </a:lnTo>
                    <a:lnTo>
                      <a:pt x="15" y="142"/>
                    </a:lnTo>
                    <a:lnTo>
                      <a:pt x="0" y="11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60" name="Freeform 414"/>
              <p:cNvSpPr>
                <a:spLocks/>
              </p:cNvSpPr>
              <p:nvPr/>
            </p:nvSpPr>
            <p:spPr bwMode="auto">
              <a:xfrm>
                <a:off x="2653" y="2084"/>
                <a:ext cx="8" cy="18"/>
              </a:xfrm>
              <a:custGeom>
                <a:avLst/>
                <a:gdLst>
                  <a:gd name="T0" fmla="*/ 45 w 45"/>
                  <a:gd name="T1" fmla="*/ 86 h 97"/>
                  <a:gd name="T2" fmla="*/ 33 w 45"/>
                  <a:gd name="T3" fmla="*/ 4 h 97"/>
                  <a:gd name="T4" fmla="*/ 0 w 45"/>
                  <a:gd name="T5" fmla="*/ 0 h 97"/>
                  <a:gd name="T6" fmla="*/ 11 w 45"/>
                  <a:gd name="T7" fmla="*/ 97 h 97"/>
                  <a:gd name="T8" fmla="*/ 45 w 45"/>
                  <a:gd name="T9" fmla="*/ 8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97">
                    <a:moveTo>
                      <a:pt x="45" y="86"/>
                    </a:moveTo>
                    <a:lnTo>
                      <a:pt x="33" y="4"/>
                    </a:lnTo>
                    <a:lnTo>
                      <a:pt x="0" y="0"/>
                    </a:lnTo>
                    <a:lnTo>
                      <a:pt x="11" y="97"/>
                    </a:lnTo>
                    <a:lnTo>
                      <a:pt x="45" y="86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61" name="Freeform 415"/>
              <p:cNvSpPr>
                <a:spLocks/>
              </p:cNvSpPr>
              <p:nvPr/>
            </p:nvSpPr>
            <p:spPr bwMode="auto">
              <a:xfrm>
                <a:off x="2646" y="2047"/>
                <a:ext cx="10" cy="18"/>
              </a:xfrm>
              <a:custGeom>
                <a:avLst/>
                <a:gdLst>
                  <a:gd name="T0" fmla="*/ 56 w 56"/>
                  <a:gd name="T1" fmla="*/ 97 h 97"/>
                  <a:gd name="T2" fmla="*/ 26 w 56"/>
                  <a:gd name="T3" fmla="*/ 0 h 97"/>
                  <a:gd name="T4" fmla="*/ 0 w 56"/>
                  <a:gd name="T5" fmla="*/ 15 h 97"/>
                  <a:gd name="T6" fmla="*/ 4 w 56"/>
                  <a:gd name="T7" fmla="*/ 97 h 97"/>
                  <a:gd name="T8" fmla="*/ 56 w 56"/>
                  <a:gd name="T9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97">
                    <a:moveTo>
                      <a:pt x="56" y="97"/>
                    </a:moveTo>
                    <a:lnTo>
                      <a:pt x="26" y="0"/>
                    </a:lnTo>
                    <a:lnTo>
                      <a:pt x="0" y="15"/>
                    </a:lnTo>
                    <a:lnTo>
                      <a:pt x="4" y="97"/>
                    </a:lnTo>
                    <a:lnTo>
                      <a:pt x="56" y="97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62" name="Freeform 416"/>
              <p:cNvSpPr>
                <a:spLocks/>
              </p:cNvSpPr>
              <p:nvPr/>
            </p:nvSpPr>
            <p:spPr bwMode="auto">
              <a:xfrm>
                <a:off x="2647" y="2067"/>
                <a:ext cx="9" cy="10"/>
              </a:xfrm>
              <a:custGeom>
                <a:avLst/>
                <a:gdLst>
                  <a:gd name="T0" fmla="*/ 48 w 49"/>
                  <a:gd name="T1" fmla="*/ 40 h 51"/>
                  <a:gd name="T2" fmla="*/ 49 w 49"/>
                  <a:gd name="T3" fmla="*/ 0 h 51"/>
                  <a:gd name="T4" fmla="*/ 0 w 49"/>
                  <a:gd name="T5" fmla="*/ 3 h 51"/>
                  <a:gd name="T6" fmla="*/ 7 w 49"/>
                  <a:gd name="T7" fmla="*/ 51 h 51"/>
                  <a:gd name="T8" fmla="*/ 48 w 49"/>
                  <a:gd name="T9" fmla="*/ 4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51">
                    <a:moveTo>
                      <a:pt x="48" y="40"/>
                    </a:moveTo>
                    <a:lnTo>
                      <a:pt x="49" y="0"/>
                    </a:lnTo>
                    <a:lnTo>
                      <a:pt x="0" y="3"/>
                    </a:lnTo>
                    <a:lnTo>
                      <a:pt x="7" y="51"/>
                    </a:lnTo>
                    <a:lnTo>
                      <a:pt x="48" y="40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63" name="Freeform 417"/>
              <p:cNvSpPr>
                <a:spLocks/>
              </p:cNvSpPr>
              <p:nvPr/>
            </p:nvSpPr>
            <p:spPr bwMode="auto">
              <a:xfrm>
                <a:off x="2654" y="2029"/>
                <a:ext cx="70" cy="18"/>
              </a:xfrm>
              <a:custGeom>
                <a:avLst/>
                <a:gdLst>
                  <a:gd name="T0" fmla="*/ 374 w 374"/>
                  <a:gd name="T1" fmla="*/ 15 h 98"/>
                  <a:gd name="T2" fmla="*/ 366 w 374"/>
                  <a:gd name="T3" fmla="*/ 0 h 98"/>
                  <a:gd name="T4" fmla="*/ 172 w 374"/>
                  <a:gd name="T5" fmla="*/ 34 h 98"/>
                  <a:gd name="T6" fmla="*/ 82 w 374"/>
                  <a:gd name="T7" fmla="*/ 60 h 98"/>
                  <a:gd name="T8" fmla="*/ 0 w 374"/>
                  <a:gd name="T9" fmla="*/ 98 h 98"/>
                  <a:gd name="T10" fmla="*/ 374 w 374"/>
                  <a:gd name="T11" fmla="*/ 15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4" h="98">
                    <a:moveTo>
                      <a:pt x="374" y="15"/>
                    </a:moveTo>
                    <a:lnTo>
                      <a:pt x="366" y="0"/>
                    </a:lnTo>
                    <a:lnTo>
                      <a:pt x="172" y="34"/>
                    </a:lnTo>
                    <a:lnTo>
                      <a:pt x="82" y="60"/>
                    </a:lnTo>
                    <a:lnTo>
                      <a:pt x="0" y="98"/>
                    </a:lnTo>
                    <a:lnTo>
                      <a:pt x="374" y="1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64" name="Freeform 418"/>
              <p:cNvSpPr>
                <a:spLocks/>
              </p:cNvSpPr>
              <p:nvPr/>
            </p:nvSpPr>
            <p:spPr bwMode="auto">
              <a:xfrm>
                <a:off x="2667" y="2088"/>
                <a:ext cx="32" cy="39"/>
              </a:xfrm>
              <a:custGeom>
                <a:avLst/>
                <a:gdLst>
                  <a:gd name="T0" fmla="*/ 30 w 169"/>
                  <a:gd name="T1" fmla="*/ 214 h 214"/>
                  <a:gd name="T2" fmla="*/ 169 w 169"/>
                  <a:gd name="T3" fmla="*/ 82 h 214"/>
                  <a:gd name="T4" fmla="*/ 97 w 169"/>
                  <a:gd name="T5" fmla="*/ 0 h 214"/>
                  <a:gd name="T6" fmla="*/ 0 w 169"/>
                  <a:gd name="T7" fmla="*/ 82 h 214"/>
                  <a:gd name="T8" fmla="*/ 11 w 169"/>
                  <a:gd name="T9" fmla="*/ 190 h 214"/>
                  <a:gd name="T10" fmla="*/ 30 w 169"/>
                  <a:gd name="T11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9" h="214">
                    <a:moveTo>
                      <a:pt x="30" y="214"/>
                    </a:moveTo>
                    <a:lnTo>
                      <a:pt x="169" y="82"/>
                    </a:lnTo>
                    <a:lnTo>
                      <a:pt x="97" y="0"/>
                    </a:lnTo>
                    <a:lnTo>
                      <a:pt x="0" y="82"/>
                    </a:lnTo>
                    <a:lnTo>
                      <a:pt x="11" y="190"/>
                    </a:lnTo>
                    <a:lnTo>
                      <a:pt x="30" y="214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65" name="Freeform 419"/>
              <p:cNvSpPr>
                <a:spLocks/>
              </p:cNvSpPr>
              <p:nvPr/>
            </p:nvSpPr>
            <p:spPr bwMode="auto">
              <a:xfrm>
                <a:off x="2708" y="2049"/>
                <a:ext cx="36" cy="34"/>
              </a:xfrm>
              <a:custGeom>
                <a:avLst/>
                <a:gdLst>
                  <a:gd name="T0" fmla="*/ 135 w 195"/>
                  <a:gd name="T1" fmla="*/ 0 h 183"/>
                  <a:gd name="T2" fmla="*/ 195 w 195"/>
                  <a:gd name="T3" fmla="*/ 101 h 183"/>
                  <a:gd name="T4" fmla="*/ 71 w 195"/>
                  <a:gd name="T5" fmla="*/ 183 h 183"/>
                  <a:gd name="T6" fmla="*/ 0 w 195"/>
                  <a:gd name="T7" fmla="*/ 105 h 183"/>
                  <a:gd name="T8" fmla="*/ 135 w 195"/>
                  <a:gd name="T9" fmla="*/ 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183">
                    <a:moveTo>
                      <a:pt x="135" y="0"/>
                    </a:moveTo>
                    <a:lnTo>
                      <a:pt x="195" y="101"/>
                    </a:lnTo>
                    <a:lnTo>
                      <a:pt x="71" y="183"/>
                    </a:lnTo>
                    <a:lnTo>
                      <a:pt x="0" y="105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66" name="Freeform 420"/>
              <p:cNvSpPr>
                <a:spLocks/>
              </p:cNvSpPr>
              <p:nvPr/>
            </p:nvSpPr>
            <p:spPr bwMode="auto">
              <a:xfrm>
                <a:off x="2694" y="2079"/>
                <a:ext cx="25" cy="22"/>
              </a:xfrm>
              <a:custGeom>
                <a:avLst/>
                <a:gdLst>
                  <a:gd name="T0" fmla="*/ 90 w 131"/>
                  <a:gd name="T1" fmla="*/ 0 h 120"/>
                  <a:gd name="T2" fmla="*/ 131 w 131"/>
                  <a:gd name="T3" fmla="*/ 45 h 120"/>
                  <a:gd name="T4" fmla="*/ 37 w 131"/>
                  <a:gd name="T5" fmla="*/ 120 h 120"/>
                  <a:gd name="T6" fmla="*/ 0 w 131"/>
                  <a:gd name="T7" fmla="*/ 82 h 120"/>
                  <a:gd name="T8" fmla="*/ 90 w 131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120">
                    <a:moveTo>
                      <a:pt x="90" y="0"/>
                    </a:moveTo>
                    <a:lnTo>
                      <a:pt x="131" y="45"/>
                    </a:lnTo>
                    <a:lnTo>
                      <a:pt x="37" y="120"/>
                    </a:lnTo>
                    <a:lnTo>
                      <a:pt x="0" y="82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67" name="Freeform 421"/>
              <p:cNvSpPr>
                <a:spLocks/>
              </p:cNvSpPr>
              <p:nvPr/>
            </p:nvSpPr>
            <p:spPr bwMode="auto">
              <a:xfrm>
                <a:off x="2688" y="2071"/>
                <a:ext cx="22" cy="22"/>
              </a:xfrm>
              <a:custGeom>
                <a:avLst/>
                <a:gdLst>
                  <a:gd name="T0" fmla="*/ 90 w 119"/>
                  <a:gd name="T1" fmla="*/ 0 h 120"/>
                  <a:gd name="T2" fmla="*/ 119 w 119"/>
                  <a:gd name="T3" fmla="*/ 34 h 120"/>
                  <a:gd name="T4" fmla="*/ 37 w 119"/>
                  <a:gd name="T5" fmla="*/ 120 h 120"/>
                  <a:gd name="T6" fmla="*/ 0 w 119"/>
                  <a:gd name="T7" fmla="*/ 82 h 120"/>
                  <a:gd name="T8" fmla="*/ 90 w 119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20">
                    <a:moveTo>
                      <a:pt x="90" y="0"/>
                    </a:moveTo>
                    <a:lnTo>
                      <a:pt x="119" y="34"/>
                    </a:lnTo>
                    <a:lnTo>
                      <a:pt x="37" y="120"/>
                    </a:lnTo>
                    <a:lnTo>
                      <a:pt x="0" y="82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68" name="Freeform 422"/>
              <p:cNvSpPr>
                <a:spLocks/>
              </p:cNvSpPr>
              <p:nvPr/>
            </p:nvSpPr>
            <p:spPr bwMode="auto">
              <a:xfrm>
                <a:off x="2661" y="2073"/>
                <a:ext cx="20" cy="26"/>
              </a:xfrm>
              <a:custGeom>
                <a:avLst/>
                <a:gdLst>
                  <a:gd name="T0" fmla="*/ 108 w 108"/>
                  <a:gd name="T1" fmla="*/ 67 h 139"/>
                  <a:gd name="T2" fmla="*/ 52 w 108"/>
                  <a:gd name="T3" fmla="*/ 0 h 139"/>
                  <a:gd name="T4" fmla="*/ 0 w 108"/>
                  <a:gd name="T5" fmla="*/ 38 h 139"/>
                  <a:gd name="T6" fmla="*/ 22 w 108"/>
                  <a:gd name="T7" fmla="*/ 139 h 139"/>
                  <a:gd name="T8" fmla="*/ 108 w 108"/>
                  <a:gd name="T9" fmla="*/ 67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139">
                    <a:moveTo>
                      <a:pt x="108" y="67"/>
                    </a:moveTo>
                    <a:lnTo>
                      <a:pt x="52" y="0"/>
                    </a:lnTo>
                    <a:lnTo>
                      <a:pt x="0" y="38"/>
                    </a:lnTo>
                    <a:lnTo>
                      <a:pt x="22" y="139"/>
                    </a:lnTo>
                    <a:lnTo>
                      <a:pt x="108" y="67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69" name="Freeform 423"/>
              <p:cNvSpPr>
                <a:spLocks/>
              </p:cNvSpPr>
              <p:nvPr/>
            </p:nvSpPr>
            <p:spPr bwMode="auto">
              <a:xfrm>
                <a:off x="2672" y="2056"/>
                <a:ext cx="30" cy="26"/>
              </a:xfrm>
              <a:custGeom>
                <a:avLst/>
                <a:gdLst>
                  <a:gd name="T0" fmla="*/ 161 w 161"/>
                  <a:gd name="T1" fmla="*/ 68 h 139"/>
                  <a:gd name="T2" fmla="*/ 94 w 161"/>
                  <a:gd name="T3" fmla="*/ 0 h 139"/>
                  <a:gd name="T4" fmla="*/ 0 w 161"/>
                  <a:gd name="T5" fmla="*/ 71 h 139"/>
                  <a:gd name="T6" fmla="*/ 75 w 161"/>
                  <a:gd name="T7" fmla="*/ 139 h 139"/>
                  <a:gd name="T8" fmla="*/ 161 w 161"/>
                  <a:gd name="T9" fmla="*/ 6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139">
                    <a:moveTo>
                      <a:pt x="161" y="68"/>
                    </a:moveTo>
                    <a:lnTo>
                      <a:pt x="94" y="0"/>
                    </a:lnTo>
                    <a:lnTo>
                      <a:pt x="0" y="71"/>
                    </a:lnTo>
                    <a:lnTo>
                      <a:pt x="75" y="139"/>
                    </a:lnTo>
                    <a:lnTo>
                      <a:pt x="161" y="6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70" name="Freeform 424"/>
              <p:cNvSpPr>
                <a:spLocks/>
              </p:cNvSpPr>
              <p:nvPr/>
            </p:nvSpPr>
            <p:spPr bwMode="auto">
              <a:xfrm>
                <a:off x="2656" y="2047"/>
                <a:ext cx="30" cy="25"/>
              </a:xfrm>
              <a:custGeom>
                <a:avLst/>
                <a:gdLst>
                  <a:gd name="T0" fmla="*/ 161 w 161"/>
                  <a:gd name="T1" fmla="*/ 37 h 138"/>
                  <a:gd name="T2" fmla="*/ 139 w 161"/>
                  <a:gd name="T3" fmla="*/ 0 h 138"/>
                  <a:gd name="T4" fmla="*/ 0 w 161"/>
                  <a:gd name="T5" fmla="*/ 30 h 138"/>
                  <a:gd name="T6" fmla="*/ 23 w 161"/>
                  <a:gd name="T7" fmla="*/ 138 h 138"/>
                  <a:gd name="T8" fmla="*/ 161 w 161"/>
                  <a:gd name="T9" fmla="*/ 37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138">
                    <a:moveTo>
                      <a:pt x="161" y="37"/>
                    </a:moveTo>
                    <a:lnTo>
                      <a:pt x="139" y="0"/>
                    </a:lnTo>
                    <a:lnTo>
                      <a:pt x="0" y="30"/>
                    </a:lnTo>
                    <a:lnTo>
                      <a:pt x="23" y="138"/>
                    </a:lnTo>
                    <a:lnTo>
                      <a:pt x="161" y="37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71" name="Freeform 425"/>
              <p:cNvSpPr>
                <a:spLocks/>
              </p:cNvSpPr>
              <p:nvPr/>
            </p:nvSpPr>
            <p:spPr bwMode="auto">
              <a:xfrm>
                <a:off x="2686" y="2040"/>
                <a:ext cx="46" cy="26"/>
              </a:xfrm>
              <a:custGeom>
                <a:avLst/>
                <a:gdLst>
                  <a:gd name="T0" fmla="*/ 247 w 247"/>
                  <a:gd name="T1" fmla="*/ 30 h 142"/>
                  <a:gd name="T2" fmla="*/ 236 w 247"/>
                  <a:gd name="T3" fmla="*/ 15 h 142"/>
                  <a:gd name="T4" fmla="*/ 150 w 247"/>
                  <a:gd name="T5" fmla="*/ 56 h 142"/>
                  <a:gd name="T6" fmla="*/ 82 w 247"/>
                  <a:gd name="T7" fmla="*/ 0 h 142"/>
                  <a:gd name="T8" fmla="*/ 0 w 247"/>
                  <a:gd name="T9" fmla="*/ 33 h 142"/>
                  <a:gd name="T10" fmla="*/ 101 w 247"/>
                  <a:gd name="T11" fmla="*/ 142 h 142"/>
                  <a:gd name="T12" fmla="*/ 247 w 247"/>
                  <a:gd name="T13" fmla="*/ 3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7" h="142">
                    <a:moveTo>
                      <a:pt x="247" y="30"/>
                    </a:moveTo>
                    <a:lnTo>
                      <a:pt x="236" y="15"/>
                    </a:lnTo>
                    <a:lnTo>
                      <a:pt x="150" y="56"/>
                    </a:lnTo>
                    <a:lnTo>
                      <a:pt x="82" y="0"/>
                    </a:lnTo>
                    <a:lnTo>
                      <a:pt x="0" y="33"/>
                    </a:lnTo>
                    <a:lnTo>
                      <a:pt x="101" y="142"/>
                    </a:lnTo>
                    <a:lnTo>
                      <a:pt x="247" y="3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72" name="Freeform 426"/>
              <p:cNvSpPr>
                <a:spLocks/>
              </p:cNvSpPr>
              <p:nvPr/>
            </p:nvSpPr>
            <p:spPr bwMode="auto">
              <a:xfrm>
                <a:off x="2705" y="2036"/>
                <a:ext cx="25" cy="14"/>
              </a:xfrm>
              <a:custGeom>
                <a:avLst/>
                <a:gdLst>
                  <a:gd name="T0" fmla="*/ 134 w 134"/>
                  <a:gd name="T1" fmla="*/ 34 h 75"/>
                  <a:gd name="T2" fmla="*/ 48 w 134"/>
                  <a:gd name="T3" fmla="*/ 75 h 75"/>
                  <a:gd name="T4" fmla="*/ 0 w 134"/>
                  <a:gd name="T5" fmla="*/ 22 h 75"/>
                  <a:gd name="T6" fmla="*/ 101 w 134"/>
                  <a:gd name="T7" fmla="*/ 0 h 75"/>
                  <a:gd name="T8" fmla="*/ 134 w 134"/>
                  <a:gd name="T9" fmla="*/ 3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75">
                    <a:moveTo>
                      <a:pt x="134" y="34"/>
                    </a:moveTo>
                    <a:lnTo>
                      <a:pt x="48" y="75"/>
                    </a:lnTo>
                    <a:lnTo>
                      <a:pt x="0" y="22"/>
                    </a:lnTo>
                    <a:lnTo>
                      <a:pt x="101" y="0"/>
                    </a:lnTo>
                    <a:lnTo>
                      <a:pt x="134" y="34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73" name="Freeform 427"/>
              <p:cNvSpPr>
                <a:spLocks/>
              </p:cNvSpPr>
              <p:nvPr/>
            </p:nvSpPr>
            <p:spPr bwMode="auto">
              <a:xfrm>
                <a:off x="3076" y="2597"/>
                <a:ext cx="27" cy="16"/>
              </a:xfrm>
              <a:custGeom>
                <a:avLst/>
                <a:gdLst>
                  <a:gd name="T0" fmla="*/ 79 w 146"/>
                  <a:gd name="T1" fmla="*/ 86 h 86"/>
                  <a:gd name="T2" fmla="*/ 146 w 146"/>
                  <a:gd name="T3" fmla="*/ 15 h 86"/>
                  <a:gd name="T4" fmla="*/ 64 w 146"/>
                  <a:gd name="T5" fmla="*/ 0 h 86"/>
                  <a:gd name="T6" fmla="*/ 0 w 146"/>
                  <a:gd name="T7" fmla="*/ 75 h 86"/>
                  <a:gd name="T8" fmla="*/ 79 w 146"/>
                  <a:gd name="T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86">
                    <a:moveTo>
                      <a:pt x="79" y="86"/>
                    </a:moveTo>
                    <a:lnTo>
                      <a:pt x="146" y="15"/>
                    </a:lnTo>
                    <a:lnTo>
                      <a:pt x="64" y="0"/>
                    </a:lnTo>
                    <a:lnTo>
                      <a:pt x="0" y="75"/>
                    </a:lnTo>
                    <a:lnTo>
                      <a:pt x="79" y="86"/>
                    </a:lnTo>
                    <a:close/>
                  </a:path>
                </a:pathLst>
              </a:custGeom>
              <a:solidFill>
                <a:srgbClr val="DDC6A3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74" name="Freeform 428"/>
              <p:cNvSpPr>
                <a:spLocks/>
              </p:cNvSpPr>
              <p:nvPr/>
            </p:nvSpPr>
            <p:spPr bwMode="auto">
              <a:xfrm>
                <a:off x="3221" y="1659"/>
                <a:ext cx="71" cy="47"/>
              </a:xfrm>
              <a:custGeom>
                <a:avLst/>
                <a:gdLst>
                  <a:gd name="T0" fmla="*/ 41 w 382"/>
                  <a:gd name="T1" fmla="*/ 251 h 251"/>
                  <a:gd name="T2" fmla="*/ 382 w 382"/>
                  <a:gd name="T3" fmla="*/ 52 h 251"/>
                  <a:gd name="T4" fmla="*/ 359 w 382"/>
                  <a:gd name="T5" fmla="*/ 0 h 251"/>
                  <a:gd name="T6" fmla="*/ 176 w 382"/>
                  <a:gd name="T7" fmla="*/ 34 h 251"/>
                  <a:gd name="T8" fmla="*/ 0 w 382"/>
                  <a:gd name="T9" fmla="*/ 217 h 251"/>
                  <a:gd name="T10" fmla="*/ 45 w 382"/>
                  <a:gd name="T11" fmla="*/ 251 h 251"/>
                  <a:gd name="T12" fmla="*/ 41 w 382"/>
                  <a:gd name="T13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2" h="251">
                    <a:moveTo>
                      <a:pt x="41" y="251"/>
                    </a:moveTo>
                    <a:lnTo>
                      <a:pt x="382" y="52"/>
                    </a:lnTo>
                    <a:lnTo>
                      <a:pt x="359" y="0"/>
                    </a:lnTo>
                    <a:lnTo>
                      <a:pt x="176" y="34"/>
                    </a:lnTo>
                    <a:lnTo>
                      <a:pt x="0" y="217"/>
                    </a:lnTo>
                    <a:lnTo>
                      <a:pt x="45" y="251"/>
                    </a:lnTo>
                    <a:lnTo>
                      <a:pt x="41" y="251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75" name="Freeform 429"/>
              <p:cNvSpPr>
                <a:spLocks/>
              </p:cNvSpPr>
              <p:nvPr/>
            </p:nvSpPr>
            <p:spPr bwMode="auto">
              <a:xfrm>
                <a:off x="3006" y="1506"/>
                <a:ext cx="64" cy="67"/>
              </a:xfrm>
              <a:custGeom>
                <a:avLst/>
                <a:gdLst>
                  <a:gd name="T0" fmla="*/ 344 w 344"/>
                  <a:gd name="T1" fmla="*/ 284 h 359"/>
                  <a:gd name="T2" fmla="*/ 228 w 344"/>
                  <a:gd name="T3" fmla="*/ 86 h 359"/>
                  <a:gd name="T4" fmla="*/ 108 w 344"/>
                  <a:gd name="T5" fmla="*/ 52 h 359"/>
                  <a:gd name="T6" fmla="*/ 63 w 344"/>
                  <a:gd name="T7" fmla="*/ 0 h 359"/>
                  <a:gd name="T8" fmla="*/ 0 w 344"/>
                  <a:gd name="T9" fmla="*/ 23 h 359"/>
                  <a:gd name="T10" fmla="*/ 228 w 344"/>
                  <a:gd name="T11" fmla="*/ 359 h 359"/>
                  <a:gd name="T12" fmla="*/ 344 w 344"/>
                  <a:gd name="T13" fmla="*/ 284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4" h="359">
                    <a:moveTo>
                      <a:pt x="344" y="284"/>
                    </a:moveTo>
                    <a:lnTo>
                      <a:pt x="228" y="86"/>
                    </a:lnTo>
                    <a:lnTo>
                      <a:pt x="108" y="52"/>
                    </a:lnTo>
                    <a:lnTo>
                      <a:pt x="63" y="0"/>
                    </a:lnTo>
                    <a:lnTo>
                      <a:pt x="0" y="23"/>
                    </a:lnTo>
                    <a:lnTo>
                      <a:pt x="228" y="359"/>
                    </a:lnTo>
                    <a:lnTo>
                      <a:pt x="344" y="284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76" name="Freeform 430"/>
              <p:cNvSpPr>
                <a:spLocks/>
              </p:cNvSpPr>
              <p:nvPr/>
            </p:nvSpPr>
            <p:spPr bwMode="auto">
              <a:xfrm>
                <a:off x="2793" y="1307"/>
                <a:ext cx="181" cy="201"/>
              </a:xfrm>
              <a:custGeom>
                <a:avLst/>
                <a:gdLst>
                  <a:gd name="T0" fmla="*/ 973 w 973"/>
                  <a:gd name="T1" fmla="*/ 983 h 1084"/>
                  <a:gd name="T2" fmla="*/ 950 w 973"/>
                  <a:gd name="T3" fmla="*/ 673 h 1084"/>
                  <a:gd name="T4" fmla="*/ 969 w 973"/>
                  <a:gd name="T5" fmla="*/ 643 h 1084"/>
                  <a:gd name="T6" fmla="*/ 812 w 973"/>
                  <a:gd name="T7" fmla="*/ 265 h 1084"/>
                  <a:gd name="T8" fmla="*/ 808 w 973"/>
                  <a:gd name="T9" fmla="*/ 179 h 1084"/>
                  <a:gd name="T10" fmla="*/ 703 w 973"/>
                  <a:gd name="T11" fmla="*/ 0 h 1084"/>
                  <a:gd name="T12" fmla="*/ 213 w 973"/>
                  <a:gd name="T13" fmla="*/ 26 h 1084"/>
                  <a:gd name="T14" fmla="*/ 221 w 973"/>
                  <a:gd name="T15" fmla="*/ 108 h 1084"/>
                  <a:gd name="T16" fmla="*/ 53 w 973"/>
                  <a:gd name="T17" fmla="*/ 119 h 1084"/>
                  <a:gd name="T18" fmla="*/ 0 w 973"/>
                  <a:gd name="T19" fmla="*/ 549 h 1084"/>
                  <a:gd name="T20" fmla="*/ 30 w 973"/>
                  <a:gd name="T21" fmla="*/ 613 h 1084"/>
                  <a:gd name="T22" fmla="*/ 135 w 973"/>
                  <a:gd name="T23" fmla="*/ 632 h 1084"/>
                  <a:gd name="T24" fmla="*/ 262 w 973"/>
                  <a:gd name="T25" fmla="*/ 718 h 1084"/>
                  <a:gd name="T26" fmla="*/ 370 w 973"/>
                  <a:gd name="T27" fmla="*/ 714 h 1084"/>
                  <a:gd name="T28" fmla="*/ 449 w 973"/>
                  <a:gd name="T29" fmla="*/ 695 h 1084"/>
                  <a:gd name="T30" fmla="*/ 546 w 973"/>
                  <a:gd name="T31" fmla="*/ 684 h 1084"/>
                  <a:gd name="T32" fmla="*/ 629 w 973"/>
                  <a:gd name="T33" fmla="*/ 718 h 1084"/>
                  <a:gd name="T34" fmla="*/ 658 w 973"/>
                  <a:gd name="T35" fmla="*/ 793 h 1084"/>
                  <a:gd name="T36" fmla="*/ 673 w 973"/>
                  <a:gd name="T37" fmla="*/ 916 h 1084"/>
                  <a:gd name="T38" fmla="*/ 636 w 973"/>
                  <a:gd name="T39" fmla="*/ 1009 h 1084"/>
                  <a:gd name="T40" fmla="*/ 647 w 973"/>
                  <a:gd name="T41" fmla="*/ 1054 h 1084"/>
                  <a:gd name="T42" fmla="*/ 666 w 973"/>
                  <a:gd name="T43" fmla="*/ 1084 h 1084"/>
                  <a:gd name="T44" fmla="*/ 973 w 973"/>
                  <a:gd name="T45" fmla="*/ 983 h 1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73" h="1084">
                    <a:moveTo>
                      <a:pt x="973" y="983"/>
                    </a:moveTo>
                    <a:lnTo>
                      <a:pt x="950" y="673"/>
                    </a:lnTo>
                    <a:lnTo>
                      <a:pt x="969" y="643"/>
                    </a:lnTo>
                    <a:lnTo>
                      <a:pt x="812" y="265"/>
                    </a:lnTo>
                    <a:lnTo>
                      <a:pt x="808" y="179"/>
                    </a:lnTo>
                    <a:lnTo>
                      <a:pt x="703" y="0"/>
                    </a:lnTo>
                    <a:lnTo>
                      <a:pt x="213" y="26"/>
                    </a:lnTo>
                    <a:lnTo>
                      <a:pt x="221" y="108"/>
                    </a:lnTo>
                    <a:lnTo>
                      <a:pt x="53" y="119"/>
                    </a:lnTo>
                    <a:lnTo>
                      <a:pt x="0" y="549"/>
                    </a:lnTo>
                    <a:lnTo>
                      <a:pt x="30" y="613"/>
                    </a:lnTo>
                    <a:lnTo>
                      <a:pt x="135" y="632"/>
                    </a:lnTo>
                    <a:lnTo>
                      <a:pt x="262" y="718"/>
                    </a:lnTo>
                    <a:lnTo>
                      <a:pt x="370" y="714"/>
                    </a:lnTo>
                    <a:lnTo>
                      <a:pt x="449" y="695"/>
                    </a:lnTo>
                    <a:lnTo>
                      <a:pt x="546" y="684"/>
                    </a:lnTo>
                    <a:lnTo>
                      <a:pt x="629" y="718"/>
                    </a:lnTo>
                    <a:lnTo>
                      <a:pt x="658" y="793"/>
                    </a:lnTo>
                    <a:lnTo>
                      <a:pt x="673" y="916"/>
                    </a:lnTo>
                    <a:lnTo>
                      <a:pt x="636" y="1009"/>
                    </a:lnTo>
                    <a:lnTo>
                      <a:pt x="647" y="1054"/>
                    </a:lnTo>
                    <a:lnTo>
                      <a:pt x="666" y="1084"/>
                    </a:lnTo>
                    <a:lnTo>
                      <a:pt x="973" y="983"/>
                    </a:lnTo>
                    <a:close/>
                  </a:path>
                </a:pathLst>
              </a:custGeom>
              <a:pattFill prst="trellis">
                <a:fgClr>
                  <a:srgbClr val="B6FF25"/>
                </a:fgClr>
                <a:bgClr>
                  <a:srgbClr val="FFFFFF"/>
                </a:bgClr>
              </a:pattFill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77" name="Freeform 431"/>
              <p:cNvSpPr>
                <a:spLocks/>
              </p:cNvSpPr>
              <p:nvPr/>
            </p:nvSpPr>
            <p:spPr bwMode="auto">
              <a:xfrm>
                <a:off x="1601" y="2001"/>
                <a:ext cx="173" cy="295"/>
              </a:xfrm>
              <a:custGeom>
                <a:avLst/>
                <a:gdLst>
                  <a:gd name="T0" fmla="*/ 875 w 931"/>
                  <a:gd name="T1" fmla="*/ 0 h 1589"/>
                  <a:gd name="T2" fmla="*/ 931 w 931"/>
                  <a:gd name="T3" fmla="*/ 23 h 1589"/>
                  <a:gd name="T4" fmla="*/ 51 w 931"/>
                  <a:gd name="T5" fmla="*/ 1589 h 1589"/>
                  <a:gd name="T6" fmla="*/ 0 w 931"/>
                  <a:gd name="T7" fmla="*/ 1562 h 1589"/>
                  <a:gd name="T8" fmla="*/ 875 w 931"/>
                  <a:gd name="T9" fmla="*/ 0 h 1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1" h="1589">
                    <a:moveTo>
                      <a:pt x="875" y="0"/>
                    </a:moveTo>
                    <a:lnTo>
                      <a:pt x="931" y="23"/>
                    </a:lnTo>
                    <a:lnTo>
                      <a:pt x="51" y="1589"/>
                    </a:lnTo>
                    <a:lnTo>
                      <a:pt x="0" y="1562"/>
                    </a:lnTo>
                    <a:lnTo>
                      <a:pt x="875" y="0"/>
                    </a:lnTo>
                    <a:close/>
                  </a:path>
                </a:pathLst>
              </a:custGeom>
              <a:pattFill prst="lgConfetti">
                <a:fgClr>
                  <a:srgbClr val="9933FF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78" name="Freeform 432"/>
              <p:cNvSpPr>
                <a:spLocks/>
              </p:cNvSpPr>
              <p:nvPr/>
            </p:nvSpPr>
            <p:spPr bwMode="auto">
              <a:xfrm>
                <a:off x="1776" y="2197"/>
                <a:ext cx="80" cy="29"/>
              </a:xfrm>
              <a:custGeom>
                <a:avLst/>
                <a:gdLst>
                  <a:gd name="T0" fmla="*/ 0 w 428"/>
                  <a:gd name="T1" fmla="*/ 120 h 161"/>
                  <a:gd name="T2" fmla="*/ 83 w 428"/>
                  <a:gd name="T3" fmla="*/ 147 h 161"/>
                  <a:gd name="T4" fmla="*/ 175 w 428"/>
                  <a:gd name="T5" fmla="*/ 106 h 161"/>
                  <a:gd name="T6" fmla="*/ 248 w 428"/>
                  <a:gd name="T7" fmla="*/ 129 h 161"/>
                  <a:gd name="T8" fmla="*/ 354 w 428"/>
                  <a:gd name="T9" fmla="*/ 161 h 161"/>
                  <a:gd name="T10" fmla="*/ 428 w 428"/>
                  <a:gd name="T11" fmla="*/ 156 h 161"/>
                  <a:gd name="T12" fmla="*/ 400 w 428"/>
                  <a:gd name="T13" fmla="*/ 46 h 161"/>
                  <a:gd name="T14" fmla="*/ 336 w 428"/>
                  <a:gd name="T15" fmla="*/ 60 h 161"/>
                  <a:gd name="T16" fmla="*/ 322 w 428"/>
                  <a:gd name="T17" fmla="*/ 0 h 161"/>
                  <a:gd name="T18" fmla="*/ 225 w 428"/>
                  <a:gd name="T19" fmla="*/ 0 h 161"/>
                  <a:gd name="T20" fmla="*/ 23 w 428"/>
                  <a:gd name="T21" fmla="*/ 64 h 161"/>
                  <a:gd name="T22" fmla="*/ 0 w 428"/>
                  <a:gd name="T23" fmla="*/ 12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8" h="161">
                    <a:moveTo>
                      <a:pt x="0" y="120"/>
                    </a:moveTo>
                    <a:lnTo>
                      <a:pt x="83" y="147"/>
                    </a:lnTo>
                    <a:lnTo>
                      <a:pt x="175" y="106"/>
                    </a:lnTo>
                    <a:lnTo>
                      <a:pt x="248" y="129"/>
                    </a:lnTo>
                    <a:lnTo>
                      <a:pt x="354" y="161"/>
                    </a:lnTo>
                    <a:lnTo>
                      <a:pt x="428" y="156"/>
                    </a:lnTo>
                    <a:lnTo>
                      <a:pt x="400" y="46"/>
                    </a:lnTo>
                    <a:lnTo>
                      <a:pt x="336" y="60"/>
                    </a:lnTo>
                    <a:lnTo>
                      <a:pt x="322" y="0"/>
                    </a:lnTo>
                    <a:lnTo>
                      <a:pt x="225" y="0"/>
                    </a:lnTo>
                    <a:lnTo>
                      <a:pt x="23" y="64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CDCDCD"/>
              </a:solidFill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79" name="Freeform 433"/>
              <p:cNvSpPr>
                <a:spLocks/>
              </p:cNvSpPr>
              <p:nvPr/>
            </p:nvSpPr>
            <p:spPr bwMode="auto">
              <a:xfrm>
                <a:off x="2999" y="2595"/>
                <a:ext cx="25" cy="34"/>
              </a:xfrm>
              <a:custGeom>
                <a:avLst/>
                <a:gdLst>
                  <a:gd name="T0" fmla="*/ 138 w 138"/>
                  <a:gd name="T1" fmla="*/ 0 h 184"/>
                  <a:gd name="T2" fmla="*/ 0 w 138"/>
                  <a:gd name="T3" fmla="*/ 83 h 184"/>
                  <a:gd name="T4" fmla="*/ 74 w 138"/>
                  <a:gd name="T5" fmla="*/ 184 h 184"/>
                  <a:gd name="T6" fmla="*/ 110 w 138"/>
                  <a:gd name="T7" fmla="*/ 161 h 184"/>
                  <a:gd name="T8" fmla="*/ 74 w 138"/>
                  <a:gd name="T9" fmla="*/ 69 h 184"/>
                  <a:gd name="T10" fmla="*/ 133 w 138"/>
                  <a:gd name="T11" fmla="*/ 1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184">
                    <a:moveTo>
                      <a:pt x="138" y="0"/>
                    </a:moveTo>
                    <a:lnTo>
                      <a:pt x="0" y="83"/>
                    </a:lnTo>
                    <a:lnTo>
                      <a:pt x="74" y="184"/>
                    </a:lnTo>
                    <a:lnTo>
                      <a:pt x="110" y="161"/>
                    </a:lnTo>
                    <a:lnTo>
                      <a:pt x="74" y="69"/>
                    </a:lnTo>
                    <a:lnTo>
                      <a:pt x="133" y="14"/>
                    </a:lnTo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17060" name="Group 434"/>
            <p:cNvGrpSpPr>
              <a:grpSpLocks/>
            </p:cNvGrpSpPr>
            <p:nvPr/>
          </p:nvGrpSpPr>
          <p:grpSpPr bwMode="auto">
            <a:xfrm>
              <a:off x="502" y="992"/>
              <a:ext cx="3794" cy="1867"/>
              <a:chOff x="502" y="992"/>
              <a:chExt cx="3794" cy="1867"/>
            </a:xfrm>
          </p:grpSpPr>
          <p:sp>
            <p:nvSpPr>
              <p:cNvPr id="40" name="Freeform 435"/>
              <p:cNvSpPr>
                <a:spLocks/>
              </p:cNvSpPr>
              <p:nvPr/>
            </p:nvSpPr>
            <p:spPr bwMode="auto">
              <a:xfrm>
                <a:off x="2170" y="1300"/>
                <a:ext cx="102" cy="257"/>
              </a:xfrm>
              <a:custGeom>
                <a:avLst/>
                <a:gdLst>
                  <a:gd name="T0" fmla="*/ 0 w 102"/>
                  <a:gd name="T1" fmla="*/ 257 h 257"/>
                  <a:gd name="T2" fmla="*/ 28 w 102"/>
                  <a:gd name="T3" fmla="*/ 251 h 257"/>
                  <a:gd name="T4" fmla="*/ 41 w 102"/>
                  <a:gd name="T5" fmla="*/ 239 h 257"/>
                  <a:gd name="T6" fmla="*/ 51 w 102"/>
                  <a:gd name="T7" fmla="*/ 221 h 257"/>
                  <a:gd name="T8" fmla="*/ 41 w 102"/>
                  <a:gd name="T9" fmla="*/ 215 h 257"/>
                  <a:gd name="T10" fmla="*/ 36 w 102"/>
                  <a:gd name="T11" fmla="*/ 194 h 257"/>
                  <a:gd name="T12" fmla="*/ 57 w 102"/>
                  <a:gd name="T13" fmla="*/ 187 h 257"/>
                  <a:gd name="T14" fmla="*/ 59 w 102"/>
                  <a:gd name="T15" fmla="*/ 178 h 257"/>
                  <a:gd name="T16" fmla="*/ 67 w 102"/>
                  <a:gd name="T17" fmla="*/ 178 h 257"/>
                  <a:gd name="T18" fmla="*/ 74 w 102"/>
                  <a:gd name="T19" fmla="*/ 162 h 257"/>
                  <a:gd name="T20" fmla="*/ 68 w 102"/>
                  <a:gd name="T21" fmla="*/ 156 h 257"/>
                  <a:gd name="T22" fmla="*/ 62 w 102"/>
                  <a:gd name="T23" fmla="*/ 135 h 257"/>
                  <a:gd name="T24" fmla="*/ 64 w 102"/>
                  <a:gd name="T25" fmla="*/ 116 h 257"/>
                  <a:gd name="T26" fmla="*/ 68 w 102"/>
                  <a:gd name="T27" fmla="*/ 111 h 257"/>
                  <a:gd name="T28" fmla="*/ 74 w 102"/>
                  <a:gd name="T29" fmla="*/ 116 h 257"/>
                  <a:gd name="T30" fmla="*/ 87 w 102"/>
                  <a:gd name="T31" fmla="*/ 131 h 257"/>
                  <a:gd name="T32" fmla="*/ 95 w 102"/>
                  <a:gd name="T33" fmla="*/ 131 h 257"/>
                  <a:gd name="T34" fmla="*/ 102 w 102"/>
                  <a:gd name="T35" fmla="*/ 123 h 257"/>
                  <a:gd name="T36" fmla="*/ 100 w 102"/>
                  <a:gd name="T37" fmla="*/ 114 h 257"/>
                  <a:gd name="T38" fmla="*/ 92 w 102"/>
                  <a:gd name="T39" fmla="*/ 111 h 257"/>
                  <a:gd name="T40" fmla="*/ 78 w 102"/>
                  <a:gd name="T41" fmla="*/ 69 h 257"/>
                  <a:gd name="T42" fmla="*/ 74 w 102"/>
                  <a:gd name="T43" fmla="*/ 65 h 257"/>
                  <a:gd name="T44" fmla="*/ 60 w 102"/>
                  <a:gd name="T45" fmla="*/ 80 h 257"/>
                  <a:gd name="T46" fmla="*/ 49 w 102"/>
                  <a:gd name="T47" fmla="*/ 80 h 257"/>
                  <a:gd name="T48" fmla="*/ 47 w 102"/>
                  <a:gd name="T49" fmla="*/ 74 h 257"/>
                  <a:gd name="T50" fmla="*/ 48 w 102"/>
                  <a:gd name="T51" fmla="*/ 65 h 257"/>
                  <a:gd name="T52" fmla="*/ 60 w 102"/>
                  <a:gd name="T53" fmla="*/ 51 h 257"/>
                  <a:gd name="T54" fmla="*/ 70 w 102"/>
                  <a:gd name="T55" fmla="*/ 22 h 257"/>
                  <a:gd name="T56" fmla="*/ 71 w 102"/>
                  <a:gd name="T57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2" h="257">
                    <a:moveTo>
                      <a:pt x="0" y="257"/>
                    </a:moveTo>
                    <a:lnTo>
                      <a:pt x="28" y="251"/>
                    </a:lnTo>
                    <a:lnTo>
                      <a:pt x="41" y="239"/>
                    </a:lnTo>
                    <a:lnTo>
                      <a:pt x="51" y="221"/>
                    </a:lnTo>
                    <a:lnTo>
                      <a:pt x="41" y="215"/>
                    </a:lnTo>
                    <a:cubicBezTo>
                      <a:pt x="38" y="210"/>
                      <a:pt x="33" y="199"/>
                      <a:pt x="36" y="194"/>
                    </a:cubicBezTo>
                    <a:cubicBezTo>
                      <a:pt x="38" y="189"/>
                      <a:pt x="34" y="197"/>
                      <a:pt x="57" y="187"/>
                    </a:cubicBezTo>
                    <a:lnTo>
                      <a:pt x="59" y="178"/>
                    </a:lnTo>
                    <a:lnTo>
                      <a:pt x="67" y="178"/>
                    </a:lnTo>
                    <a:lnTo>
                      <a:pt x="74" y="162"/>
                    </a:lnTo>
                    <a:lnTo>
                      <a:pt x="68" y="156"/>
                    </a:lnTo>
                    <a:lnTo>
                      <a:pt x="62" y="135"/>
                    </a:lnTo>
                    <a:lnTo>
                      <a:pt x="64" y="116"/>
                    </a:lnTo>
                    <a:lnTo>
                      <a:pt x="68" y="111"/>
                    </a:lnTo>
                    <a:lnTo>
                      <a:pt x="74" y="116"/>
                    </a:lnTo>
                    <a:lnTo>
                      <a:pt x="87" y="131"/>
                    </a:lnTo>
                    <a:lnTo>
                      <a:pt x="95" y="131"/>
                    </a:lnTo>
                    <a:lnTo>
                      <a:pt x="102" y="123"/>
                    </a:lnTo>
                    <a:lnTo>
                      <a:pt x="100" y="114"/>
                    </a:lnTo>
                    <a:lnTo>
                      <a:pt x="92" y="111"/>
                    </a:lnTo>
                    <a:lnTo>
                      <a:pt x="78" y="69"/>
                    </a:lnTo>
                    <a:lnTo>
                      <a:pt x="74" y="65"/>
                    </a:lnTo>
                    <a:lnTo>
                      <a:pt x="60" y="80"/>
                    </a:lnTo>
                    <a:lnTo>
                      <a:pt x="49" y="80"/>
                    </a:lnTo>
                    <a:lnTo>
                      <a:pt x="47" y="74"/>
                    </a:lnTo>
                    <a:lnTo>
                      <a:pt x="48" y="65"/>
                    </a:lnTo>
                    <a:lnTo>
                      <a:pt x="60" y="51"/>
                    </a:lnTo>
                    <a:lnTo>
                      <a:pt x="70" y="22"/>
                    </a:lnTo>
                    <a:lnTo>
                      <a:pt x="71" y="0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1" name="Freeform 436"/>
              <p:cNvSpPr>
                <a:spLocks/>
              </p:cNvSpPr>
              <p:nvPr/>
            </p:nvSpPr>
            <p:spPr bwMode="auto">
              <a:xfrm>
                <a:off x="2774" y="1181"/>
                <a:ext cx="642" cy="771"/>
              </a:xfrm>
              <a:custGeom>
                <a:avLst/>
                <a:gdLst>
                  <a:gd name="T0" fmla="*/ 642 w 642"/>
                  <a:gd name="T1" fmla="*/ 767 h 771"/>
                  <a:gd name="T2" fmla="*/ 632 w 642"/>
                  <a:gd name="T3" fmla="*/ 755 h 771"/>
                  <a:gd name="T4" fmla="*/ 623 w 642"/>
                  <a:gd name="T5" fmla="*/ 761 h 771"/>
                  <a:gd name="T6" fmla="*/ 621 w 642"/>
                  <a:gd name="T7" fmla="*/ 767 h 771"/>
                  <a:gd name="T8" fmla="*/ 609 w 642"/>
                  <a:gd name="T9" fmla="*/ 771 h 771"/>
                  <a:gd name="T10" fmla="*/ 548 w 642"/>
                  <a:gd name="T11" fmla="*/ 751 h 771"/>
                  <a:gd name="T12" fmla="*/ 515 w 642"/>
                  <a:gd name="T13" fmla="*/ 731 h 771"/>
                  <a:gd name="T14" fmla="*/ 496 w 642"/>
                  <a:gd name="T15" fmla="*/ 732 h 771"/>
                  <a:gd name="T16" fmla="*/ 479 w 642"/>
                  <a:gd name="T17" fmla="*/ 716 h 771"/>
                  <a:gd name="T18" fmla="*/ 465 w 642"/>
                  <a:gd name="T19" fmla="*/ 715 h 771"/>
                  <a:gd name="T20" fmla="*/ 429 w 642"/>
                  <a:gd name="T21" fmla="*/ 693 h 771"/>
                  <a:gd name="T22" fmla="*/ 383 w 642"/>
                  <a:gd name="T23" fmla="*/ 673 h 771"/>
                  <a:gd name="T24" fmla="*/ 366 w 642"/>
                  <a:gd name="T25" fmla="*/ 667 h 771"/>
                  <a:gd name="T26" fmla="*/ 346 w 642"/>
                  <a:gd name="T27" fmla="*/ 660 h 771"/>
                  <a:gd name="T28" fmla="*/ 342 w 642"/>
                  <a:gd name="T29" fmla="*/ 650 h 771"/>
                  <a:gd name="T30" fmla="*/ 347 w 642"/>
                  <a:gd name="T31" fmla="*/ 639 h 771"/>
                  <a:gd name="T32" fmla="*/ 347 w 642"/>
                  <a:gd name="T33" fmla="*/ 631 h 771"/>
                  <a:gd name="T34" fmla="*/ 329 w 642"/>
                  <a:gd name="T35" fmla="*/ 624 h 771"/>
                  <a:gd name="T36" fmla="*/ 314 w 642"/>
                  <a:gd name="T37" fmla="*/ 626 h 771"/>
                  <a:gd name="T38" fmla="*/ 294 w 642"/>
                  <a:gd name="T39" fmla="*/ 616 h 771"/>
                  <a:gd name="T40" fmla="*/ 278 w 642"/>
                  <a:gd name="T41" fmla="*/ 611 h 771"/>
                  <a:gd name="T42" fmla="*/ 247 w 642"/>
                  <a:gd name="T43" fmla="*/ 634 h 771"/>
                  <a:gd name="T44" fmla="*/ 233 w 642"/>
                  <a:gd name="T45" fmla="*/ 633 h 771"/>
                  <a:gd name="T46" fmla="*/ 223 w 642"/>
                  <a:gd name="T47" fmla="*/ 624 h 771"/>
                  <a:gd name="T48" fmla="*/ 218 w 642"/>
                  <a:gd name="T49" fmla="*/ 605 h 771"/>
                  <a:gd name="T50" fmla="*/ 218 w 642"/>
                  <a:gd name="T51" fmla="*/ 580 h 771"/>
                  <a:gd name="T52" fmla="*/ 239 w 642"/>
                  <a:gd name="T53" fmla="*/ 532 h 771"/>
                  <a:gd name="T54" fmla="*/ 255 w 642"/>
                  <a:gd name="T55" fmla="*/ 486 h 771"/>
                  <a:gd name="T56" fmla="*/ 253 w 642"/>
                  <a:gd name="T57" fmla="*/ 469 h 771"/>
                  <a:gd name="T58" fmla="*/ 261 w 642"/>
                  <a:gd name="T59" fmla="*/ 454 h 771"/>
                  <a:gd name="T60" fmla="*/ 266 w 642"/>
                  <a:gd name="T61" fmla="*/ 405 h 771"/>
                  <a:gd name="T62" fmla="*/ 256 w 642"/>
                  <a:gd name="T63" fmla="*/ 386 h 771"/>
                  <a:gd name="T64" fmla="*/ 228 w 642"/>
                  <a:gd name="T65" fmla="*/ 343 h 771"/>
                  <a:gd name="T66" fmla="*/ 222 w 642"/>
                  <a:gd name="T67" fmla="*/ 330 h 771"/>
                  <a:gd name="T68" fmla="*/ 203 w 642"/>
                  <a:gd name="T69" fmla="*/ 315 h 771"/>
                  <a:gd name="T70" fmla="*/ 184 w 642"/>
                  <a:gd name="T71" fmla="*/ 315 h 771"/>
                  <a:gd name="T72" fmla="*/ 136 w 642"/>
                  <a:gd name="T73" fmla="*/ 340 h 771"/>
                  <a:gd name="T74" fmla="*/ 126 w 642"/>
                  <a:gd name="T75" fmla="*/ 324 h 771"/>
                  <a:gd name="T76" fmla="*/ 129 w 642"/>
                  <a:gd name="T77" fmla="*/ 312 h 771"/>
                  <a:gd name="T78" fmla="*/ 136 w 642"/>
                  <a:gd name="T79" fmla="*/ 296 h 771"/>
                  <a:gd name="T80" fmla="*/ 139 w 642"/>
                  <a:gd name="T81" fmla="*/ 280 h 771"/>
                  <a:gd name="T82" fmla="*/ 124 w 642"/>
                  <a:gd name="T83" fmla="*/ 265 h 771"/>
                  <a:gd name="T84" fmla="*/ 112 w 642"/>
                  <a:gd name="T85" fmla="*/ 260 h 771"/>
                  <a:gd name="T86" fmla="*/ 96 w 642"/>
                  <a:gd name="T87" fmla="*/ 258 h 771"/>
                  <a:gd name="T88" fmla="*/ 79 w 642"/>
                  <a:gd name="T89" fmla="*/ 266 h 771"/>
                  <a:gd name="T90" fmla="*/ 67 w 642"/>
                  <a:gd name="T91" fmla="*/ 266 h 771"/>
                  <a:gd name="T92" fmla="*/ 40 w 642"/>
                  <a:gd name="T93" fmla="*/ 252 h 771"/>
                  <a:gd name="T94" fmla="*/ 24 w 642"/>
                  <a:gd name="T95" fmla="*/ 250 h 771"/>
                  <a:gd name="T96" fmla="*/ 8 w 642"/>
                  <a:gd name="T97" fmla="*/ 245 h 771"/>
                  <a:gd name="T98" fmla="*/ 8 w 642"/>
                  <a:gd name="T99" fmla="*/ 226 h 771"/>
                  <a:gd name="T100" fmla="*/ 15 w 642"/>
                  <a:gd name="T101" fmla="*/ 186 h 771"/>
                  <a:gd name="T102" fmla="*/ 20 w 642"/>
                  <a:gd name="T103" fmla="*/ 160 h 771"/>
                  <a:gd name="T104" fmla="*/ 21 w 642"/>
                  <a:gd name="T105" fmla="*/ 124 h 771"/>
                  <a:gd name="T106" fmla="*/ 18 w 642"/>
                  <a:gd name="T107" fmla="*/ 113 h 771"/>
                  <a:gd name="T108" fmla="*/ 0 w 642"/>
                  <a:gd name="T109" fmla="*/ 92 h 771"/>
                  <a:gd name="T110" fmla="*/ 3 w 642"/>
                  <a:gd name="T111" fmla="*/ 84 h 771"/>
                  <a:gd name="T112" fmla="*/ 28 w 642"/>
                  <a:gd name="T113" fmla="*/ 72 h 771"/>
                  <a:gd name="T114" fmla="*/ 31 w 642"/>
                  <a:gd name="T115" fmla="*/ 55 h 771"/>
                  <a:gd name="T116" fmla="*/ 24 w 642"/>
                  <a:gd name="T117" fmla="*/ 44 h 771"/>
                  <a:gd name="T118" fmla="*/ 17 w 642"/>
                  <a:gd name="T119" fmla="*/ 29 h 771"/>
                  <a:gd name="T120" fmla="*/ 20 w 642"/>
                  <a:gd name="T121" fmla="*/ 17 h 771"/>
                  <a:gd name="T122" fmla="*/ 16 w 642"/>
                  <a:gd name="T123" fmla="*/ 0 h 7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642" h="771">
                    <a:moveTo>
                      <a:pt x="642" y="767"/>
                    </a:moveTo>
                    <a:lnTo>
                      <a:pt x="632" y="755"/>
                    </a:lnTo>
                    <a:lnTo>
                      <a:pt x="623" y="761"/>
                    </a:lnTo>
                    <a:lnTo>
                      <a:pt x="621" y="767"/>
                    </a:lnTo>
                    <a:lnTo>
                      <a:pt x="609" y="771"/>
                    </a:lnTo>
                    <a:lnTo>
                      <a:pt x="548" y="751"/>
                    </a:lnTo>
                    <a:lnTo>
                      <a:pt x="515" y="731"/>
                    </a:lnTo>
                    <a:lnTo>
                      <a:pt x="496" y="732"/>
                    </a:lnTo>
                    <a:lnTo>
                      <a:pt x="479" y="716"/>
                    </a:lnTo>
                    <a:lnTo>
                      <a:pt x="465" y="715"/>
                    </a:lnTo>
                    <a:lnTo>
                      <a:pt x="429" y="693"/>
                    </a:lnTo>
                    <a:lnTo>
                      <a:pt x="383" y="673"/>
                    </a:lnTo>
                    <a:lnTo>
                      <a:pt x="366" y="667"/>
                    </a:lnTo>
                    <a:lnTo>
                      <a:pt x="346" y="660"/>
                    </a:lnTo>
                    <a:lnTo>
                      <a:pt x="342" y="650"/>
                    </a:lnTo>
                    <a:lnTo>
                      <a:pt x="347" y="639"/>
                    </a:lnTo>
                    <a:lnTo>
                      <a:pt x="347" y="631"/>
                    </a:lnTo>
                    <a:lnTo>
                      <a:pt x="329" y="624"/>
                    </a:lnTo>
                    <a:lnTo>
                      <a:pt x="314" y="626"/>
                    </a:lnTo>
                    <a:lnTo>
                      <a:pt x="294" y="616"/>
                    </a:lnTo>
                    <a:lnTo>
                      <a:pt x="278" y="611"/>
                    </a:lnTo>
                    <a:lnTo>
                      <a:pt x="247" y="634"/>
                    </a:lnTo>
                    <a:lnTo>
                      <a:pt x="233" y="633"/>
                    </a:lnTo>
                    <a:lnTo>
                      <a:pt x="223" y="624"/>
                    </a:lnTo>
                    <a:lnTo>
                      <a:pt x="218" y="605"/>
                    </a:lnTo>
                    <a:lnTo>
                      <a:pt x="218" y="580"/>
                    </a:lnTo>
                    <a:lnTo>
                      <a:pt x="239" y="532"/>
                    </a:lnTo>
                    <a:lnTo>
                      <a:pt x="255" y="486"/>
                    </a:lnTo>
                    <a:lnTo>
                      <a:pt x="253" y="469"/>
                    </a:lnTo>
                    <a:lnTo>
                      <a:pt x="261" y="454"/>
                    </a:lnTo>
                    <a:lnTo>
                      <a:pt x="266" y="405"/>
                    </a:lnTo>
                    <a:lnTo>
                      <a:pt x="256" y="386"/>
                    </a:lnTo>
                    <a:lnTo>
                      <a:pt x="228" y="343"/>
                    </a:lnTo>
                    <a:lnTo>
                      <a:pt x="222" y="330"/>
                    </a:lnTo>
                    <a:lnTo>
                      <a:pt x="203" y="315"/>
                    </a:lnTo>
                    <a:lnTo>
                      <a:pt x="184" y="315"/>
                    </a:lnTo>
                    <a:cubicBezTo>
                      <a:pt x="173" y="319"/>
                      <a:pt x="146" y="338"/>
                      <a:pt x="136" y="340"/>
                    </a:cubicBezTo>
                    <a:cubicBezTo>
                      <a:pt x="127" y="342"/>
                      <a:pt x="128" y="329"/>
                      <a:pt x="126" y="324"/>
                    </a:cubicBezTo>
                    <a:lnTo>
                      <a:pt x="129" y="312"/>
                    </a:lnTo>
                    <a:lnTo>
                      <a:pt x="136" y="296"/>
                    </a:lnTo>
                    <a:lnTo>
                      <a:pt x="139" y="280"/>
                    </a:lnTo>
                    <a:lnTo>
                      <a:pt x="124" y="265"/>
                    </a:lnTo>
                    <a:lnTo>
                      <a:pt x="112" y="260"/>
                    </a:lnTo>
                    <a:lnTo>
                      <a:pt x="96" y="258"/>
                    </a:lnTo>
                    <a:lnTo>
                      <a:pt x="79" y="266"/>
                    </a:lnTo>
                    <a:lnTo>
                      <a:pt x="67" y="266"/>
                    </a:lnTo>
                    <a:lnTo>
                      <a:pt x="40" y="252"/>
                    </a:lnTo>
                    <a:lnTo>
                      <a:pt x="24" y="250"/>
                    </a:lnTo>
                    <a:lnTo>
                      <a:pt x="8" y="245"/>
                    </a:lnTo>
                    <a:lnTo>
                      <a:pt x="8" y="226"/>
                    </a:lnTo>
                    <a:lnTo>
                      <a:pt x="15" y="186"/>
                    </a:lnTo>
                    <a:lnTo>
                      <a:pt x="20" y="160"/>
                    </a:lnTo>
                    <a:lnTo>
                      <a:pt x="21" y="124"/>
                    </a:lnTo>
                    <a:lnTo>
                      <a:pt x="18" y="113"/>
                    </a:lnTo>
                    <a:lnTo>
                      <a:pt x="0" y="92"/>
                    </a:lnTo>
                    <a:lnTo>
                      <a:pt x="3" y="84"/>
                    </a:lnTo>
                    <a:lnTo>
                      <a:pt x="28" y="72"/>
                    </a:lnTo>
                    <a:lnTo>
                      <a:pt x="31" y="55"/>
                    </a:lnTo>
                    <a:lnTo>
                      <a:pt x="24" y="44"/>
                    </a:lnTo>
                    <a:lnTo>
                      <a:pt x="17" y="29"/>
                    </a:lnTo>
                    <a:lnTo>
                      <a:pt x="20" y="17"/>
                    </a:lnTo>
                    <a:lnTo>
                      <a:pt x="16" y="0"/>
                    </a:lnTo>
                  </a:path>
                </a:pathLst>
              </a:custGeom>
              <a:noFill/>
              <a:ln w="6350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2" name="Freeform 437"/>
              <p:cNvSpPr>
                <a:spLocks/>
              </p:cNvSpPr>
              <p:nvPr/>
            </p:nvSpPr>
            <p:spPr bwMode="auto">
              <a:xfrm>
                <a:off x="3380" y="1909"/>
                <a:ext cx="31" cy="34"/>
              </a:xfrm>
              <a:custGeom>
                <a:avLst/>
                <a:gdLst>
                  <a:gd name="T0" fmla="*/ 16 w 164"/>
                  <a:gd name="T1" fmla="*/ 160 h 180"/>
                  <a:gd name="T2" fmla="*/ 44 w 164"/>
                  <a:gd name="T3" fmla="*/ 176 h 180"/>
                  <a:gd name="T4" fmla="*/ 88 w 164"/>
                  <a:gd name="T5" fmla="*/ 180 h 180"/>
                  <a:gd name="T6" fmla="*/ 136 w 164"/>
                  <a:gd name="T7" fmla="*/ 148 h 180"/>
                  <a:gd name="T8" fmla="*/ 160 w 164"/>
                  <a:gd name="T9" fmla="*/ 84 h 180"/>
                  <a:gd name="T10" fmla="*/ 164 w 164"/>
                  <a:gd name="T11" fmla="*/ 40 h 180"/>
                  <a:gd name="T12" fmla="*/ 136 w 164"/>
                  <a:gd name="T13" fmla="*/ 4 h 180"/>
                  <a:gd name="T14" fmla="*/ 88 w 164"/>
                  <a:gd name="T15" fmla="*/ 20 h 180"/>
                  <a:gd name="T16" fmla="*/ 48 w 164"/>
                  <a:gd name="T17" fmla="*/ 0 h 180"/>
                  <a:gd name="T18" fmla="*/ 24 w 164"/>
                  <a:gd name="T19" fmla="*/ 12 h 180"/>
                  <a:gd name="T20" fmla="*/ 20 w 164"/>
                  <a:gd name="T21" fmla="*/ 72 h 180"/>
                  <a:gd name="T22" fmla="*/ 0 w 164"/>
                  <a:gd name="T23" fmla="*/ 108 h 180"/>
                  <a:gd name="T24" fmla="*/ 16 w 164"/>
                  <a:gd name="T25" fmla="*/ 160 h 180"/>
                  <a:gd name="T26" fmla="*/ 16 w 164"/>
                  <a:gd name="T27" fmla="*/ 16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4" h="180">
                    <a:moveTo>
                      <a:pt x="16" y="160"/>
                    </a:moveTo>
                    <a:lnTo>
                      <a:pt x="44" y="176"/>
                    </a:lnTo>
                    <a:lnTo>
                      <a:pt x="88" y="180"/>
                    </a:lnTo>
                    <a:lnTo>
                      <a:pt x="136" y="148"/>
                    </a:lnTo>
                    <a:lnTo>
                      <a:pt x="160" y="84"/>
                    </a:lnTo>
                    <a:lnTo>
                      <a:pt x="164" y="40"/>
                    </a:lnTo>
                    <a:lnTo>
                      <a:pt x="136" y="4"/>
                    </a:lnTo>
                    <a:lnTo>
                      <a:pt x="88" y="20"/>
                    </a:lnTo>
                    <a:lnTo>
                      <a:pt x="48" y="0"/>
                    </a:lnTo>
                    <a:lnTo>
                      <a:pt x="24" y="12"/>
                    </a:lnTo>
                    <a:lnTo>
                      <a:pt x="20" y="72"/>
                    </a:lnTo>
                    <a:lnTo>
                      <a:pt x="0" y="108"/>
                    </a:lnTo>
                    <a:lnTo>
                      <a:pt x="16" y="160"/>
                    </a:lnTo>
                    <a:lnTo>
                      <a:pt x="16" y="160"/>
                    </a:lnTo>
                    <a:close/>
                  </a:path>
                </a:pathLst>
              </a:custGeom>
              <a:solidFill>
                <a:srgbClr val="CCFFFF"/>
              </a:solidFill>
              <a:ln w="3175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3" name="Freeform 438"/>
              <p:cNvSpPr>
                <a:spLocks/>
              </p:cNvSpPr>
              <p:nvPr/>
            </p:nvSpPr>
            <p:spPr bwMode="auto">
              <a:xfrm>
                <a:off x="3240" y="1931"/>
                <a:ext cx="108" cy="63"/>
              </a:xfrm>
              <a:custGeom>
                <a:avLst/>
                <a:gdLst>
                  <a:gd name="T0" fmla="*/ 180 w 584"/>
                  <a:gd name="T1" fmla="*/ 336 h 340"/>
                  <a:gd name="T2" fmla="*/ 316 w 584"/>
                  <a:gd name="T3" fmla="*/ 340 h 340"/>
                  <a:gd name="T4" fmla="*/ 380 w 584"/>
                  <a:gd name="T5" fmla="*/ 288 h 340"/>
                  <a:gd name="T6" fmla="*/ 424 w 584"/>
                  <a:gd name="T7" fmla="*/ 252 h 340"/>
                  <a:gd name="T8" fmla="*/ 488 w 584"/>
                  <a:gd name="T9" fmla="*/ 260 h 340"/>
                  <a:gd name="T10" fmla="*/ 568 w 584"/>
                  <a:gd name="T11" fmla="*/ 224 h 340"/>
                  <a:gd name="T12" fmla="*/ 584 w 584"/>
                  <a:gd name="T13" fmla="*/ 164 h 340"/>
                  <a:gd name="T14" fmla="*/ 568 w 584"/>
                  <a:gd name="T15" fmla="*/ 124 h 340"/>
                  <a:gd name="T16" fmla="*/ 504 w 584"/>
                  <a:gd name="T17" fmla="*/ 108 h 340"/>
                  <a:gd name="T18" fmla="*/ 436 w 584"/>
                  <a:gd name="T19" fmla="*/ 120 h 340"/>
                  <a:gd name="T20" fmla="*/ 396 w 584"/>
                  <a:gd name="T21" fmla="*/ 80 h 340"/>
                  <a:gd name="T22" fmla="*/ 312 w 584"/>
                  <a:gd name="T23" fmla="*/ 136 h 340"/>
                  <a:gd name="T24" fmla="*/ 264 w 584"/>
                  <a:gd name="T25" fmla="*/ 124 h 340"/>
                  <a:gd name="T26" fmla="*/ 220 w 584"/>
                  <a:gd name="T27" fmla="*/ 136 h 340"/>
                  <a:gd name="T28" fmla="*/ 188 w 584"/>
                  <a:gd name="T29" fmla="*/ 72 h 340"/>
                  <a:gd name="T30" fmla="*/ 128 w 584"/>
                  <a:gd name="T31" fmla="*/ 60 h 340"/>
                  <a:gd name="T32" fmla="*/ 80 w 584"/>
                  <a:gd name="T33" fmla="*/ 0 h 340"/>
                  <a:gd name="T34" fmla="*/ 0 w 584"/>
                  <a:gd name="T35" fmla="*/ 72 h 340"/>
                  <a:gd name="T36" fmla="*/ 176 w 584"/>
                  <a:gd name="T37" fmla="*/ 340 h 340"/>
                  <a:gd name="T38" fmla="*/ 180 w 584"/>
                  <a:gd name="T39" fmla="*/ 336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84" h="340">
                    <a:moveTo>
                      <a:pt x="180" y="336"/>
                    </a:moveTo>
                    <a:lnTo>
                      <a:pt x="316" y="340"/>
                    </a:lnTo>
                    <a:lnTo>
                      <a:pt x="380" y="288"/>
                    </a:lnTo>
                    <a:lnTo>
                      <a:pt x="424" y="252"/>
                    </a:lnTo>
                    <a:lnTo>
                      <a:pt x="488" y="260"/>
                    </a:lnTo>
                    <a:lnTo>
                      <a:pt x="568" y="224"/>
                    </a:lnTo>
                    <a:lnTo>
                      <a:pt x="584" y="164"/>
                    </a:lnTo>
                    <a:lnTo>
                      <a:pt x="568" y="124"/>
                    </a:lnTo>
                    <a:lnTo>
                      <a:pt x="504" y="108"/>
                    </a:lnTo>
                    <a:lnTo>
                      <a:pt x="436" y="120"/>
                    </a:lnTo>
                    <a:lnTo>
                      <a:pt x="396" y="80"/>
                    </a:lnTo>
                    <a:lnTo>
                      <a:pt x="312" y="136"/>
                    </a:lnTo>
                    <a:lnTo>
                      <a:pt x="264" y="124"/>
                    </a:lnTo>
                    <a:lnTo>
                      <a:pt x="220" y="136"/>
                    </a:lnTo>
                    <a:lnTo>
                      <a:pt x="188" y="72"/>
                    </a:lnTo>
                    <a:lnTo>
                      <a:pt x="128" y="60"/>
                    </a:lnTo>
                    <a:lnTo>
                      <a:pt x="80" y="0"/>
                    </a:lnTo>
                    <a:lnTo>
                      <a:pt x="0" y="72"/>
                    </a:lnTo>
                    <a:lnTo>
                      <a:pt x="176" y="340"/>
                    </a:lnTo>
                    <a:lnTo>
                      <a:pt x="180" y="336"/>
                    </a:lnTo>
                    <a:close/>
                  </a:path>
                </a:pathLst>
              </a:custGeom>
              <a:solidFill>
                <a:srgbClr val="CCFFFF"/>
              </a:solidFill>
              <a:ln w="3175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4" name="Freeform 439"/>
              <p:cNvSpPr>
                <a:spLocks/>
              </p:cNvSpPr>
              <p:nvPr/>
            </p:nvSpPr>
            <p:spPr bwMode="auto">
              <a:xfrm>
                <a:off x="3356" y="1781"/>
                <a:ext cx="56" cy="107"/>
              </a:xfrm>
              <a:custGeom>
                <a:avLst/>
                <a:gdLst>
                  <a:gd name="T0" fmla="*/ 176 w 304"/>
                  <a:gd name="T1" fmla="*/ 560 h 572"/>
                  <a:gd name="T2" fmla="*/ 160 w 304"/>
                  <a:gd name="T3" fmla="*/ 424 h 572"/>
                  <a:gd name="T4" fmla="*/ 128 w 304"/>
                  <a:gd name="T5" fmla="*/ 384 h 572"/>
                  <a:gd name="T6" fmla="*/ 156 w 304"/>
                  <a:gd name="T7" fmla="*/ 300 h 572"/>
                  <a:gd name="T8" fmla="*/ 112 w 304"/>
                  <a:gd name="T9" fmla="*/ 264 h 572"/>
                  <a:gd name="T10" fmla="*/ 84 w 304"/>
                  <a:gd name="T11" fmla="*/ 224 h 572"/>
                  <a:gd name="T12" fmla="*/ 88 w 304"/>
                  <a:gd name="T13" fmla="*/ 188 h 572"/>
                  <a:gd name="T14" fmla="*/ 56 w 304"/>
                  <a:gd name="T15" fmla="*/ 160 h 572"/>
                  <a:gd name="T16" fmla="*/ 56 w 304"/>
                  <a:gd name="T17" fmla="*/ 124 h 572"/>
                  <a:gd name="T18" fmla="*/ 0 w 304"/>
                  <a:gd name="T19" fmla="*/ 116 h 572"/>
                  <a:gd name="T20" fmla="*/ 4 w 304"/>
                  <a:gd name="T21" fmla="*/ 76 h 572"/>
                  <a:gd name="T22" fmla="*/ 40 w 304"/>
                  <a:gd name="T23" fmla="*/ 16 h 572"/>
                  <a:gd name="T24" fmla="*/ 80 w 304"/>
                  <a:gd name="T25" fmla="*/ 0 h 572"/>
                  <a:gd name="T26" fmla="*/ 144 w 304"/>
                  <a:gd name="T27" fmla="*/ 28 h 572"/>
                  <a:gd name="T28" fmla="*/ 164 w 304"/>
                  <a:gd name="T29" fmla="*/ 92 h 572"/>
                  <a:gd name="T30" fmla="*/ 204 w 304"/>
                  <a:gd name="T31" fmla="*/ 136 h 572"/>
                  <a:gd name="T32" fmla="*/ 224 w 304"/>
                  <a:gd name="T33" fmla="*/ 216 h 572"/>
                  <a:gd name="T34" fmla="*/ 256 w 304"/>
                  <a:gd name="T35" fmla="*/ 300 h 572"/>
                  <a:gd name="T36" fmla="*/ 252 w 304"/>
                  <a:gd name="T37" fmla="*/ 320 h 572"/>
                  <a:gd name="T38" fmla="*/ 248 w 304"/>
                  <a:gd name="T39" fmla="*/ 380 h 572"/>
                  <a:gd name="T40" fmla="*/ 272 w 304"/>
                  <a:gd name="T41" fmla="*/ 388 h 572"/>
                  <a:gd name="T42" fmla="*/ 284 w 304"/>
                  <a:gd name="T43" fmla="*/ 428 h 572"/>
                  <a:gd name="T44" fmla="*/ 304 w 304"/>
                  <a:gd name="T45" fmla="*/ 468 h 572"/>
                  <a:gd name="T46" fmla="*/ 292 w 304"/>
                  <a:gd name="T47" fmla="*/ 540 h 572"/>
                  <a:gd name="T48" fmla="*/ 220 w 304"/>
                  <a:gd name="T49" fmla="*/ 572 h 572"/>
                  <a:gd name="T50" fmla="*/ 176 w 304"/>
                  <a:gd name="T51" fmla="*/ 556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04" h="572">
                    <a:moveTo>
                      <a:pt x="176" y="560"/>
                    </a:moveTo>
                    <a:lnTo>
                      <a:pt x="160" y="424"/>
                    </a:lnTo>
                    <a:lnTo>
                      <a:pt x="128" y="384"/>
                    </a:lnTo>
                    <a:lnTo>
                      <a:pt x="156" y="300"/>
                    </a:lnTo>
                    <a:lnTo>
                      <a:pt x="112" y="264"/>
                    </a:lnTo>
                    <a:lnTo>
                      <a:pt x="84" y="224"/>
                    </a:lnTo>
                    <a:lnTo>
                      <a:pt x="88" y="188"/>
                    </a:lnTo>
                    <a:lnTo>
                      <a:pt x="56" y="160"/>
                    </a:lnTo>
                    <a:lnTo>
                      <a:pt x="56" y="124"/>
                    </a:lnTo>
                    <a:lnTo>
                      <a:pt x="0" y="116"/>
                    </a:lnTo>
                    <a:lnTo>
                      <a:pt x="4" y="76"/>
                    </a:lnTo>
                    <a:lnTo>
                      <a:pt x="40" y="16"/>
                    </a:lnTo>
                    <a:lnTo>
                      <a:pt x="80" y="0"/>
                    </a:lnTo>
                    <a:lnTo>
                      <a:pt x="144" y="28"/>
                    </a:lnTo>
                    <a:lnTo>
                      <a:pt x="164" y="92"/>
                    </a:lnTo>
                    <a:lnTo>
                      <a:pt x="204" y="136"/>
                    </a:lnTo>
                    <a:lnTo>
                      <a:pt x="224" y="216"/>
                    </a:lnTo>
                    <a:lnTo>
                      <a:pt x="256" y="300"/>
                    </a:lnTo>
                    <a:lnTo>
                      <a:pt x="252" y="320"/>
                    </a:lnTo>
                    <a:lnTo>
                      <a:pt x="248" y="380"/>
                    </a:lnTo>
                    <a:lnTo>
                      <a:pt x="272" y="388"/>
                    </a:lnTo>
                    <a:lnTo>
                      <a:pt x="284" y="428"/>
                    </a:lnTo>
                    <a:lnTo>
                      <a:pt x="304" y="468"/>
                    </a:lnTo>
                    <a:lnTo>
                      <a:pt x="292" y="540"/>
                    </a:lnTo>
                    <a:lnTo>
                      <a:pt x="220" y="572"/>
                    </a:lnTo>
                    <a:lnTo>
                      <a:pt x="176" y="556"/>
                    </a:lnTo>
                  </a:path>
                </a:pathLst>
              </a:custGeom>
              <a:solidFill>
                <a:srgbClr val="CCFFFF"/>
              </a:solidFill>
              <a:ln w="3175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5" name="Freeform 440"/>
              <p:cNvSpPr>
                <a:spLocks/>
              </p:cNvSpPr>
              <p:nvPr/>
            </p:nvSpPr>
            <p:spPr bwMode="auto">
              <a:xfrm>
                <a:off x="1490" y="1498"/>
                <a:ext cx="688" cy="479"/>
              </a:xfrm>
              <a:custGeom>
                <a:avLst/>
                <a:gdLst>
                  <a:gd name="T0" fmla="*/ 456 w 3700"/>
                  <a:gd name="T1" fmla="*/ 2472 h 2580"/>
                  <a:gd name="T2" fmla="*/ 640 w 3700"/>
                  <a:gd name="T3" fmla="*/ 2476 h 2580"/>
                  <a:gd name="T4" fmla="*/ 640 w 3700"/>
                  <a:gd name="T5" fmla="*/ 2524 h 2580"/>
                  <a:gd name="T6" fmla="*/ 752 w 3700"/>
                  <a:gd name="T7" fmla="*/ 2544 h 2580"/>
                  <a:gd name="T8" fmla="*/ 772 w 3700"/>
                  <a:gd name="T9" fmla="*/ 2344 h 2580"/>
                  <a:gd name="T10" fmla="*/ 832 w 3700"/>
                  <a:gd name="T11" fmla="*/ 2268 h 2580"/>
                  <a:gd name="T12" fmla="*/ 1028 w 3700"/>
                  <a:gd name="T13" fmla="*/ 2196 h 2580"/>
                  <a:gd name="T14" fmla="*/ 1128 w 3700"/>
                  <a:gd name="T15" fmla="*/ 2084 h 2580"/>
                  <a:gd name="T16" fmla="*/ 1192 w 3700"/>
                  <a:gd name="T17" fmla="*/ 1964 h 2580"/>
                  <a:gd name="T18" fmla="*/ 1412 w 3700"/>
                  <a:gd name="T19" fmla="*/ 1796 h 2580"/>
                  <a:gd name="T20" fmla="*/ 1520 w 3700"/>
                  <a:gd name="T21" fmla="*/ 1824 h 2580"/>
                  <a:gd name="T22" fmla="*/ 1656 w 3700"/>
                  <a:gd name="T23" fmla="*/ 1836 h 2580"/>
                  <a:gd name="T24" fmla="*/ 2048 w 3700"/>
                  <a:gd name="T25" fmla="*/ 1648 h 2580"/>
                  <a:gd name="T26" fmla="*/ 2100 w 3700"/>
                  <a:gd name="T27" fmla="*/ 1748 h 2580"/>
                  <a:gd name="T28" fmla="*/ 2136 w 3700"/>
                  <a:gd name="T29" fmla="*/ 2152 h 2580"/>
                  <a:gd name="T30" fmla="*/ 2236 w 3700"/>
                  <a:gd name="T31" fmla="*/ 2332 h 2580"/>
                  <a:gd name="T32" fmla="*/ 2368 w 3700"/>
                  <a:gd name="T33" fmla="*/ 2520 h 2580"/>
                  <a:gd name="T34" fmla="*/ 2312 w 3700"/>
                  <a:gd name="T35" fmla="*/ 2408 h 2580"/>
                  <a:gd name="T36" fmla="*/ 2284 w 3700"/>
                  <a:gd name="T37" fmla="*/ 2200 h 2580"/>
                  <a:gd name="T38" fmla="*/ 2184 w 3700"/>
                  <a:gd name="T39" fmla="*/ 1980 h 2580"/>
                  <a:gd name="T40" fmla="*/ 2300 w 3700"/>
                  <a:gd name="T41" fmla="*/ 1696 h 2580"/>
                  <a:gd name="T42" fmla="*/ 2352 w 3700"/>
                  <a:gd name="T43" fmla="*/ 1516 h 2580"/>
                  <a:gd name="T44" fmla="*/ 2668 w 3700"/>
                  <a:gd name="T45" fmla="*/ 1324 h 2580"/>
                  <a:gd name="T46" fmla="*/ 2772 w 3700"/>
                  <a:gd name="T47" fmla="*/ 1468 h 2580"/>
                  <a:gd name="T48" fmla="*/ 2772 w 3700"/>
                  <a:gd name="T49" fmla="*/ 1236 h 2580"/>
                  <a:gd name="T50" fmla="*/ 2996 w 3700"/>
                  <a:gd name="T51" fmla="*/ 1092 h 2580"/>
                  <a:gd name="T52" fmla="*/ 3300 w 3700"/>
                  <a:gd name="T53" fmla="*/ 828 h 2580"/>
                  <a:gd name="T54" fmla="*/ 3404 w 3700"/>
                  <a:gd name="T55" fmla="*/ 528 h 2580"/>
                  <a:gd name="T56" fmla="*/ 3488 w 3700"/>
                  <a:gd name="T57" fmla="*/ 496 h 2580"/>
                  <a:gd name="T58" fmla="*/ 3508 w 3700"/>
                  <a:gd name="T59" fmla="*/ 0 h 2580"/>
                  <a:gd name="T60" fmla="*/ 3208 w 3700"/>
                  <a:gd name="T61" fmla="*/ 116 h 2580"/>
                  <a:gd name="T62" fmla="*/ 3344 w 3700"/>
                  <a:gd name="T63" fmla="*/ 216 h 2580"/>
                  <a:gd name="T64" fmla="*/ 2908 w 3700"/>
                  <a:gd name="T65" fmla="*/ 700 h 2580"/>
                  <a:gd name="T66" fmla="*/ 2724 w 3700"/>
                  <a:gd name="T67" fmla="*/ 1024 h 2580"/>
                  <a:gd name="T68" fmla="*/ 2388 w 3700"/>
                  <a:gd name="T69" fmla="*/ 1152 h 2580"/>
                  <a:gd name="T70" fmla="*/ 1896 w 3700"/>
                  <a:gd name="T71" fmla="*/ 1484 h 2580"/>
                  <a:gd name="T72" fmla="*/ 1532 w 3700"/>
                  <a:gd name="T73" fmla="*/ 1640 h 2580"/>
                  <a:gd name="T74" fmla="*/ 1332 w 3700"/>
                  <a:gd name="T75" fmla="*/ 1460 h 2580"/>
                  <a:gd name="T76" fmla="*/ 1292 w 3700"/>
                  <a:gd name="T77" fmla="*/ 1116 h 2580"/>
                  <a:gd name="T78" fmla="*/ 1220 w 3700"/>
                  <a:gd name="T79" fmla="*/ 908 h 2580"/>
                  <a:gd name="T80" fmla="*/ 1248 w 3700"/>
                  <a:gd name="T81" fmla="*/ 740 h 2580"/>
                  <a:gd name="T82" fmla="*/ 1172 w 3700"/>
                  <a:gd name="T83" fmla="*/ 904 h 2580"/>
                  <a:gd name="T84" fmla="*/ 1164 w 3700"/>
                  <a:gd name="T85" fmla="*/ 1052 h 2580"/>
                  <a:gd name="T86" fmla="*/ 980 w 3700"/>
                  <a:gd name="T87" fmla="*/ 1104 h 2580"/>
                  <a:gd name="T88" fmla="*/ 748 w 3700"/>
                  <a:gd name="T89" fmla="*/ 1044 h 2580"/>
                  <a:gd name="T90" fmla="*/ 896 w 3700"/>
                  <a:gd name="T91" fmla="*/ 1112 h 2580"/>
                  <a:gd name="T92" fmla="*/ 1080 w 3700"/>
                  <a:gd name="T93" fmla="*/ 1176 h 2580"/>
                  <a:gd name="T94" fmla="*/ 1240 w 3700"/>
                  <a:gd name="T95" fmla="*/ 1148 h 2580"/>
                  <a:gd name="T96" fmla="*/ 984 w 3700"/>
                  <a:gd name="T97" fmla="*/ 1948 h 2580"/>
                  <a:gd name="T98" fmla="*/ 948 w 3700"/>
                  <a:gd name="T99" fmla="*/ 2084 h 2580"/>
                  <a:gd name="T100" fmla="*/ 612 w 3700"/>
                  <a:gd name="T101" fmla="*/ 2236 h 2580"/>
                  <a:gd name="T102" fmla="*/ 648 w 3700"/>
                  <a:gd name="T103" fmla="*/ 2372 h 2580"/>
                  <a:gd name="T104" fmla="*/ 344 w 3700"/>
                  <a:gd name="T105" fmla="*/ 2352 h 2580"/>
                  <a:gd name="T106" fmla="*/ 220 w 3700"/>
                  <a:gd name="T107" fmla="*/ 2284 h 2580"/>
                  <a:gd name="T108" fmla="*/ 92 w 3700"/>
                  <a:gd name="T109" fmla="*/ 2380 h 2580"/>
                  <a:gd name="T110" fmla="*/ 0 w 3700"/>
                  <a:gd name="T111" fmla="*/ 2528 h 2580"/>
                  <a:gd name="T112" fmla="*/ 72 w 3700"/>
                  <a:gd name="T113" fmla="*/ 2408 h 2580"/>
                  <a:gd name="T114" fmla="*/ 164 w 3700"/>
                  <a:gd name="T115" fmla="*/ 2348 h 2580"/>
                  <a:gd name="T116" fmla="*/ 344 w 3700"/>
                  <a:gd name="T117" fmla="*/ 2432 h 2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700" h="2580">
                    <a:moveTo>
                      <a:pt x="344" y="2432"/>
                    </a:moveTo>
                    <a:lnTo>
                      <a:pt x="400" y="2436"/>
                    </a:lnTo>
                    <a:lnTo>
                      <a:pt x="456" y="2472"/>
                    </a:lnTo>
                    <a:lnTo>
                      <a:pt x="516" y="2472"/>
                    </a:lnTo>
                    <a:lnTo>
                      <a:pt x="576" y="2496"/>
                    </a:lnTo>
                    <a:lnTo>
                      <a:pt x="640" y="2476"/>
                    </a:lnTo>
                    <a:lnTo>
                      <a:pt x="664" y="2492"/>
                    </a:lnTo>
                    <a:cubicBezTo>
                      <a:pt x="670" y="2501"/>
                      <a:pt x="680" y="2523"/>
                      <a:pt x="676" y="2528"/>
                    </a:cubicBezTo>
                    <a:cubicBezTo>
                      <a:pt x="672" y="2533"/>
                      <a:pt x="698" y="2512"/>
                      <a:pt x="640" y="2524"/>
                    </a:cubicBezTo>
                    <a:lnTo>
                      <a:pt x="640" y="2556"/>
                    </a:lnTo>
                    <a:lnTo>
                      <a:pt x="724" y="2580"/>
                    </a:lnTo>
                    <a:lnTo>
                      <a:pt x="752" y="2544"/>
                    </a:lnTo>
                    <a:lnTo>
                      <a:pt x="728" y="2516"/>
                    </a:lnTo>
                    <a:lnTo>
                      <a:pt x="776" y="2400"/>
                    </a:lnTo>
                    <a:lnTo>
                      <a:pt x="772" y="2344"/>
                    </a:lnTo>
                    <a:lnTo>
                      <a:pt x="740" y="2316"/>
                    </a:lnTo>
                    <a:lnTo>
                      <a:pt x="756" y="2284"/>
                    </a:lnTo>
                    <a:lnTo>
                      <a:pt x="832" y="2268"/>
                    </a:lnTo>
                    <a:lnTo>
                      <a:pt x="936" y="2216"/>
                    </a:lnTo>
                    <a:lnTo>
                      <a:pt x="1000" y="2216"/>
                    </a:lnTo>
                    <a:lnTo>
                      <a:pt x="1028" y="2196"/>
                    </a:lnTo>
                    <a:lnTo>
                      <a:pt x="1044" y="2148"/>
                    </a:lnTo>
                    <a:lnTo>
                      <a:pt x="1092" y="2128"/>
                    </a:lnTo>
                    <a:lnTo>
                      <a:pt x="1128" y="2084"/>
                    </a:lnTo>
                    <a:lnTo>
                      <a:pt x="1128" y="2020"/>
                    </a:lnTo>
                    <a:lnTo>
                      <a:pt x="1144" y="1984"/>
                    </a:lnTo>
                    <a:lnTo>
                      <a:pt x="1192" y="1964"/>
                    </a:lnTo>
                    <a:lnTo>
                      <a:pt x="1228" y="1892"/>
                    </a:lnTo>
                    <a:lnTo>
                      <a:pt x="1320" y="1864"/>
                    </a:lnTo>
                    <a:lnTo>
                      <a:pt x="1412" y="1796"/>
                    </a:lnTo>
                    <a:lnTo>
                      <a:pt x="1408" y="1840"/>
                    </a:lnTo>
                    <a:lnTo>
                      <a:pt x="1456" y="1796"/>
                    </a:lnTo>
                    <a:lnTo>
                      <a:pt x="1520" y="1824"/>
                    </a:lnTo>
                    <a:lnTo>
                      <a:pt x="1568" y="1824"/>
                    </a:lnTo>
                    <a:lnTo>
                      <a:pt x="1624" y="1860"/>
                    </a:lnTo>
                    <a:lnTo>
                      <a:pt x="1656" y="1836"/>
                    </a:lnTo>
                    <a:lnTo>
                      <a:pt x="1712" y="1740"/>
                    </a:lnTo>
                    <a:lnTo>
                      <a:pt x="1876" y="1684"/>
                    </a:lnTo>
                    <a:lnTo>
                      <a:pt x="2048" y="1648"/>
                    </a:lnTo>
                    <a:lnTo>
                      <a:pt x="2116" y="1660"/>
                    </a:lnTo>
                    <a:cubicBezTo>
                      <a:pt x="2132" y="1669"/>
                      <a:pt x="2147" y="1685"/>
                      <a:pt x="2144" y="1700"/>
                    </a:cubicBezTo>
                    <a:cubicBezTo>
                      <a:pt x="2141" y="1715"/>
                      <a:pt x="2150" y="1685"/>
                      <a:pt x="2100" y="1748"/>
                    </a:cubicBezTo>
                    <a:lnTo>
                      <a:pt x="2068" y="1896"/>
                    </a:lnTo>
                    <a:lnTo>
                      <a:pt x="2140" y="2072"/>
                    </a:lnTo>
                    <a:lnTo>
                      <a:pt x="2136" y="2152"/>
                    </a:lnTo>
                    <a:lnTo>
                      <a:pt x="2188" y="2204"/>
                    </a:lnTo>
                    <a:lnTo>
                      <a:pt x="2232" y="2216"/>
                    </a:lnTo>
                    <a:lnTo>
                      <a:pt x="2236" y="2332"/>
                    </a:lnTo>
                    <a:cubicBezTo>
                      <a:pt x="2243" y="2372"/>
                      <a:pt x="2258" y="2436"/>
                      <a:pt x="2272" y="2456"/>
                    </a:cubicBezTo>
                    <a:cubicBezTo>
                      <a:pt x="2286" y="2476"/>
                      <a:pt x="2283" y="2453"/>
                      <a:pt x="2320" y="2452"/>
                    </a:cubicBezTo>
                    <a:cubicBezTo>
                      <a:pt x="2336" y="2463"/>
                      <a:pt x="2351" y="2513"/>
                      <a:pt x="2368" y="2520"/>
                    </a:cubicBezTo>
                    <a:cubicBezTo>
                      <a:pt x="2385" y="2527"/>
                      <a:pt x="2414" y="2505"/>
                      <a:pt x="2420" y="2492"/>
                    </a:cubicBezTo>
                    <a:cubicBezTo>
                      <a:pt x="2426" y="2479"/>
                      <a:pt x="2430" y="2497"/>
                      <a:pt x="2404" y="2440"/>
                    </a:cubicBezTo>
                    <a:lnTo>
                      <a:pt x="2312" y="2408"/>
                    </a:lnTo>
                    <a:lnTo>
                      <a:pt x="2308" y="2328"/>
                    </a:lnTo>
                    <a:lnTo>
                      <a:pt x="2280" y="2268"/>
                    </a:lnTo>
                    <a:lnTo>
                      <a:pt x="2284" y="2200"/>
                    </a:lnTo>
                    <a:lnTo>
                      <a:pt x="2264" y="2152"/>
                    </a:lnTo>
                    <a:lnTo>
                      <a:pt x="2184" y="2104"/>
                    </a:lnTo>
                    <a:lnTo>
                      <a:pt x="2184" y="1980"/>
                    </a:lnTo>
                    <a:lnTo>
                      <a:pt x="2156" y="1924"/>
                    </a:lnTo>
                    <a:lnTo>
                      <a:pt x="2156" y="1840"/>
                    </a:lnTo>
                    <a:lnTo>
                      <a:pt x="2300" y="1696"/>
                    </a:lnTo>
                    <a:lnTo>
                      <a:pt x="2316" y="1648"/>
                    </a:lnTo>
                    <a:lnTo>
                      <a:pt x="2316" y="1616"/>
                    </a:lnTo>
                    <a:lnTo>
                      <a:pt x="2352" y="1516"/>
                    </a:lnTo>
                    <a:lnTo>
                      <a:pt x="2460" y="1348"/>
                    </a:lnTo>
                    <a:cubicBezTo>
                      <a:pt x="2504" y="1310"/>
                      <a:pt x="2581" y="1292"/>
                      <a:pt x="2616" y="1288"/>
                    </a:cubicBezTo>
                    <a:lnTo>
                      <a:pt x="2668" y="1324"/>
                    </a:lnTo>
                    <a:lnTo>
                      <a:pt x="2708" y="1436"/>
                    </a:lnTo>
                    <a:lnTo>
                      <a:pt x="2740" y="1492"/>
                    </a:lnTo>
                    <a:lnTo>
                      <a:pt x="2772" y="1468"/>
                    </a:lnTo>
                    <a:lnTo>
                      <a:pt x="2732" y="1384"/>
                    </a:lnTo>
                    <a:lnTo>
                      <a:pt x="2728" y="1276"/>
                    </a:lnTo>
                    <a:lnTo>
                      <a:pt x="2772" y="1236"/>
                    </a:lnTo>
                    <a:lnTo>
                      <a:pt x="2896" y="1168"/>
                    </a:lnTo>
                    <a:lnTo>
                      <a:pt x="2904" y="1128"/>
                    </a:lnTo>
                    <a:lnTo>
                      <a:pt x="2996" y="1092"/>
                    </a:lnTo>
                    <a:lnTo>
                      <a:pt x="3092" y="1000"/>
                    </a:lnTo>
                    <a:lnTo>
                      <a:pt x="3096" y="972"/>
                    </a:lnTo>
                    <a:lnTo>
                      <a:pt x="3300" y="828"/>
                    </a:lnTo>
                    <a:lnTo>
                      <a:pt x="3312" y="728"/>
                    </a:lnTo>
                    <a:lnTo>
                      <a:pt x="3368" y="656"/>
                    </a:lnTo>
                    <a:lnTo>
                      <a:pt x="3404" y="528"/>
                    </a:lnTo>
                    <a:lnTo>
                      <a:pt x="3604" y="648"/>
                    </a:lnTo>
                    <a:lnTo>
                      <a:pt x="3628" y="616"/>
                    </a:lnTo>
                    <a:lnTo>
                      <a:pt x="3488" y="496"/>
                    </a:lnTo>
                    <a:lnTo>
                      <a:pt x="3640" y="372"/>
                    </a:lnTo>
                    <a:lnTo>
                      <a:pt x="3700" y="332"/>
                    </a:lnTo>
                    <a:lnTo>
                      <a:pt x="3508" y="0"/>
                    </a:lnTo>
                    <a:lnTo>
                      <a:pt x="3352" y="104"/>
                    </a:lnTo>
                    <a:lnTo>
                      <a:pt x="3192" y="76"/>
                    </a:lnTo>
                    <a:lnTo>
                      <a:pt x="3208" y="116"/>
                    </a:lnTo>
                    <a:lnTo>
                      <a:pt x="3256" y="148"/>
                    </a:lnTo>
                    <a:lnTo>
                      <a:pt x="3300" y="156"/>
                    </a:lnTo>
                    <a:lnTo>
                      <a:pt x="3344" y="216"/>
                    </a:lnTo>
                    <a:lnTo>
                      <a:pt x="2992" y="708"/>
                    </a:lnTo>
                    <a:lnTo>
                      <a:pt x="2932" y="676"/>
                    </a:lnTo>
                    <a:lnTo>
                      <a:pt x="2908" y="700"/>
                    </a:lnTo>
                    <a:lnTo>
                      <a:pt x="2976" y="792"/>
                    </a:lnTo>
                    <a:lnTo>
                      <a:pt x="2864" y="864"/>
                    </a:lnTo>
                    <a:lnTo>
                      <a:pt x="2724" y="1024"/>
                    </a:lnTo>
                    <a:lnTo>
                      <a:pt x="2588" y="1104"/>
                    </a:lnTo>
                    <a:lnTo>
                      <a:pt x="2464" y="1080"/>
                    </a:lnTo>
                    <a:lnTo>
                      <a:pt x="2388" y="1152"/>
                    </a:lnTo>
                    <a:lnTo>
                      <a:pt x="2260" y="1384"/>
                    </a:lnTo>
                    <a:lnTo>
                      <a:pt x="2152" y="1444"/>
                    </a:lnTo>
                    <a:lnTo>
                      <a:pt x="1896" y="1484"/>
                    </a:lnTo>
                    <a:lnTo>
                      <a:pt x="1648" y="1592"/>
                    </a:lnTo>
                    <a:lnTo>
                      <a:pt x="1580" y="1588"/>
                    </a:lnTo>
                    <a:lnTo>
                      <a:pt x="1532" y="1640"/>
                    </a:lnTo>
                    <a:lnTo>
                      <a:pt x="1356" y="1580"/>
                    </a:lnTo>
                    <a:lnTo>
                      <a:pt x="1324" y="1544"/>
                    </a:lnTo>
                    <a:lnTo>
                      <a:pt x="1332" y="1460"/>
                    </a:lnTo>
                    <a:lnTo>
                      <a:pt x="1308" y="1284"/>
                    </a:lnTo>
                    <a:lnTo>
                      <a:pt x="1308" y="1180"/>
                    </a:lnTo>
                    <a:lnTo>
                      <a:pt x="1292" y="1116"/>
                    </a:lnTo>
                    <a:lnTo>
                      <a:pt x="1216" y="1048"/>
                    </a:lnTo>
                    <a:lnTo>
                      <a:pt x="1208" y="968"/>
                    </a:lnTo>
                    <a:lnTo>
                      <a:pt x="1220" y="908"/>
                    </a:lnTo>
                    <a:lnTo>
                      <a:pt x="1252" y="888"/>
                    </a:lnTo>
                    <a:lnTo>
                      <a:pt x="1276" y="748"/>
                    </a:lnTo>
                    <a:lnTo>
                      <a:pt x="1248" y="740"/>
                    </a:lnTo>
                    <a:lnTo>
                      <a:pt x="1232" y="780"/>
                    </a:lnTo>
                    <a:lnTo>
                      <a:pt x="1204" y="840"/>
                    </a:lnTo>
                    <a:lnTo>
                      <a:pt x="1172" y="904"/>
                    </a:lnTo>
                    <a:lnTo>
                      <a:pt x="1164" y="952"/>
                    </a:lnTo>
                    <a:lnTo>
                      <a:pt x="1152" y="984"/>
                    </a:lnTo>
                    <a:lnTo>
                      <a:pt x="1164" y="1052"/>
                    </a:lnTo>
                    <a:lnTo>
                      <a:pt x="1088" y="1120"/>
                    </a:lnTo>
                    <a:lnTo>
                      <a:pt x="1024" y="1112"/>
                    </a:lnTo>
                    <a:lnTo>
                      <a:pt x="980" y="1104"/>
                    </a:lnTo>
                    <a:lnTo>
                      <a:pt x="904" y="1076"/>
                    </a:lnTo>
                    <a:lnTo>
                      <a:pt x="828" y="1076"/>
                    </a:lnTo>
                    <a:lnTo>
                      <a:pt x="748" y="1044"/>
                    </a:lnTo>
                    <a:lnTo>
                      <a:pt x="760" y="1080"/>
                    </a:lnTo>
                    <a:lnTo>
                      <a:pt x="852" y="1124"/>
                    </a:lnTo>
                    <a:lnTo>
                      <a:pt x="896" y="1112"/>
                    </a:lnTo>
                    <a:lnTo>
                      <a:pt x="992" y="1156"/>
                    </a:lnTo>
                    <a:lnTo>
                      <a:pt x="1044" y="1148"/>
                    </a:lnTo>
                    <a:lnTo>
                      <a:pt x="1080" y="1176"/>
                    </a:lnTo>
                    <a:lnTo>
                      <a:pt x="1140" y="1156"/>
                    </a:lnTo>
                    <a:lnTo>
                      <a:pt x="1200" y="1112"/>
                    </a:lnTo>
                    <a:lnTo>
                      <a:pt x="1240" y="1148"/>
                    </a:lnTo>
                    <a:lnTo>
                      <a:pt x="1260" y="1448"/>
                    </a:lnTo>
                    <a:lnTo>
                      <a:pt x="1076" y="1840"/>
                    </a:lnTo>
                    <a:lnTo>
                      <a:pt x="984" y="1948"/>
                    </a:lnTo>
                    <a:lnTo>
                      <a:pt x="980" y="2036"/>
                    </a:lnTo>
                    <a:lnTo>
                      <a:pt x="980" y="2064"/>
                    </a:lnTo>
                    <a:lnTo>
                      <a:pt x="948" y="2084"/>
                    </a:lnTo>
                    <a:lnTo>
                      <a:pt x="888" y="2044"/>
                    </a:lnTo>
                    <a:lnTo>
                      <a:pt x="820" y="2064"/>
                    </a:lnTo>
                    <a:lnTo>
                      <a:pt x="612" y="2236"/>
                    </a:lnTo>
                    <a:lnTo>
                      <a:pt x="628" y="2292"/>
                    </a:lnTo>
                    <a:lnTo>
                      <a:pt x="668" y="2316"/>
                    </a:lnTo>
                    <a:lnTo>
                      <a:pt x="648" y="2372"/>
                    </a:lnTo>
                    <a:lnTo>
                      <a:pt x="416" y="2328"/>
                    </a:lnTo>
                    <a:lnTo>
                      <a:pt x="396" y="2368"/>
                    </a:lnTo>
                    <a:lnTo>
                      <a:pt x="344" y="2352"/>
                    </a:lnTo>
                    <a:lnTo>
                      <a:pt x="280" y="2368"/>
                    </a:lnTo>
                    <a:lnTo>
                      <a:pt x="232" y="2308"/>
                    </a:lnTo>
                    <a:lnTo>
                      <a:pt x="220" y="2284"/>
                    </a:lnTo>
                    <a:lnTo>
                      <a:pt x="168" y="2276"/>
                    </a:lnTo>
                    <a:lnTo>
                      <a:pt x="100" y="2344"/>
                    </a:lnTo>
                    <a:lnTo>
                      <a:pt x="92" y="2380"/>
                    </a:lnTo>
                    <a:lnTo>
                      <a:pt x="44" y="2392"/>
                    </a:lnTo>
                    <a:lnTo>
                      <a:pt x="16" y="2464"/>
                    </a:lnTo>
                    <a:lnTo>
                      <a:pt x="0" y="2528"/>
                    </a:lnTo>
                    <a:lnTo>
                      <a:pt x="4" y="2560"/>
                    </a:lnTo>
                    <a:lnTo>
                      <a:pt x="52" y="2492"/>
                    </a:lnTo>
                    <a:lnTo>
                      <a:pt x="72" y="2408"/>
                    </a:lnTo>
                    <a:lnTo>
                      <a:pt x="104" y="2416"/>
                    </a:lnTo>
                    <a:lnTo>
                      <a:pt x="156" y="2372"/>
                    </a:lnTo>
                    <a:cubicBezTo>
                      <a:pt x="166" y="2361"/>
                      <a:pt x="143" y="2339"/>
                      <a:pt x="164" y="2348"/>
                    </a:cubicBezTo>
                    <a:cubicBezTo>
                      <a:pt x="185" y="2357"/>
                      <a:pt x="253" y="2415"/>
                      <a:pt x="284" y="2428"/>
                    </a:cubicBezTo>
                    <a:lnTo>
                      <a:pt x="348" y="2428"/>
                    </a:lnTo>
                    <a:lnTo>
                      <a:pt x="344" y="2432"/>
                    </a:lnTo>
                    <a:close/>
                  </a:path>
                </a:pathLst>
              </a:custGeom>
              <a:solidFill>
                <a:srgbClr val="CCFFFF"/>
              </a:solidFill>
              <a:ln w="0">
                <a:solidFill>
                  <a:srgbClr val="00008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6" name="Freeform 441"/>
              <p:cNvSpPr>
                <a:spLocks/>
              </p:cNvSpPr>
              <p:nvPr/>
            </p:nvSpPr>
            <p:spPr bwMode="auto">
              <a:xfrm>
                <a:off x="2562" y="992"/>
                <a:ext cx="1734" cy="1769"/>
              </a:xfrm>
              <a:custGeom>
                <a:avLst/>
                <a:gdLst>
                  <a:gd name="T0" fmla="*/ 502 w 1734"/>
                  <a:gd name="T1" fmla="*/ 1083 h 1769"/>
                  <a:gd name="T2" fmla="*/ 598 w 1734"/>
                  <a:gd name="T3" fmla="*/ 1131 h 1769"/>
                  <a:gd name="T4" fmla="*/ 674 w 1734"/>
                  <a:gd name="T5" fmla="*/ 1034 h 1769"/>
                  <a:gd name="T6" fmla="*/ 740 w 1734"/>
                  <a:gd name="T7" fmla="*/ 1094 h 1769"/>
                  <a:gd name="T8" fmla="*/ 823 w 1734"/>
                  <a:gd name="T9" fmla="*/ 1074 h 1769"/>
                  <a:gd name="T10" fmla="*/ 917 w 1734"/>
                  <a:gd name="T11" fmla="*/ 870 h 1769"/>
                  <a:gd name="T12" fmla="*/ 962 w 1734"/>
                  <a:gd name="T13" fmla="*/ 768 h 1769"/>
                  <a:gd name="T14" fmla="*/ 1074 w 1734"/>
                  <a:gd name="T15" fmla="*/ 656 h 1769"/>
                  <a:gd name="T16" fmla="*/ 1187 w 1734"/>
                  <a:gd name="T17" fmla="*/ 530 h 1769"/>
                  <a:gd name="T18" fmla="*/ 1275 w 1734"/>
                  <a:gd name="T19" fmla="*/ 457 h 1769"/>
                  <a:gd name="T20" fmla="*/ 1387 w 1734"/>
                  <a:gd name="T21" fmla="*/ 461 h 1769"/>
                  <a:gd name="T22" fmla="*/ 1380 w 1734"/>
                  <a:gd name="T23" fmla="*/ 304 h 1769"/>
                  <a:gd name="T24" fmla="*/ 1314 w 1734"/>
                  <a:gd name="T25" fmla="*/ 197 h 1769"/>
                  <a:gd name="T26" fmla="*/ 1459 w 1734"/>
                  <a:gd name="T27" fmla="*/ 35 h 1769"/>
                  <a:gd name="T28" fmla="*/ 1614 w 1734"/>
                  <a:gd name="T29" fmla="*/ 25 h 1769"/>
                  <a:gd name="T30" fmla="*/ 1662 w 1734"/>
                  <a:gd name="T31" fmla="*/ 20 h 1769"/>
                  <a:gd name="T32" fmla="*/ 1532 w 1734"/>
                  <a:gd name="T33" fmla="*/ 1 h 1769"/>
                  <a:gd name="T34" fmla="*/ 1361 w 1734"/>
                  <a:gd name="T35" fmla="*/ 88 h 1769"/>
                  <a:gd name="T36" fmla="*/ 1290 w 1734"/>
                  <a:gd name="T37" fmla="*/ 244 h 1769"/>
                  <a:gd name="T38" fmla="*/ 1394 w 1734"/>
                  <a:gd name="T39" fmla="*/ 398 h 1769"/>
                  <a:gd name="T40" fmla="*/ 1299 w 1734"/>
                  <a:gd name="T41" fmla="*/ 450 h 1769"/>
                  <a:gd name="T42" fmla="*/ 1192 w 1734"/>
                  <a:gd name="T43" fmla="*/ 471 h 1769"/>
                  <a:gd name="T44" fmla="*/ 1076 w 1734"/>
                  <a:gd name="T45" fmla="*/ 625 h 1769"/>
                  <a:gd name="T46" fmla="*/ 964 w 1734"/>
                  <a:gd name="T47" fmla="*/ 743 h 1769"/>
                  <a:gd name="T48" fmla="*/ 887 w 1734"/>
                  <a:gd name="T49" fmla="*/ 795 h 1769"/>
                  <a:gd name="T50" fmla="*/ 879 w 1734"/>
                  <a:gd name="T51" fmla="*/ 919 h 1769"/>
                  <a:gd name="T52" fmla="*/ 811 w 1734"/>
                  <a:gd name="T53" fmla="*/ 1036 h 1769"/>
                  <a:gd name="T54" fmla="*/ 761 w 1734"/>
                  <a:gd name="T55" fmla="*/ 1084 h 1769"/>
                  <a:gd name="T56" fmla="*/ 670 w 1734"/>
                  <a:gd name="T57" fmla="*/ 1017 h 1769"/>
                  <a:gd name="T58" fmla="*/ 578 w 1734"/>
                  <a:gd name="T59" fmla="*/ 1119 h 1769"/>
                  <a:gd name="T60" fmla="*/ 468 w 1734"/>
                  <a:gd name="T61" fmla="*/ 1053 h 1769"/>
                  <a:gd name="T62" fmla="*/ 303 w 1734"/>
                  <a:gd name="T63" fmla="*/ 1127 h 1769"/>
                  <a:gd name="T64" fmla="*/ 225 w 1734"/>
                  <a:gd name="T65" fmla="*/ 1173 h 1769"/>
                  <a:gd name="T66" fmla="*/ 90 w 1734"/>
                  <a:gd name="T67" fmla="*/ 1266 h 1769"/>
                  <a:gd name="T68" fmla="*/ 52 w 1734"/>
                  <a:gd name="T69" fmla="*/ 1364 h 1769"/>
                  <a:gd name="T70" fmla="*/ 187 w 1734"/>
                  <a:gd name="T71" fmla="*/ 1431 h 1769"/>
                  <a:gd name="T72" fmla="*/ 194 w 1734"/>
                  <a:gd name="T73" fmla="*/ 1526 h 1769"/>
                  <a:gd name="T74" fmla="*/ 58 w 1734"/>
                  <a:gd name="T75" fmla="*/ 1489 h 1769"/>
                  <a:gd name="T76" fmla="*/ 0 w 1734"/>
                  <a:gd name="T77" fmla="*/ 1533 h 1769"/>
                  <a:gd name="T78" fmla="*/ 78 w 1734"/>
                  <a:gd name="T79" fmla="*/ 1577 h 1769"/>
                  <a:gd name="T80" fmla="*/ 98 w 1734"/>
                  <a:gd name="T81" fmla="*/ 1650 h 1769"/>
                  <a:gd name="T82" fmla="*/ 39 w 1734"/>
                  <a:gd name="T83" fmla="*/ 1723 h 1769"/>
                  <a:gd name="T84" fmla="*/ 135 w 1734"/>
                  <a:gd name="T85" fmla="*/ 1733 h 1769"/>
                  <a:gd name="T86" fmla="*/ 216 w 1734"/>
                  <a:gd name="T87" fmla="*/ 1707 h 1769"/>
                  <a:gd name="T88" fmla="*/ 232 w 1734"/>
                  <a:gd name="T89" fmla="*/ 1755 h 1769"/>
                  <a:gd name="T90" fmla="*/ 207 w 1734"/>
                  <a:gd name="T91" fmla="*/ 1681 h 1769"/>
                  <a:gd name="T92" fmla="*/ 109 w 1734"/>
                  <a:gd name="T93" fmla="*/ 1720 h 1769"/>
                  <a:gd name="T94" fmla="*/ 54 w 1734"/>
                  <a:gd name="T95" fmla="*/ 1699 h 1769"/>
                  <a:gd name="T96" fmla="*/ 138 w 1734"/>
                  <a:gd name="T97" fmla="*/ 1630 h 1769"/>
                  <a:gd name="T98" fmla="*/ 116 w 1734"/>
                  <a:gd name="T99" fmla="*/ 1573 h 1769"/>
                  <a:gd name="T100" fmla="*/ 43 w 1734"/>
                  <a:gd name="T101" fmla="*/ 1557 h 1769"/>
                  <a:gd name="T102" fmla="*/ 19 w 1734"/>
                  <a:gd name="T103" fmla="*/ 1510 h 1769"/>
                  <a:gd name="T104" fmla="*/ 103 w 1734"/>
                  <a:gd name="T105" fmla="*/ 1520 h 1769"/>
                  <a:gd name="T106" fmla="*/ 204 w 1734"/>
                  <a:gd name="T107" fmla="*/ 1537 h 1769"/>
                  <a:gd name="T108" fmla="*/ 213 w 1734"/>
                  <a:gd name="T109" fmla="*/ 1434 h 1769"/>
                  <a:gd name="T110" fmla="*/ 169 w 1734"/>
                  <a:gd name="T111" fmla="*/ 1380 h 1769"/>
                  <a:gd name="T112" fmla="*/ 99 w 1734"/>
                  <a:gd name="T113" fmla="*/ 1355 h 1769"/>
                  <a:gd name="T114" fmla="*/ 74 w 1734"/>
                  <a:gd name="T115" fmla="*/ 1315 h 1769"/>
                  <a:gd name="T116" fmla="*/ 158 w 1734"/>
                  <a:gd name="T117" fmla="*/ 1246 h 1769"/>
                  <a:gd name="T118" fmla="*/ 246 w 1734"/>
                  <a:gd name="T119" fmla="*/ 1231 h 1769"/>
                  <a:gd name="T120" fmla="*/ 294 w 1734"/>
                  <a:gd name="T121" fmla="*/ 1156 h 1769"/>
                  <a:gd name="T122" fmla="*/ 313 w 1734"/>
                  <a:gd name="T123" fmla="*/ 1155 h 1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34" h="1769">
                    <a:moveTo>
                      <a:pt x="334" y="1135"/>
                    </a:moveTo>
                    <a:lnTo>
                      <a:pt x="382" y="1103"/>
                    </a:lnTo>
                    <a:lnTo>
                      <a:pt x="453" y="1075"/>
                    </a:lnTo>
                    <a:lnTo>
                      <a:pt x="480" y="1075"/>
                    </a:lnTo>
                    <a:lnTo>
                      <a:pt x="502" y="1083"/>
                    </a:lnTo>
                    <a:lnTo>
                      <a:pt x="516" y="1091"/>
                    </a:lnTo>
                    <a:lnTo>
                      <a:pt x="535" y="1117"/>
                    </a:lnTo>
                    <a:lnTo>
                      <a:pt x="550" y="1131"/>
                    </a:lnTo>
                    <a:lnTo>
                      <a:pt x="576" y="1136"/>
                    </a:lnTo>
                    <a:lnTo>
                      <a:pt x="598" y="1131"/>
                    </a:lnTo>
                    <a:lnTo>
                      <a:pt x="612" y="1116"/>
                    </a:lnTo>
                    <a:lnTo>
                      <a:pt x="616" y="1101"/>
                    </a:lnTo>
                    <a:lnTo>
                      <a:pt x="642" y="1067"/>
                    </a:lnTo>
                    <a:lnTo>
                      <a:pt x="666" y="1041"/>
                    </a:lnTo>
                    <a:lnTo>
                      <a:pt x="674" y="1034"/>
                    </a:lnTo>
                    <a:lnTo>
                      <a:pt x="687" y="1033"/>
                    </a:lnTo>
                    <a:lnTo>
                      <a:pt x="702" y="1037"/>
                    </a:lnTo>
                    <a:lnTo>
                      <a:pt x="713" y="1049"/>
                    </a:lnTo>
                    <a:lnTo>
                      <a:pt x="730" y="1074"/>
                    </a:lnTo>
                    <a:lnTo>
                      <a:pt x="740" y="1094"/>
                    </a:lnTo>
                    <a:lnTo>
                      <a:pt x="762" y="1109"/>
                    </a:lnTo>
                    <a:lnTo>
                      <a:pt x="784" y="1112"/>
                    </a:lnTo>
                    <a:lnTo>
                      <a:pt x="806" y="1106"/>
                    </a:lnTo>
                    <a:lnTo>
                      <a:pt x="816" y="1094"/>
                    </a:lnTo>
                    <a:lnTo>
                      <a:pt x="823" y="1074"/>
                    </a:lnTo>
                    <a:lnTo>
                      <a:pt x="831" y="1032"/>
                    </a:lnTo>
                    <a:lnTo>
                      <a:pt x="861" y="966"/>
                    </a:lnTo>
                    <a:lnTo>
                      <a:pt x="880" y="942"/>
                    </a:lnTo>
                    <a:lnTo>
                      <a:pt x="911" y="908"/>
                    </a:lnTo>
                    <a:lnTo>
                      <a:pt x="917" y="870"/>
                    </a:lnTo>
                    <a:lnTo>
                      <a:pt x="911" y="854"/>
                    </a:lnTo>
                    <a:lnTo>
                      <a:pt x="907" y="793"/>
                    </a:lnTo>
                    <a:lnTo>
                      <a:pt x="915" y="774"/>
                    </a:lnTo>
                    <a:lnTo>
                      <a:pt x="929" y="769"/>
                    </a:lnTo>
                    <a:lnTo>
                      <a:pt x="962" y="768"/>
                    </a:lnTo>
                    <a:lnTo>
                      <a:pt x="979" y="760"/>
                    </a:lnTo>
                    <a:lnTo>
                      <a:pt x="995" y="735"/>
                    </a:lnTo>
                    <a:lnTo>
                      <a:pt x="1018" y="715"/>
                    </a:lnTo>
                    <a:lnTo>
                      <a:pt x="1027" y="691"/>
                    </a:lnTo>
                    <a:lnTo>
                      <a:pt x="1074" y="656"/>
                    </a:lnTo>
                    <a:lnTo>
                      <a:pt x="1093" y="642"/>
                    </a:lnTo>
                    <a:lnTo>
                      <a:pt x="1104" y="642"/>
                    </a:lnTo>
                    <a:lnTo>
                      <a:pt x="1138" y="601"/>
                    </a:lnTo>
                    <a:lnTo>
                      <a:pt x="1163" y="557"/>
                    </a:lnTo>
                    <a:lnTo>
                      <a:pt x="1187" y="530"/>
                    </a:lnTo>
                    <a:lnTo>
                      <a:pt x="1191" y="507"/>
                    </a:lnTo>
                    <a:lnTo>
                      <a:pt x="1221" y="472"/>
                    </a:lnTo>
                    <a:lnTo>
                      <a:pt x="1245" y="453"/>
                    </a:lnTo>
                    <a:lnTo>
                      <a:pt x="1261" y="450"/>
                    </a:lnTo>
                    <a:lnTo>
                      <a:pt x="1275" y="457"/>
                    </a:lnTo>
                    <a:lnTo>
                      <a:pt x="1293" y="466"/>
                    </a:lnTo>
                    <a:lnTo>
                      <a:pt x="1314" y="483"/>
                    </a:lnTo>
                    <a:lnTo>
                      <a:pt x="1335" y="489"/>
                    </a:lnTo>
                    <a:lnTo>
                      <a:pt x="1360" y="482"/>
                    </a:lnTo>
                    <a:lnTo>
                      <a:pt x="1387" y="461"/>
                    </a:lnTo>
                    <a:lnTo>
                      <a:pt x="1409" y="429"/>
                    </a:lnTo>
                    <a:lnTo>
                      <a:pt x="1413" y="386"/>
                    </a:lnTo>
                    <a:lnTo>
                      <a:pt x="1399" y="343"/>
                    </a:lnTo>
                    <a:lnTo>
                      <a:pt x="1385" y="324"/>
                    </a:lnTo>
                    <a:lnTo>
                      <a:pt x="1380" y="304"/>
                    </a:lnTo>
                    <a:lnTo>
                      <a:pt x="1364" y="286"/>
                    </a:lnTo>
                    <a:lnTo>
                      <a:pt x="1349" y="282"/>
                    </a:lnTo>
                    <a:lnTo>
                      <a:pt x="1313" y="238"/>
                    </a:lnTo>
                    <a:lnTo>
                      <a:pt x="1306" y="221"/>
                    </a:lnTo>
                    <a:lnTo>
                      <a:pt x="1314" y="197"/>
                    </a:lnTo>
                    <a:lnTo>
                      <a:pt x="1356" y="131"/>
                    </a:lnTo>
                    <a:lnTo>
                      <a:pt x="1375" y="114"/>
                    </a:lnTo>
                    <a:lnTo>
                      <a:pt x="1386" y="91"/>
                    </a:lnTo>
                    <a:lnTo>
                      <a:pt x="1416" y="62"/>
                    </a:lnTo>
                    <a:lnTo>
                      <a:pt x="1459" y="35"/>
                    </a:lnTo>
                    <a:lnTo>
                      <a:pt x="1490" y="16"/>
                    </a:lnTo>
                    <a:lnTo>
                      <a:pt x="1510" y="15"/>
                    </a:lnTo>
                    <a:lnTo>
                      <a:pt x="1541" y="23"/>
                    </a:lnTo>
                    <a:lnTo>
                      <a:pt x="1592" y="21"/>
                    </a:lnTo>
                    <a:lnTo>
                      <a:pt x="1614" y="25"/>
                    </a:lnTo>
                    <a:lnTo>
                      <a:pt x="1660" y="46"/>
                    </a:lnTo>
                    <a:lnTo>
                      <a:pt x="1734" y="80"/>
                    </a:lnTo>
                    <a:lnTo>
                      <a:pt x="1734" y="58"/>
                    </a:lnTo>
                    <a:lnTo>
                      <a:pt x="1707" y="49"/>
                    </a:lnTo>
                    <a:lnTo>
                      <a:pt x="1662" y="20"/>
                    </a:lnTo>
                    <a:lnTo>
                      <a:pt x="1640" y="14"/>
                    </a:lnTo>
                    <a:lnTo>
                      <a:pt x="1613" y="4"/>
                    </a:lnTo>
                    <a:lnTo>
                      <a:pt x="1595" y="2"/>
                    </a:lnTo>
                    <a:lnTo>
                      <a:pt x="1561" y="2"/>
                    </a:lnTo>
                    <a:lnTo>
                      <a:pt x="1532" y="1"/>
                    </a:lnTo>
                    <a:lnTo>
                      <a:pt x="1488" y="0"/>
                    </a:lnTo>
                    <a:lnTo>
                      <a:pt x="1459" y="7"/>
                    </a:lnTo>
                    <a:lnTo>
                      <a:pt x="1436" y="22"/>
                    </a:lnTo>
                    <a:lnTo>
                      <a:pt x="1383" y="63"/>
                    </a:lnTo>
                    <a:lnTo>
                      <a:pt x="1361" y="88"/>
                    </a:lnTo>
                    <a:lnTo>
                      <a:pt x="1352" y="107"/>
                    </a:lnTo>
                    <a:lnTo>
                      <a:pt x="1338" y="118"/>
                    </a:lnTo>
                    <a:lnTo>
                      <a:pt x="1319" y="149"/>
                    </a:lnTo>
                    <a:lnTo>
                      <a:pt x="1292" y="210"/>
                    </a:lnTo>
                    <a:lnTo>
                      <a:pt x="1290" y="244"/>
                    </a:lnTo>
                    <a:lnTo>
                      <a:pt x="1309" y="270"/>
                    </a:lnTo>
                    <a:lnTo>
                      <a:pt x="1351" y="304"/>
                    </a:lnTo>
                    <a:lnTo>
                      <a:pt x="1368" y="326"/>
                    </a:lnTo>
                    <a:lnTo>
                      <a:pt x="1386" y="361"/>
                    </a:lnTo>
                    <a:lnTo>
                      <a:pt x="1394" y="398"/>
                    </a:lnTo>
                    <a:lnTo>
                      <a:pt x="1393" y="423"/>
                    </a:lnTo>
                    <a:lnTo>
                      <a:pt x="1382" y="444"/>
                    </a:lnTo>
                    <a:lnTo>
                      <a:pt x="1356" y="464"/>
                    </a:lnTo>
                    <a:lnTo>
                      <a:pt x="1331" y="469"/>
                    </a:lnTo>
                    <a:lnTo>
                      <a:pt x="1299" y="450"/>
                    </a:lnTo>
                    <a:lnTo>
                      <a:pt x="1277" y="438"/>
                    </a:lnTo>
                    <a:lnTo>
                      <a:pt x="1255" y="434"/>
                    </a:lnTo>
                    <a:lnTo>
                      <a:pt x="1231" y="442"/>
                    </a:lnTo>
                    <a:lnTo>
                      <a:pt x="1209" y="453"/>
                    </a:lnTo>
                    <a:lnTo>
                      <a:pt x="1192" y="471"/>
                    </a:lnTo>
                    <a:lnTo>
                      <a:pt x="1170" y="515"/>
                    </a:lnTo>
                    <a:lnTo>
                      <a:pt x="1153" y="538"/>
                    </a:lnTo>
                    <a:lnTo>
                      <a:pt x="1120" y="593"/>
                    </a:lnTo>
                    <a:lnTo>
                      <a:pt x="1105" y="610"/>
                    </a:lnTo>
                    <a:lnTo>
                      <a:pt x="1076" y="625"/>
                    </a:lnTo>
                    <a:lnTo>
                      <a:pt x="1053" y="645"/>
                    </a:lnTo>
                    <a:lnTo>
                      <a:pt x="1020" y="673"/>
                    </a:lnTo>
                    <a:lnTo>
                      <a:pt x="999" y="695"/>
                    </a:lnTo>
                    <a:lnTo>
                      <a:pt x="982" y="727"/>
                    </a:lnTo>
                    <a:lnTo>
                      <a:pt x="964" y="743"/>
                    </a:lnTo>
                    <a:lnTo>
                      <a:pt x="944" y="752"/>
                    </a:lnTo>
                    <a:lnTo>
                      <a:pt x="918" y="757"/>
                    </a:lnTo>
                    <a:lnTo>
                      <a:pt x="904" y="765"/>
                    </a:lnTo>
                    <a:lnTo>
                      <a:pt x="895" y="778"/>
                    </a:lnTo>
                    <a:lnTo>
                      <a:pt x="887" y="795"/>
                    </a:lnTo>
                    <a:lnTo>
                      <a:pt x="888" y="821"/>
                    </a:lnTo>
                    <a:lnTo>
                      <a:pt x="897" y="861"/>
                    </a:lnTo>
                    <a:lnTo>
                      <a:pt x="900" y="885"/>
                    </a:lnTo>
                    <a:lnTo>
                      <a:pt x="896" y="902"/>
                    </a:lnTo>
                    <a:lnTo>
                      <a:pt x="879" y="919"/>
                    </a:lnTo>
                    <a:lnTo>
                      <a:pt x="856" y="945"/>
                    </a:lnTo>
                    <a:lnTo>
                      <a:pt x="837" y="967"/>
                    </a:lnTo>
                    <a:lnTo>
                      <a:pt x="826" y="990"/>
                    </a:lnTo>
                    <a:lnTo>
                      <a:pt x="817" y="1012"/>
                    </a:lnTo>
                    <a:lnTo>
                      <a:pt x="811" y="1036"/>
                    </a:lnTo>
                    <a:lnTo>
                      <a:pt x="811" y="1066"/>
                    </a:lnTo>
                    <a:lnTo>
                      <a:pt x="804" y="1082"/>
                    </a:lnTo>
                    <a:lnTo>
                      <a:pt x="791" y="1092"/>
                    </a:lnTo>
                    <a:lnTo>
                      <a:pt x="774" y="1094"/>
                    </a:lnTo>
                    <a:lnTo>
                      <a:pt x="761" y="1084"/>
                    </a:lnTo>
                    <a:lnTo>
                      <a:pt x="748" y="1064"/>
                    </a:lnTo>
                    <a:lnTo>
                      <a:pt x="740" y="1049"/>
                    </a:lnTo>
                    <a:lnTo>
                      <a:pt x="719" y="1031"/>
                    </a:lnTo>
                    <a:lnTo>
                      <a:pt x="694" y="1019"/>
                    </a:lnTo>
                    <a:lnTo>
                      <a:pt x="670" y="1017"/>
                    </a:lnTo>
                    <a:lnTo>
                      <a:pt x="650" y="1023"/>
                    </a:lnTo>
                    <a:lnTo>
                      <a:pt x="623" y="1053"/>
                    </a:lnTo>
                    <a:lnTo>
                      <a:pt x="604" y="1084"/>
                    </a:lnTo>
                    <a:lnTo>
                      <a:pt x="590" y="1111"/>
                    </a:lnTo>
                    <a:lnTo>
                      <a:pt x="578" y="1119"/>
                    </a:lnTo>
                    <a:lnTo>
                      <a:pt x="565" y="1116"/>
                    </a:lnTo>
                    <a:lnTo>
                      <a:pt x="540" y="1093"/>
                    </a:lnTo>
                    <a:lnTo>
                      <a:pt x="517" y="1067"/>
                    </a:lnTo>
                    <a:lnTo>
                      <a:pt x="491" y="1054"/>
                    </a:lnTo>
                    <a:lnTo>
                      <a:pt x="468" y="1053"/>
                    </a:lnTo>
                    <a:lnTo>
                      <a:pt x="443" y="1059"/>
                    </a:lnTo>
                    <a:lnTo>
                      <a:pt x="408" y="1073"/>
                    </a:lnTo>
                    <a:lnTo>
                      <a:pt x="368" y="1086"/>
                    </a:lnTo>
                    <a:lnTo>
                      <a:pt x="337" y="1105"/>
                    </a:lnTo>
                    <a:lnTo>
                      <a:pt x="303" y="1127"/>
                    </a:lnTo>
                    <a:lnTo>
                      <a:pt x="283" y="1141"/>
                    </a:lnTo>
                    <a:lnTo>
                      <a:pt x="264" y="1142"/>
                    </a:lnTo>
                    <a:lnTo>
                      <a:pt x="255" y="1152"/>
                    </a:lnTo>
                    <a:lnTo>
                      <a:pt x="237" y="1165"/>
                    </a:lnTo>
                    <a:lnTo>
                      <a:pt x="225" y="1173"/>
                    </a:lnTo>
                    <a:lnTo>
                      <a:pt x="205" y="1181"/>
                    </a:lnTo>
                    <a:lnTo>
                      <a:pt x="138" y="1227"/>
                    </a:lnTo>
                    <a:lnTo>
                      <a:pt x="122" y="1249"/>
                    </a:lnTo>
                    <a:lnTo>
                      <a:pt x="106" y="1255"/>
                    </a:lnTo>
                    <a:lnTo>
                      <a:pt x="90" y="1266"/>
                    </a:lnTo>
                    <a:lnTo>
                      <a:pt x="77" y="1283"/>
                    </a:lnTo>
                    <a:lnTo>
                      <a:pt x="55" y="1315"/>
                    </a:lnTo>
                    <a:lnTo>
                      <a:pt x="50" y="1336"/>
                    </a:lnTo>
                    <a:lnTo>
                      <a:pt x="44" y="1353"/>
                    </a:lnTo>
                    <a:lnTo>
                      <a:pt x="52" y="1364"/>
                    </a:lnTo>
                    <a:lnTo>
                      <a:pt x="67" y="1370"/>
                    </a:lnTo>
                    <a:lnTo>
                      <a:pt x="104" y="1372"/>
                    </a:lnTo>
                    <a:lnTo>
                      <a:pt x="128" y="1378"/>
                    </a:lnTo>
                    <a:lnTo>
                      <a:pt x="152" y="1392"/>
                    </a:lnTo>
                    <a:lnTo>
                      <a:pt x="187" y="1431"/>
                    </a:lnTo>
                    <a:lnTo>
                      <a:pt x="203" y="1454"/>
                    </a:lnTo>
                    <a:lnTo>
                      <a:pt x="213" y="1476"/>
                    </a:lnTo>
                    <a:lnTo>
                      <a:pt x="215" y="1492"/>
                    </a:lnTo>
                    <a:lnTo>
                      <a:pt x="210" y="1511"/>
                    </a:lnTo>
                    <a:lnTo>
                      <a:pt x="194" y="1526"/>
                    </a:lnTo>
                    <a:lnTo>
                      <a:pt x="168" y="1523"/>
                    </a:lnTo>
                    <a:lnTo>
                      <a:pt x="147" y="1519"/>
                    </a:lnTo>
                    <a:lnTo>
                      <a:pt x="112" y="1502"/>
                    </a:lnTo>
                    <a:lnTo>
                      <a:pt x="86" y="1496"/>
                    </a:lnTo>
                    <a:lnTo>
                      <a:pt x="58" y="1489"/>
                    </a:lnTo>
                    <a:lnTo>
                      <a:pt x="45" y="1485"/>
                    </a:lnTo>
                    <a:lnTo>
                      <a:pt x="24" y="1491"/>
                    </a:lnTo>
                    <a:lnTo>
                      <a:pt x="7" y="1500"/>
                    </a:lnTo>
                    <a:lnTo>
                      <a:pt x="0" y="1516"/>
                    </a:lnTo>
                    <a:lnTo>
                      <a:pt x="0" y="1533"/>
                    </a:lnTo>
                    <a:lnTo>
                      <a:pt x="3" y="1546"/>
                    </a:lnTo>
                    <a:lnTo>
                      <a:pt x="3" y="1554"/>
                    </a:lnTo>
                    <a:lnTo>
                      <a:pt x="22" y="1570"/>
                    </a:lnTo>
                    <a:lnTo>
                      <a:pt x="52" y="1580"/>
                    </a:lnTo>
                    <a:lnTo>
                      <a:pt x="78" y="1577"/>
                    </a:lnTo>
                    <a:lnTo>
                      <a:pt x="96" y="1578"/>
                    </a:lnTo>
                    <a:lnTo>
                      <a:pt x="107" y="1589"/>
                    </a:lnTo>
                    <a:lnTo>
                      <a:pt x="110" y="1604"/>
                    </a:lnTo>
                    <a:lnTo>
                      <a:pt x="109" y="1630"/>
                    </a:lnTo>
                    <a:lnTo>
                      <a:pt x="98" y="1650"/>
                    </a:lnTo>
                    <a:lnTo>
                      <a:pt x="79" y="1663"/>
                    </a:lnTo>
                    <a:lnTo>
                      <a:pt x="59" y="1682"/>
                    </a:lnTo>
                    <a:lnTo>
                      <a:pt x="43" y="1694"/>
                    </a:lnTo>
                    <a:lnTo>
                      <a:pt x="35" y="1706"/>
                    </a:lnTo>
                    <a:lnTo>
                      <a:pt x="39" y="1723"/>
                    </a:lnTo>
                    <a:lnTo>
                      <a:pt x="47" y="1738"/>
                    </a:lnTo>
                    <a:lnTo>
                      <a:pt x="64" y="1746"/>
                    </a:lnTo>
                    <a:lnTo>
                      <a:pt x="86" y="1750"/>
                    </a:lnTo>
                    <a:lnTo>
                      <a:pt x="103" y="1746"/>
                    </a:lnTo>
                    <a:lnTo>
                      <a:pt x="135" y="1733"/>
                    </a:lnTo>
                    <a:lnTo>
                      <a:pt x="156" y="1715"/>
                    </a:lnTo>
                    <a:lnTo>
                      <a:pt x="172" y="1705"/>
                    </a:lnTo>
                    <a:lnTo>
                      <a:pt x="191" y="1695"/>
                    </a:lnTo>
                    <a:lnTo>
                      <a:pt x="205" y="1696"/>
                    </a:lnTo>
                    <a:lnTo>
                      <a:pt x="216" y="1707"/>
                    </a:lnTo>
                    <a:lnTo>
                      <a:pt x="223" y="1723"/>
                    </a:lnTo>
                    <a:lnTo>
                      <a:pt x="217" y="1743"/>
                    </a:lnTo>
                    <a:lnTo>
                      <a:pt x="201" y="1764"/>
                    </a:lnTo>
                    <a:lnTo>
                      <a:pt x="222" y="1769"/>
                    </a:lnTo>
                    <a:lnTo>
                      <a:pt x="232" y="1755"/>
                    </a:lnTo>
                    <a:lnTo>
                      <a:pt x="234" y="1738"/>
                    </a:lnTo>
                    <a:lnTo>
                      <a:pt x="233" y="1721"/>
                    </a:lnTo>
                    <a:lnTo>
                      <a:pt x="230" y="1704"/>
                    </a:lnTo>
                    <a:lnTo>
                      <a:pt x="226" y="1692"/>
                    </a:lnTo>
                    <a:lnTo>
                      <a:pt x="207" y="1681"/>
                    </a:lnTo>
                    <a:lnTo>
                      <a:pt x="191" y="1684"/>
                    </a:lnTo>
                    <a:lnTo>
                      <a:pt x="173" y="1685"/>
                    </a:lnTo>
                    <a:lnTo>
                      <a:pt x="161" y="1694"/>
                    </a:lnTo>
                    <a:lnTo>
                      <a:pt x="127" y="1712"/>
                    </a:lnTo>
                    <a:lnTo>
                      <a:pt x="109" y="1720"/>
                    </a:lnTo>
                    <a:lnTo>
                      <a:pt x="90" y="1723"/>
                    </a:lnTo>
                    <a:lnTo>
                      <a:pt x="78" y="1720"/>
                    </a:lnTo>
                    <a:lnTo>
                      <a:pt x="56" y="1716"/>
                    </a:lnTo>
                    <a:lnTo>
                      <a:pt x="51" y="1706"/>
                    </a:lnTo>
                    <a:lnTo>
                      <a:pt x="54" y="1699"/>
                    </a:lnTo>
                    <a:lnTo>
                      <a:pt x="61" y="1692"/>
                    </a:lnTo>
                    <a:lnTo>
                      <a:pt x="92" y="1678"/>
                    </a:lnTo>
                    <a:lnTo>
                      <a:pt x="111" y="1665"/>
                    </a:lnTo>
                    <a:lnTo>
                      <a:pt x="132" y="1646"/>
                    </a:lnTo>
                    <a:lnTo>
                      <a:pt x="138" y="1630"/>
                    </a:lnTo>
                    <a:lnTo>
                      <a:pt x="136" y="1619"/>
                    </a:lnTo>
                    <a:lnTo>
                      <a:pt x="132" y="1617"/>
                    </a:lnTo>
                    <a:lnTo>
                      <a:pt x="129" y="1606"/>
                    </a:lnTo>
                    <a:lnTo>
                      <a:pt x="123" y="1587"/>
                    </a:lnTo>
                    <a:lnTo>
                      <a:pt x="116" y="1573"/>
                    </a:lnTo>
                    <a:lnTo>
                      <a:pt x="103" y="1565"/>
                    </a:lnTo>
                    <a:lnTo>
                      <a:pt x="91" y="1563"/>
                    </a:lnTo>
                    <a:lnTo>
                      <a:pt x="77" y="1562"/>
                    </a:lnTo>
                    <a:lnTo>
                      <a:pt x="60" y="1561"/>
                    </a:lnTo>
                    <a:lnTo>
                      <a:pt x="43" y="1557"/>
                    </a:lnTo>
                    <a:lnTo>
                      <a:pt x="21" y="1545"/>
                    </a:lnTo>
                    <a:lnTo>
                      <a:pt x="16" y="1541"/>
                    </a:lnTo>
                    <a:lnTo>
                      <a:pt x="12" y="1534"/>
                    </a:lnTo>
                    <a:lnTo>
                      <a:pt x="12" y="1518"/>
                    </a:lnTo>
                    <a:lnTo>
                      <a:pt x="19" y="1510"/>
                    </a:lnTo>
                    <a:lnTo>
                      <a:pt x="28" y="1503"/>
                    </a:lnTo>
                    <a:lnTo>
                      <a:pt x="39" y="1498"/>
                    </a:lnTo>
                    <a:lnTo>
                      <a:pt x="53" y="1499"/>
                    </a:lnTo>
                    <a:lnTo>
                      <a:pt x="80" y="1513"/>
                    </a:lnTo>
                    <a:lnTo>
                      <a:pt x="103" y="1520"/>
                    </a:lnTo>
                    <a:lnTo>
                      <a:pt x="129" y="1528"/>
                    </a:lnTo>
                    <a:lnTo>
                      <a:pt x="148" y="1538"/>
                    </a:lnTo>
                    <a:lnTo>
                      <a:pt x="171" y="1543"/>
                    </a:lnTo>
                    <a:lnTo>
                      <a:pt x="189" y="1542"/>
                    </a:lnTo>
                    <a:lnTo>
                      <a:pt x="204" y="1537"/>
                    </a:lnTo>
                    <a:lnTo>
                      <a:pt x="218" y="1523"/>
                    </a:lnTo>
                    <a:lnTo>
                      <a:pt x="225" y="1512"/>
                    </a:lnTo>
                    <a:lnTo>
                      <a:pt x="229" y="1475"/>
                    </a:lnTo>
                    <a:lnTo>
                      <a:pt x="221" y="1457"/>
                    </a:lnTo>
                    <a:lnTo>
                      <a:pt x="213" y="1434"/>
                    </a:lnTo>
                    <a:lnTo>
                      <a:pt x="204" y="1428"/>
                    </a:lnTo>
                    <a:lnTo>
                      <a:pt x="194" y="1416"/>
                    </a:lnTo>
                    <a:lnTo>
                      <a:pt x="185" y="1405"/>
                    </a:lnTo>
                    <a:lnTo>
                      <a:pt x="182" y="1392"/>
                    </a:lnTo>
                    <a:lnTo>
                      <a:pt x="169" y="1380"/>
                    </a:lnTo>
                    <a:lnTo>
                      <a:pt x="154" y="1367"/>
                    </a:lnTo>
                    <a:lnTo>
                      <a:pt x="139" y="1363"/>
                    </a:lnTo>
                    <a:lnTo>
                      <a:pt x="129" y="1360"/>
                    </a:lnTo>
                    <a:lnTo>
                      <a:pt x="115" y="1355"/>
                    </a:lnTo>
                    <a:lnTo>
                      <a:pt x="99" y="1355"/>
                    </a:lnTo>
                    <a:lnTo>
                      <a:pt x="81" y="1356"/>
                    </a:lnTo>
                    <a:lnTo>
                      <a:pt x="66" y="1354"/>
                    </a:lnTo>
                    <a:lnTo>
                      <a:pt x="60" y="1346"/>
                    </a:lnTo>
                    <a:lnTo>
                      <a:pt x="62" y="1337"/>
                    </a:lnTo>
                    <a:lnTo>
                      <a:pt x="74" y="1315"/>
                    </a:lnTo>
                    <a:lnTo>
                      <a:pt x="88" y="1298"/>
                    </a:lnTo>
                    <a:lnTo>
                      <a:pt x="104" y="1280"/>
                    </a:lnTo>
                    <a:lnTo>
                      <a:pt x="117" y="1267"/>
                    </a:lnTo>
                    <a:lnTo>
                      <a:pt x="144" y="1255"/>
                    </a:lnTo>
                    <a:lnTo>
                      <a:pt x="158" y="1246"/>
                    </a:lnTo>
                    <a:lnTo>
                      <a:pt x="169" y="1231"/>
                    </a:lnTo>
                    <a:lnTo>
                      <a:pt x="203" y="1204"/>
                    </a:lnTo>
                    <a:lnTo>
                      <a:pt x="213" y="1208"/>
                    </a:lnTo>
                    <a:lnTo>
                      <a:pt x="237" y="1233"/>
                    </a:lnTo>
                    <a:lnTo>
                      <a:pt x="246" y="1231"/>
                    </a:lnTo>
                    <a:lnTo>
                      <a:pt x="251" y="1227"/>
                    </a:lnTo>
                    <a:lnTo>
                      <a:pt x="233" y="1203"/>
                    </a:lnTo>
                    <a:lnTo>
                      <a:pt x="233" y="1196"/>
                    </a:lnTo>
                    <a:lnTo>
                      <a:pt x="266" y="1171"/>
                    </a:lnTo>
                    <a:lnTo>
                      <a:pt x="294" y="1156"/>
                    </a:lnTo>
                    <a:lnTo>
                      <a:pt x="299" y="1161"/>
                    </a:lnTo>
                    <a:lnTo>
                      <a:pt x="291" y="1166"/>
                    </a:lnTo>
                    <a:lnTo>
                      <a:pt x="305" y="1189"/>
                    </a:lnTo>
                    <a:lnTo>
                      <a:pt x="326" y="1176"/>
                    </a:lnTo>
                    <a:lnTo>
                      <a:pt x="313" y="1155"/>
                    </a:lnTo>
                    <a:lnTo>
                      <a:pt x="305" y="1158"/>
                    </a:lnTo>
                    <a:lnTo>
                      <a:pt x="302" y="1153"/>
                    </a:lnTo>
                    <a:lnTo>
                      <a:pt x="334" y="1136"/>
                    </a:lnTo>
                  </a:path>
                </a:pathLst>
              </a:custGeom>
              <a:solidFill>
                <a:srgbClr val="CCFFFF"/>
              </a:solidFill>
              <a:ln w="0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7" name="Freeform 442"/>
              <p:cNvSpPr>
                <a:spLocks/>
              </p:cNvSpPr>
              <p:nvPr/>
            </p:nvSpPr>
            <p:spPr bwMode="auto">
              <a:xfrm>
                <a:off x="502" y="2760"/>
                <a:ext cx="100" cy="99"/>
              </a:xfrm>
              <a:custGeom>
                <a:avLst/>
                <a:gdLst>
                  <a:gd name="T0" fmla="*/ 0 w 536"/>
                  <a:gd name="T1" fmla="*/ 216 h 536"/>
                  <a:gd name="T2" fmla="*/ 0 w 536"/>
                  <a:gd name="T3" fmla="*/ 332 h 536"/>
                  <a:gd name="T4" fmla="*/ 24 w 536"/>
                  <a:gd name="T5" fmla="*/ 412 h 536"/>
                  <a:gd name="T6" fmla="*/ 124 w 536"/>
                  <a:gd name="T7" fmla="*/ 488 h 536"/>
                  <a:gd name="T8" fmla="*/ 272 w 536"/>
                  <a:gd name="T9" fmla="*/ 536 h 536"/>
                  <a:gd name="T10" fmla="*/ 412 w 536"/>
                  <a:gd name="T11" fmla="*/ 488 h 536"/>
                  <a:gd name="T12" fmla="*/ 488 w 536"/>
                  <a:gd name="T13" fmla="*/ 380 h 536"/>
                  <a:gd name="T14" fmla="*/ 536 w 536"/>
                  <a:gd name="T15" fmla="*/ 268 h 536"/>
                  <a:gd name="T16" fmla="*/ 520 w 536"/>
                  <a:gd name="T17" fmla="*/ 152 h 536"/>
                  <a:gd name="T18" fmla="*/ 468 w 536"/>
                  <a:gd name="T19" fmla="*/ 60 h 536"/>
                  <a:gd name="T20" fmla="*/ 372 w 536"/>
                  <a:gd name="T21" fmla="*/ 12 h 536"/>
                  <a:gd name="T22" fmla="*/ 316 w 536"/>
                  <a:gd name="T23" fmla="*/ 0 h 536"/>
                  <a:gd name="T24" fmla="*/ 200 w 536"/>
                  <a:gd name="T25" fmla="*/ 28 h 536"/>
                  <a:gd name="T26" fmla="*/ 136 w 536"/>
                  <a:gd name="T27" fmla="*/ 12 h 536"/>
                  <a:gd name="T28" fmla="*/ 68 w 536"/>
                  <a:gd name="T29" fmla="*/ 64 h 536"/>
                  <a:gd name="T30" fmla="*/ 52 w 536"/>
                  <a:gd name="T31" fmla="*/ 128 h 536"/>
                  <a:gd name="T32" fmla="*/ 4 w 536"/>
                  <a:gd name="T33" fmla="*/ 204 h 536"/>
                  <a:gd name="T34" fmla="*/ 0 w 536"/>
                  <a:gd name="T35" fmla="*/ 216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6" h="536">
                    <a:moveTo>
                      <a:pt x="0" y="216"/>
                    </a:moveTo>
                    <a:lnTo>
                      <a:pt x="0" y="332"/>
                    </a:lnTo>
                    <a:lnTo>
                      <a:pt x="24" y="412"/>
                    </a:lnTo>
                    <a:lnTo>
                      <a:pt x="124" y="488"/>
                    </a:lnTo>
                    <a:lnTo>
                      <a:pt x="272" y="536"/>
                    </a:lnTo>
                    <a:lnTo>
                      <a:pt x="412" y="488"/>
                    </a:lnTo>
                    <a:lnTo>
                      <a:pt x="488" y="380"/>
                    </a:lnTo>
                    <a:lnTo>
                      <a:pt x="536" y="268"/>
                    </a:lnTo>
                    <a:lnTo>
                      <a:pt x="520" y="152"/>
                    </a:lnTo>
                    <a:lnTo>
                      <a:pt x="468" y="60"/>
                    </a:lnTo>
                    <a:lnTo>
                      <a:pt x="372" y="12"/>
                    </a:lnTo>
                    <a:lnTo>
                      <a:pt x="316" y="0"/>
                    </a:lnTo>
                    <a:lnTo>
                      <a:pt x="200" y="28"/>
                    </a:lnTo>
                    <a:lnTo>
                      <a:pt x="136" y="12"/>
                    </a:lnTo>
                    <a:lnTo>
                      <a:pt x="68" y="64"/>
                    </a:lnTo>
                    <a:lnTo>
                      <a:pt x="52" y="128"/>
                    </a:lnTo>
                    <a:lnTo>
                      <a:pt x="4" y="204"/>
                    </a:lnTo>
                    <a:lnTo>
                      <a:pt x="0" y="216"/>
                    </a:lnTo>
                    <a:close/>
                  </a:path>
                </a:pathLst>
              </a:custGeom>
              <a:solidFill>
                <a:srgbClr val="CCFFFF"/>
              </a:solidFill>
              <a:ln w="0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8" name="Rectangle 443"/>
              <p:cNvSpPr>
                <a:spLocks noChangeArrowheads="1"/>
              </p:cNvSpPr>
              <p:nvPr/>
            </p:nvSpPr>
            <p:spPr bwMode="auto">
              <a:xfrm rot="3011666">
                <a:off x="3324" y="1695"/>
                <a:ext cx="40" cy="31"/>
              </a:xfrm>
              <a:prstGeom prst="rect">
                <a:avLst/>
              </a:prstGeom>
              <a:solidFill>
                <a:srgbClr val="CCFFFF"/>
              </a:solidFill>
              <a:ln w="0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9" name="Freeform 444"/>
              <p:cNvSpPr>
                <a:spLocks/>
              </p:cNvSpPr>
              <p:nvPr/>
            </p:nvSpPr>
            <p:spPr bwMode="auto">
              <a:xfrm>
                <a:off x="3026" y="1852"/>
                <a:ext cx="121" cy="173"/>
              </a:xfrm>
              <a:custGeom>
                <a:avLst/>
                <a:gdLst>
                  <a:gd name="T0" fmla="*/ 4 w 652"/>
                  <a:gd name="T1" fmla="*/ 932 h 932"/>
                  <a:gd name="T2" fmla="*/ 112 w 652"/>
                  <a:gd name="T3" fmla="*/ 896 h 932"/>
                  <a:gd name="T4" fmla="*/ 132 w 652"/>
                  <a:gd name="T5" fmla="*/ 840 h 932"/>
                  <a:gd name="T6" fmla="*/ 148 w 652"/>
                  <a:gd name="T7" fmla="*/ 456 h 932"/>
                  <a:gd name="T8" fmla="*/ 236 w 652"/>
                  <a:gd name="T9" fmla="*/ 400 h 932"/>
                  <a:gd name="T10" fmla="*/ 224 w 652"/>
                  <a:gd name="T11" fmla="*/ 344 h 932"/>
                  <a:gd name="T12" fmla="*/ 652 w 652"/>
                  <a:gd name="T13" fmla="*/ 28 h 932"/>
                  <a:gd name="T14" fmla="*/ 608 w 652"/>
                  <a:gd name="T15" fmla="*/ 0 h 932"/>
                  <a:gd name="T16" fmla="*/ 344 w 652"/>
                  <a:gd name="T17" fmla="*/ 208 h 932"/>
                  <a:gd name="T18" fmla="*/ 132 w 652"/>
                  <a:gd name="T19" fmla="*/ 284 h 932"/>
                  <a:gd name="T20" fmla="*/ 108 w 652"/>
                  <a:gd name="T21" fmla="*/ 356 h 932"/>
                  <a:gd name="T22" fmla="*/ 84 w 652"/>
                  <a:gd name="T23" fmla="*/ 476 h 932"/>
                  <a:gd name="T24" fmla="*/ 68 w 652"/>
                  <a:gd name="T25" fmla="*/ 772 h 932"/>
                  <a:gd name="T26" fmla="*/ 36 w 652"/>
                  <a:gd name="T27" fmla="*/ 888 h 932"/>
                  <a:gd name="T28" fmla="*/ 0 w 652"/>
                  <a:gd name="T29" fmla="*/ 928 h 932"/>
                  <a:gd name="T30" fmla="*/ 4 w 652"/>
                  <a:gd name="T31" fmla="*/ 932 h 9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52" h="932">
                    <a:moveTo>
                      <a:pt x="4" y="932"/>
                    </a:moveTo>
                    <a:lnTo>
                      <a:pt x="112" y="896"/>
                    </a:lnTo>
                    <a:lnTo>
                      <a:pt x="132" y="840"/>
                    </a:lnTo>
                    <a:cubicBezTo>
                      <a:pt x="138" y="767"/>
                      <a:pt x="116" y="528"/>
                      <a:pt x="148" y="456"/>
                    </a:cubicBezTo>
                    <a:cubicBezTo>
                      <a:pt x="180" y="384"/>
                      <a:pt x="185" y="437"/>
                      <a:pt x="236" y="400"/>
                    </a:cubicBezTo>
                    <a:lnTo>
                      <a:pt x="224" y="344"/>
                    </a:lnTo>
                    <a:lnTo>
                      <a:pt x="652" y="28"/>
                    </a:lnTo>
                    <a:lnTo>
                      <a:pt x="608" y="0"/>
                    </a:lnTo>
                    <a:lnTo>
                      <a:pt x="344" y="208"/>
                    </a:lnTo>
                    <a:lnTo>
                      <a:pt x="132" y="284"/>
                    </a:lnTo>
                    <a:lnTo>
                      <a:pt x="108" y="356"/>
                    </a:lnTo>
                    <a:lnTo>
                      <a:pt x="84" y="476"/>
                    </a:lnTo>
                    <a:lnTo>
                      <a:pt x="68" y="772"/>
                    </a:lnTo>
                    <a:lnTo>
                      <a:pt x="36" y="888"/>
                    </a:lnTo>
                    <a:lnTo>
                      <a:pt x="0" y="928"/>
                    </a:lnTo>
                    <a:lnTo>
                      <a:pt x="4" y="932"/>
                    </a:lnTo>
                    <a:close/>
                  </a:path>
                </a:pathLst>
              </a:custGeom>
              <a:solidFill>
                <a:srgbClr val="CCFFFF"/>
              </a:solidFill>
              <a:ln w="0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17061" name="Group 445"/>
            <p:cNvGrpSpPr>
              <a:grpSpLocks/>
            </p:cNvGrpSpPr>
            <p:nvPr/>
          </p:nvGrpSpPr>
          <p:grpSpPr bwMode="auto">
            <a:xfrm>
              <a:off x="346" y="932"/>
              <a:ext cx="3602" cy="2161"/>
              <a:chOff x="346" y="932"/>
              <a:chExt cx="3602" cy="2161"/>
            </a:xfrm>
          </p:grpSpPr>
          <p:sp>
            <p:nvSpPr>
              <p:cNvPr id="31" name="Freeform 446"/>
              <p:cNvSpPr>
                <a:spLocks/>
              </p:cNvSpPr>
              <p:nvPr/>
            </p:nvSpPr>
            <p:spPr bwMode="auto">
              <a:xfrm>
                <a:off x="346" y="932"/>
                <a:ext cx="3602" cy="2161"/>
              </a:xfrm>
              <a:custGeom>
                <a:avLst/>
                <a:gdLst>
                  <a:gd name="T0" fmla="*/ 0 w 3602"/>
                  <a:gd name="T1" fmla="*/ 2161 h 2161"/>
                  <a:gd name="T2" fmla="*/ 439 w 3602"/>
                  <a:gd name="T3" fmla="*/ 1954 h 2161"/>
                  <a:gd name="T4" fmla="*/ 800 w 3602"/>
                  <a:gd name="T5" fmla="*/ 1776 h 2161"/>
                  <a:gd name="T6" fmla="*/ 855 w 3602"/>
                  <a:gd name="T7" fmla="*/ 1769 h 2161"/>
                  <a:gd name="T8" fmla="*/ 997 w 3602"/>
                  <a:gd name="T9" fmla="*/ 1709 h 2161"/>
                  <a:gd name="T10" fmla="*/ 1525 w 3602"/>
                  <a:gd name="T11" fmla="*/ 1497 h 2161"/>
                  <a:gd name="T12" fmla="*/ 1565 w 3602"/>
                  <a:gd name="T13" fmla="*/ 1477 h 2161"/>
                  <a:gd name="T14" fmla="*/ 1592 w 3602"/>
                  <a:gd name="T15" fmla="*/ 1454 h 2161"/>
                  <a:gd name="T16" fmla="*/ 1606 w 3602"/>
                  <a:gd name="T17" fmla="*/ 1424 h 2161"/>
                  <a:gd name="T18" fmla="*/ 1618 w 3602"/>
                  <a:gd name="T19" fmla="*/ 1400 h 2161"/>
                  <a:gd name="T20" fmla="*/ 1622 w 3602"/>
                  <a:gd name="T21" fmla="*/ 1380 h 2161"/>
                  <a:gd name="T22" fmla="*/ 1626 w 3602"/>
                  <a:gd name="T23" fmla="*/ 1360 h 2161"/>
                  <a:gd name="T24" fmla="*/ 1632 w 3602"/>
                  <a:gd name="T25" fmla="*/ 1316 h 2161"/>
                  <a:gd name="T26" fmla="*/ 1646 w 3602"/>
                  <a:gd name="T27" fmla="*/ 1274 h 2161"/>
                  <a:gd name="T28" fmla="*/ 1743 w 3602"/>
                  <a:gd name="T29" fmla="*/ 1033 h 2161"/>
                  <a:gd name="T30" fmla="*/ 1765 w 3602"/>
                  <a:gd name="T31" fmla="*/ 978 h 2161"/>
                  <a:gd name="T32" fmla="*/ 1792 w 3602"/>
                  <a:gd name="T33" fmla="*/ 920 h 2161"/>
                  <a:gd name="T34" fmla="*/ 1836 w 3602"/>
                  <a:gd name="T35" fmla="*/ 825 h 2161"/>
                  <a:gd name="T36" fmla="*/ 1852 w 3602"/>
                  <a:gd name="T37" fmla="*/ 799 h 2161"/>
                  <a:gd name="T38" fmla="*/ 1982 w 3602"/>
                  <a:gd name="T39" fmla="*/ 635 h 2161"/>
                  <a:gd name="T40" fmla="*/ 2157 w 3602"/>
                  <a:gd name="T41" fmla="*/ 421 h 2161"/>
                  <a:gd name="T42" fmla="*/ 2194 w 3602"/>
                  <a:gd name="T43" fmla="*/ 397 h 2161"/>
                  <a:gd name="T44" fmla="*/ 2259 w 3602"/>
                  <a:gd name="T45" fmla="*/ 379 h 2161"/>
                  <a:gd name="T46" fmla="*/ 2801 w 3602"/>
                  <a:gd name="T47" fmla="*/ 343 h 2161"/>
                  <a:gd name="T48" fmla="*/ 3231 w 3602"/>
                  <a:gd name="T49" fmla="*/ 313 h 2161"/>
                  <a:gd name="T50" fmla="*/ 3274 w 3602"/>
                  <a:gd name="T51" fmla="*/ 305 h 2161"/>
                  <a:gd name="T52" fmla="*/ 3317 w 3602"/>
                  <a:gd name="T53" fmla="*/ 288 h 2161"/>
                  <a:gd name="T54" fmla="*/ 3602 w 3602"/>
                  <a:gd name="T55" fmla="*/ 0 h 2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2" h="2161">
                    <a:moveTo>
                      <a:pt x="0" y="2161"/>
                    </a:moveTo>
                    <a:lnTo>
                      <a:pt x="439" y="1954"/>
                    </a:lnTo>
                    <a:lnTo>
                      <a:pt x="800" y="1776"/>
                    </a:lnTo>
                    <a:lnTo>
                      <a:pt x="855" y="1769"/>
                    </a:lnTo>
                    <a:lnTo>
                      <a:pt x="997" y="1709"/>
                    </a:lnTo>
                    <a:lnTo>
                      <a:pt x="1525" y="1497"/>
                    </a:lnTo>
                    <a:lnTo>
                      <a:pt x="1565" y="1477"/>
                    </a:lnTo>
                    <a:lnTo>
                      <a:pt x="1592" y="1454"/>
                    </a:lnTo>
                    <a:lnTo>
                      <a:pt x="1606" y="1424"/>
                    </a:lnTo>
                    <a:lnTo>
                      <a:pt x="1618" y="1400"/>
                    </a:lnTo>
                    <a:lnTo>
                      <a:pt x="1622" y="1380"/>
                    </a:lnTo>
                    <a:lnTo>
                      <a:pt x="1626" y="1360"/>
                    </a:lnTo>
                    <a:lnTo>
                      <a:pt x="1632" y="1316"/>
                    </a:lnTo>
                    <a:lnTo>
                      <a:pt x="1646" y="1274"/>
                    </a:lnTo>
                    <a:lnTo>
                      <a:pt x="1743" y="1033"/>
                    </a:lnTo>
                    <a:lnTo>
                      <a:pt x="1765" y="978"/>
                    </a:lnTo>
                    <a:lnTo>
                      <a:pt x="1792" y="920"/>
                    </a:lnTo>
                    <a:lnTo>
                      <a:pt x="1836" y="825"/>
                    </a:lnTo>
                    <a:lnTo>
                      <a:pt x="1852" y="799"/>
                    </a:lnTo>
                    <a:lnTo>
                      <a:pt x="1982" y="635"/>
                    </a:lnTo>
                    <a:lnTo>
                      <a:pt x="2157" y="421"/>
                    </a:lnTo>
                    <a:lnTo>
                      <a:pt x="2194" y="397"/>
                    </a:lnTo>
                    <a:lnTo>
                      <a:pt x="2259" y="379"/>
                    </a:lnTo>
                    <a:lnTo>
                      <a:pt x="2801" y="343"/>
                    </a:lnTo>
                    <a:lnTo>
                      <a:pt x="3231" y="313"/>
                    </a:lnTo>
                    <a:lnTo>
                      <a:pt x="3274" y="305"/>
                    </a:lnTo>
                    <a:lnTo>
                      <a:pt x="3317" y="288"/>
                    </a:lnTo>
                    <a:lnTo>
                      <a:pt x="3602" y="0"/>
                    </a:ln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2" name="Freeform 447"/>
              <p:cNvSpPr>
                <a:spLocks/>
              </p:cNvSpPr>
              <p:nvPr/>
            </p:nvSpPr>
            <p:spPr bwMode="auto">
              <a:xfrm>
                <a:off x="2968" y="2761"/>
                <a:ext cx="130" cy="203"/>
              </a:xfrm>
              <a:custGeom>
                <a:avLst/>
                <a:gdLst>
                  <a:gd name="T0" fmla="*/ 0 w 130"/>
                  <a:gd name="T1" fmla="*/ 203 h 203"/>
                  <a:gd name="T2" fmla="*/ 26 w 130"/>
                  <a:gd name="T3" fmla="*/ 135 h 203"/>
                  <a:gd name="T4" fmla="*/ 27 w 130"/>
                  <a:gd name="T5" fmla="*/ 67 h 203"/>
                  <a:gd name="T6" fmla="*/ 32 w 130"/>
                  <a:gd name="T7" fmla="*/ 47 h 203"/>
                  <a:gd name="T8" fmla="*/ 50 w 130"/>
                  <a:gd name="T9" fmla="*/ 33 h 203"/>
                  <a:gd name="T10" fmla="*/ 130 w 130"/>
                  <a:gd name="T11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0" h="203">
                    <a:moveTo>
                      <a:pt x="0" y="203"/>
                    </a:moveTo>
                    <a:lnTo>
                      <a:pt x="26" y="135"/>
                    </a:lnTo>
                    <a:lnTo>
                      <a:pt x="27" y="67"/>
                    </a:lnTo>
                    <a:lnTo>
                      <a:pt x="32" y="47"/>
                    </a:lnTo>
                    <a:lnTo>
                      <a:pt x="50" y="33"/>
                    </a:lnTo>
                    <a:lnTo>
                      <a:pt x="130" y="0"/>
                    </a:ln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3" name="Freeform 448"/>
              <p:cNvSpPr>
                <a:spLocks/>
              </p:cNvSpPr>
              <p:nvPr/>
            </p:nvSpPr>
            <p:spPr bwMode="auto">
              <a:xfrm>
                <a:off x="2670" y="2214"/>
                <a:ext cx="513" cy="679"/>
              </a:xfrm>
              <a:custGeom>
                <a:avLst/>
                <a:gdLst>
                  <a:gd name="T0" fmla="*/ 513 w 513"/>
                  <a:gd name="T1" fmla="*/ 679 h 679"/>
                  <a:gd name="T2" fmla="*/ 438 w 513"/>
                  <a:gd name="T3" fmla="*/ 561 h 679"/>
                  <a:gd name="T4" fmla="*/ 401 w 513"/>
                  <a:gd name="T5" fmla="*/ 513 h 679"/>
                  <a:gd name="T6" fmla="*/ 352 w 513"/>
                  <a:gd name="T7" fmla="*/ 448 h 679"/>
                  <a:gd name="T8" fmla="*/ 310 w 513"/>
                  <a:gd name="T9" fmla="*/ 388 h 679"/>
                  <a:gd name="T10" fmla="*/ 218 w 513"/>
                  <a:gd name="T11" fmla="*/ 247 h 679"/>
                  <a:gd name="T12" fmla="*/ 155 w 513"/>
                  <a:gd name="T13" fmla="*/ 186 h 679"/>
                  <a:gd name="T14" fmla="*/ 87 w 513"/>
                  <a:gd name="T15" fmla="*/ 117 h 679"/>
                  <a:gd name="T16" fmla="*/ 57 w 513"/>
                  <a:gd name="T17" fmla="*/ 86 h 679"/>
                  <a:gd name="T18" fmla="*/ 0 w 513"/>
                  <a:gd name="T19" fmla="*/ 0 h 6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3" h="679">
                    <a:moveTo>
                      <a:pt x="513" y="679"/>
                    </a:moveTo>
                    <a:lnTo>
                      <a:pt x="438" y="561"/>
                    </a:lnTo>
                    <a:lnTo>
                      <a:pt x="401" y="513"/>
                    </a:lnTo>
                    <a:lnTo>
                      <a:pt x="352" y="448"/>
                    </a:lnTo>
                    <a:lnTo>
                      <a:pt x="310" y="388"/>
                    </a:lnTo>
                    <a:lnTo>
                      <a:pt x="218" y="247"/>
                    </a:lnTo>
                    <a:lnTo>
                      <a:pt x="155" y="186"/>
                    </a:lnTo>
                    <a:lnTo>
                      <a:pt x="87" y="117"/>
                    </a:lnTo>
                    <a:lnTo>
                      <a:pt x="57" y="86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4" name="Freeform 449"/>
              <p:cNvSpPr>
                <a:spLocks/>
              </p:cNvSpPr>
              <p:nvPr/>
            </p:nvSpPr>
            <p:spPr bwMode="auto">
              <a:xfrm>
                <a:off x="3117" y="1049"/>
                <a:ext cx="103" cy="221"/>
              </a:xfrm>
              <a:custGeom>
                <a:avLst/>
                <a:gdLst>
                  <a:gd name="T0" fmla="*/ 103 w 103"/>
                  <a:gd name="T1" fmla="*/ 221 h 221"/>
                  <a:gd name="T2" fmla="*/ 3 w 103"/>
                  <a:gd name="T3" fmla="*/ 27 h 221"/>
                  <a:gd name="T4" fmla="*/ 0 w 103"/>
                  <a:gd name="T5" fmla="*/ 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3" h="221">
                    <a:moveTo>
                      <a:pt x="103" y="221"/>
                    </a:moveTo>
                    <a:lnTo>
                      <a:pt x="3" y="27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5" name="Freeform 450"/>
              <p:cNvSpPr>
                <a:spLocks/>
              </p:cNvSpPr>
              <p:nvPr/>
            </p:nvSpPr>
            <p:spPr bwMode="auto">
              <a:xfrm>
                <a:off x="1915" y="1312"/>
                <a:ext cx="334" cy="355"/>
              </a:xfrm>
              <a:custGeom>
                <a:avLst/>
                <a:gdLst>
                  <a:gd name="T0" fmla="*/ 334 w 334"/>
                  <a:gd name="T1" fmla="*/ 355 h 355"/>
                  <a:gd name="T2" fmla="*/ 234 w 334"/>
                  <a:gd name="T3" fmla="*/ 190 h 355"/>
                  <a:gd name="T4" fmla="*/ 223 w 334"/>
                  <a:gd name="T5" fmla="*/ 178 h 355"/>
                  <a:gd name="T6" fmla="*/ 198 w 334"/>
                  <a:gd name="T7" fmla="*/ 161 h 355"/>
                  <a:gd name="T8" fmla="*/ 138 w 334"/>
                  <a:gd name="T9" fmla="*/ 131 h 355"/>
                  <a:gd name="T10" fmla="*/ 88 w 334"/>
                  <a:gd name="T11" fmla="*/ 99 h 355"/>
                  <a:gd name="T12" fmla="*/ 44 w 334"/>
                  <a:gd name="T13" fmla="*/ 76 h 355"/>
                  <a:gd name="T14" fmla="*/ 22 w 334"/>
                  <a:gd name="T15" fmla="*/ 55 h 355"/>
                  <a:gd name="T16" fmla="*/ 0 w 334"/>
                  <a:gd name="T17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4" h="355">
                    <a:moveTo>
                      <a:pt x="334" y="355"/>
                    </a:moveTo>
                    <a:lnTo>
                      <a:pt x="234" y="190"/>
                    </a:lnTo>
                    <a:lnTo>
                      <a:pt x="223" y="178"/>
                    </a:lnTo>
                    <a:lnTo>
                      <a:pt x="198" y="161"/>
                    </a:lnTo>
                    <a:lnTo>
                      <a:pt x="138" y="131"/>
                    </a:lnTo>
                    <a:lnTo>
                      <a:pt x="88" y="99"/>
                    </a:lnTo>
                    <a:lnTo>
                      <a:pt x="44" y="76"/>
                    </a:lnTo>
                    <a:lnTo>
                      <a:pt x="22" y="55"/>
                    </a:lnTo>
                    <a:lnTo>
                      <a:pt x="0" y="0"/>
                    </a:lnTo>
                  </a:path>
                </a:pathLst>
              </a:custGeom>
              <a:noFill/>
              <a:ln w="635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6" name="Freeform 451"/>
              <p:cNvSpPr>
                <a:spLocks/>
              </p:cNvSpPr>
              <p:nvPr/>
            </p:nvSpPr>
            <p:spPr bwMode="auto">
              <a:xfrm>
                <a:off x="1257" y="2315"/>
                <a:ext cx="62" cy="336"/>
              </a:xfrm>
              <a:custGeom>
                <a:avLst/>
                <a:gdLst>
                  <a:gd name="T0" fmla="*/ 62 w 62"/>
                  <a:gd name="T1" fmla="*/ 336 h 336"/>
                  <a:gd name="T2" fmla="*/ 0 w 62"/>
                  <a:gd name="T3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62" h="336">
                    <a:moveTo>
                      <a:pt x="62" y="336"/>
                    </a:moveTo>
                    <a:lnTo>
                      <a:pt x="0" y="0"/>
                    </a:lnTo>
                  </a:path>
                </a:pathLst>
              </a:custGeom>
              <a:noFill/>
              <a:ln w="6350" cap="flat" cmpd="sng">
                <a:solidFill>
                  <a:srgbClr val="99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7" name="Freeform 452"/>
              <p:cNvSpPr>
                <a:spLocks/>
              </p:cNvSpPr>
              <p:nvPr/>
            </p:nvSpPr>
            <p:spPr bwMode="auto">
              <a:xfrm>
                <a:off x="2442" y="1113"/>
                <a:ext cx="26" cy="307"/>
              </a:xfrm>
              <a:custGeom>
                <a:avLst/>
                <a:gdLst>
                  <a:gd name="T0" fmla="*/ 6 w 26"/>
                  <a:gd name="T1" fmla="*/ 307 h 307"/>
                  <a:gd name="T2" fmla="*/ 21 w 26"/>
                  <a:gd name="T3" fmla="*/ 233 h 307"/>
                  <a:gd name="T4" fmla="*/ 26 w 26"/>
                  <a:gd name="T5" fmla="*/ 178 h 307"/>
                  <a:gd name="T6" fmla="*/ 22 w 26"/>
                  <a:gd name="T7" fmla="*/ 107 h 307"/>
                  <a:gd name="T8" fmla="*/ 19 w 26"/>
                  <a:gd name="T9" fmla="*/ 73 h 307"/>
                  <a:gd name="T10" fmla="*/ 0 w 26"/>
                  <a:gd name="T11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307">
                    <a:moveTo>
                      <a:pt x="6" y="307"/>
                    </a:moveTo>
                    <a:lnTo>
                      <a:pt x="21" y="233"/>
                    </a:lnTo>
                    <a:lnTo>
                      <a:pt x="26" y="178"/>
                    </a:lnTo>
                    <a:lnTo>
                      <a:pt x="22" y="107"/>
                    </a:lnTo>
                    <a:lnTo>
                      <a:pt x="19" y="73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rgbClr val="993366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8" name="Freeform 453"/>
              <p:cNvSpPr>
                <a:spLocks/>
              </p:cNvSpPr>
              <p:nvPr/>
            </p:nvSpPr>
            <p:spPr bwMode="auto">
              <a:xfrm>
                <a:off x="2462" y="1272"/>
                <a:ext cx="115" cy="77"/>
              </a:xfrm>
              <a:custGeom>
                <a:avLst/>
                <a:gdLst>
                  <a:gd name="T0" fmla="*/ 0 w 622"/>
                  <a:gd name="T1" fmla="*/ 410 h 410"/>
                  <a:gd name="T2" fmla="*/ 68 w 622"/>
                  <a:gd name="T3" fmla="*/ 215 h 410"/>
                  <a:gd name="T4" fmla="*/ 202 w 622"/>
                  <a:gd name="T5" fmla="*/ 109 h 410"/>
                  <a:gd name="T6" fmla="*/ 326 w 622"/>
                  <a:gd name="T7" fmla="*/ 53 h 410"/>
                  <a:gd name="T8" fmla="*/ 622 w 622"/>
                  <a:gd name="T9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2" h="410">
                    <a:moveTo>
                      <a:pt x="0" y="410"/>
                    </a:moveTo>
                    <a:lnTo>
                      <a:pt x="68" y="215"/>
                    </a:lnTo>
                    <a:lnTo>
                      <a:pt x="202" y="109"/>
                    </a:lnTo>
                    <a:lnTo>
                      <a:pt x="326" y="53"/>
                    </a:lnTo>
                    <a:lnTo>
                      <a:pt x="622" y="0"/>
                    </a:lnTo>
                  </a:path>
                </a:pathLst>
              </a:custGeom>
              <a:noFill/>
              <a:ln w="6350">
                <a:solidFill>
                  <a:srgbClr val="993366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39" name="Freeform 454"/>
              <p:cNvSpPr>
                <a:spLocks/>
              </p:cNvSpPr>
              <p:nvPr/>
            </p:nvSpPr>
            <p:spPr bwMode="auto">
              <a:xfrm>
                <a:off x="1669" y="2216"/>
                <a:ext cx="105" cy="272"/>
              </a:xfrm>
              <a:custGeom>
                <a:avLst/>
                <a:gdLst>
                  <a:gd name="T0" fmla="*/ 286 w 567"/>
                  <a:gd name="T1" fmla="*/ 1466 h 1466"/>
                  <a:gd name="T2" fmla="*/ 0 w 567"/>
                  <a:gd name="T3" fmla="*/ 636 h 1466"/>
                  <a:gd name="T4" fmla="*/ 166 w 567"/>
                  <a:gd name="T5" fmla="*/ 502 h 1466"/>
                  <a:gd name="T6" fmla="*/ 240 w 567"/>
                  <a:gd name="T7" fmla="*/ 428 h 1466"/>
                  <a:gd name="T8" fmla="*/ 267 w 567"/>
                  <a:gd name="T9" fmla="*/ 304 h 1466"/>
                  <a:gd name="T10" fmla="*/ 258 w 567"/>
                  <a:gd name="T11" fmla="*/ 156 h 1466"/>
                  <a:gd name="T12" fmla="*/ 263 w 567"/>
                  <a:gd name="T13" fmla="*/ 46 h 1466"/>
                  <a:gd name="T14" fmla="*/ 286 w 567"/>
                  <a:gd name="T15" fmla="*/ 4 h 1466"/>
                  <a:gd name="T16" fmla="*/ 567 w 567"/>
                  <a:gd name="T17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7" h="1466">
                    <a:moveTo>
                      <a:pt x="286" y="1466"/>
                    </a:moveTo>
                    <a:lnTo>
                      <a:pt x="0" y="636"/>
                    </a:lnTo>
                    <a:lnTo>
                      <a:pt x="166" y="502"/>
                    </a:lnTo>
                    <a:lnTo>
                      <a:pt x="240" y="428"/>
                    </a:lnTo>
                    <a:lnTo>
                      <a:pt x="267" y="304"/>
                    </a:lnTo>
                    <a:lnTo>
                      <a:pt x="258" y="156"/>
                    </a:lnTo>
                    <a:lnTo>
                      <a:pt x="263" y="46"/>
                    </a:lnTo>
                    <a:lnTo>
                      <a:pt x="286" y="4"/>
                    </a:lnTo>
                    <a:lnTo>
                      <a:pt x="567" y="0"/>
                    </a:lnTo>
                  </a:path>
                </a:pathLst>
              </a:custGeom>
              <a:noFill/>
              <a:ln w="6350">
                <a:solidFill>
                  <a:srgbClr val="993366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17062" name="Group 455"/>
            <p:cNvGrpSpPr>
              <a:grpSpLocks/>
            </p:cNvGrpSpPr>
            <p:nvPr/>
          </p:nvGrpSpPr>
          <p:grpSpPr bwMode="auto">
            <a:xfrm>
              <a:off x="248" y="850"/>
              <a:ext cx="3866" cy="2595"/>
              <a:chOff x="248" y="850"/>
              <a:chExt cx="3866" cy="2595"/>
            </a:xfrm>
          </p:grpSpPr>
          <p:sp>
            <p:nvSpPr>
              <p:cNvPr id="24" name="Freeform 456"/>
              <p:cNvSpPr>
                <a:spLocks/>
              </p:cNvSpPr>
              <p:nvPr/>
            </p:nvSpPr>
            <p:spPr bwMode="auto">
              <a:xfrm>
                <a:off x="249" y="850"/>
                <a:ext cx="3865" cy="2595"/>
              </a:xfrm>
              <a:custGeom>
                <a:avLst/>
                <a:gdLst>
                  <a:gd name="T0" fmla="*/ 0 w 3865"/>
                  <a:gd name="T1" fmla="*/ 2595 h 2595"/>
                  <a:gd name="T2" fmla="*/ 558 w 3865"/>
                  <a:gd name="T3" fmla="*/ 2121 h 2595"/>
                  <a:gd name="T4" fmla="*/ 607 w 3865"/>
                  <a:gd name="T5" fmla="*/ 2085 h 2595"/>
                  <a:gd name="T6" fmla="*/ 640 w 3865"/>
                  <a:gd name="T7" fmla="*/ 2066 h 2595"/>
                  <a:gd name="T8" fmla="*/ 685 w 3865"/>
                  <a:gd name="T9" fmla="*/ 2047 h 2595"/>
                  <a:gd name="T10" fmla="*/ 746 w 3865"/>
                  <a:gd name="T11" fmla="*/ 2032 h 2595"/>
                  <a:gd name="T12" fmla="*/ 1935 w 3865"/>
                  <a:gd name="T13" fmla="*/ 1814 h 2595"/>
                  <a:gd name="T14" fmla="*/ 1977 w 3865"/>
                  <a:gd name="T15" fmla="*/ 1798 h 2595"/>
                  <a:gd name="T16" fmla="*/ 2009 w 3865"/>
                  <a:gd name="T17" fmla="*/ 1780 h 2595"/>
                  <a:gd name="T18" fmla="*/ 2052 w 3865"/>
                  <a:gd name="T19" fmla="*/ 1751 h 2595"/>
                  <a:gd name="T20" fmla="*/ 2093 w 3865"/>
                  <a:gd name="T21" fmla="*/ 1712 h 2595"/>
                  <a:gd name="T22" fmla="*/ 2234 w 3865"/>
                  <a:gd name="T23" fmla="*/ 1549 h 2595"/>
                  <a:gd name="T24" fmla="*/ 2301 w 3865"/>
                  <a:gd name="T25" fmla="*/ 1485 h 2595"/>
                  <a:gd name="T26" fmla="*/ 2684 w 3865"/>
                  <a:gd name="T27" fmla="*/ 1169 h 2595"/>
                  <a:gd name="T28" fmla="*/ 2897 w 3865"/>
                  <a:gd name="T29" fmla="*/ 928 h 2595"/>
                  <a:gd name="T30" fmla="*/ 2967 w 3865"/>
                  <a:gd name="T31" fmla="*/ 881 h 2595"/>
                  <a:gd name="T32" fmla="*/ 3361 w 3865"/>
                  <a:gd name="T33" fmla="*/ 645 h 2595"/>
                  <a:gd name="T34" fmla="*/ 3448 w 3865"/>
                  <a:gd name="T35" fmla="*/ 579 h 2595"/>
                  <a:gd name="T36" fmla="*/ 3513 w 3865"/>
                  <a:gd name="T37" fmla="*/ 507 h 2595"/>
                  <a:gd name="T38" fmla="*/ 3554 w 3865"/>
                  <a:gd name="T39" fmla="*/ 449 h 2595"/>
                  <a:gd name="T40" fmla="*/ 3639 w 3865"/>
                  <a:gd name="T41" fmla="*/ 270 h 2595"/>
                  <a:gd name="T42" fmla="*/ 3706 w 3865"/>
                  <a:gd name="T43" fmla="*/ 166 h 2595"/>
                  <a:gd name="T44" fmla="*/ 3801 w 3865"/>
                  <a:gd name="T45" fmla="*/ 58 h 2595"/>
                  <a:gd name="T46" fmla="*/ 3865 w 3865"/>
                  <a:gd name="T47" fmla="*/ 0 h 2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65" h="2595">
                    <a:moveTo>
                      <a:pt x="0" y="2595"/>
                    </a:moveTo>
                    <a:lnTo>
                      <a:pt x="558" y="2121"/>
                    </a:lnTo>
                    <a:lnTo>
                      <a:pt x="607" y="2085"/>
                    </a:lnTo>
                    <a:lnTo>
                      <a:pt x="640" y="2066"/>
                    </a:lnTo>
                    <a:lnTo>
                      <a:pt x="685" y="2047"/>
                    </a:lnTo>
                    <a:lnTo>
                      <a:pt x="746" y="2032"/>
                    </a:lnTo>
                    <a:lnTo>
                      <a:pt x="1935" y="1814"/>
                    </a:lnTo>
                    <a:lnTo>
                      <a:pt x="1977" y="1798"/>
                    </a:lnTo>
                    <a:lnTo>
                      <a:pt x="2009" y="1780"/>
                    </a:lnTo>
                    <a:lnTo>
                      <a:pt x="2052" y="1751"/>
                    </a:lnTo>
                    <a:lnTo>
                      <a:pt x="2093" y="1712"/>
                    </a:lnTo>
                    <a:lnTo>
                      <a:pt x="2234" y="1549"/>
                    </a:lnTo>
                    <a:lnTo>
                      <a:pt x="2301" y="1485"/>
                    </a:lnTo>
                    <a:lnTo>
                      <a:pt x="2684" y="1169"/>
                    </a:lnTo>
                    <a:lnTo>
                      <a:pt x="2897" y="928"/>
                    </a:lnTo>
                    <a:lnTo>
                      <a:pt x="2967" y="881"/>
                    </a:lnTo>
                    <a:lnTo>
                      <a:pt x="3361" y="645"/>
                    </a:lnTo>
                    <a:lnTo>
                      <a:pt x="3448" y="579"/>
                    </a:lnTo>
                    <a:lnTo>
                      <a:pt x="3513" y="507"/>
                    </a:lnTo>
                    <a:lnTo>
                      <a:pt x="3554" y="449"/>
                    </a:lnTo>
                    <a:lnTo>
                      <a:pt x="3639" y="270"/>
                    </a:lnTo>
                    <a:lnTo>
                      <a:pt x="3706" y="166"/>
                    </a:lnTo>
                    <a:lnTo>
                      <a:pt x="3801" y="58"/>
                    </a:lnTo>
                    <a:lnTo>
                      <a:pt x="3865" y="0"/>
                    </a:lnTo>
                  </a:path>
                </a:pathLst>
              </a:custGeom>
              <a:noFill/>
              <a:ln w="22225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5" name="Freeform 457"/>
              <p:cNvSpPr>
                <a:spLocks/>
              </p:cNvSpPr>
              <p:nvPr/>
            </p:nvSpPr>
            <p:spPr bwMode="auto">
              <a:xfrm>
                <a:off x="248" y="850"/>
                <a:ext cx="3865" cy="2595"/>
              </a:xfrm>
              <a:custGeom>
                <a:avLst/>
                <a:gdLst>
                  <a:gd name="T0" fmla="*/ 0 w 3865"/>
                  <a:gd name="T1" fmla="*/ 2595 h 2595"/>
                  <a:gd name="T2" fmla="*/ 558 w 3865"/>
                  <a:gd name="T3" fmla="*/ 2121 h 2595"/>
                  <a:gd name="T4" fmla="*/ 607 w 3865"/>
                  <a:gd name="T5" fmla="*/ 2085 h 2595"/>
                  <a:gd name="T6" fmla="*/ 641 w 3865"/>
                  <a:gd name="T7" fmla="*/ 2066 h 2595"/>
                  <a:gd name="T8" fmla="*/ 685 w 3865"/>
                  <a:gd name="T9" fmla="*/ 2047 h 2595"/>
                  <a:gd name="T10" fmla="*/ 746 w 3865"/>
                  <a:gd name="T11" fmla="*/ 2032 h 2595"/>
                  <a:gd name="T12" fmla="*/ 1935 w 3865"/>
                  <a:gd name="T13" fmla="*/ 1815 h 2595"/>
                  <a:gd name="T14" fmla="*/ 1977 w 3865"/>
                  <a:gd name="T15" fmla="*/ 1798 h 2595"/>
                  <a:gd name="T16" fmla="*/ 2009 w 3865"/>
                  <a:gd name="T17" fmla="*/ 1780 h 2595"/>
                  <a:gd name="T18" fmla="*/ 2052 w 3865"/>
                  <a:gd name="T19" fmla="*/ 1751 h 2595"/>
                  <a:gd name="T20" fmla="*/ 2093 w 3865"/>
                  <a:gd name="T21" fmla="*/ 1712 h 2595"/>
                  <a:gd name="T22" fmla="*/ 2235 w 3865"/>
                  <a:gd name="T23" fmla="*/ 1549 h 2595"/>
                  <a:gd name="T24" fmla="*/ 2301 w 3865"/>
                  <a:gd name="T25" fmla="*/ 1485 h 2595"/>
                  <a:gd name="T26" fmla="*/ 2684 w 3865"/>
                  <a:gd name="T27" fmla="*/ 1169 h 2595"/>
                  <a:gd name="T28" fmla="*/ 2897 w 3865"/>
                  <a:gd name="T29" fmla="*/ 929 h 2595"/>
                  <a:gd name="T30" fmla="*/ 2967 w 3865"/>
                  <a:gd name="T31" fmla="*/ 881 h 2595"/>
                  <a:gd name="T32" fmla="*/ 3362 w 3865"/>
                  <a:gd name="T33" fmla="*/ 646 h 2595"/>
                  <a:gd name="T34" fmla="*/ 3448 w 3865"/>
                  <a:gd name="T35" fmla="*/ 579 h 2595"/>
                  <a:gd name="T36" fmla="*/ 3513 w 3865"/>
                  <a:gd name="T37" fmla="*/ 507 h 2595"/>
                  <a:gd name="T38" fmla="*/ 3554 w 3865"/>
                  <a:gd name="T39" fmla="*/ 449 h 2595"/>
                  <a:gd name="T40" fmla="*/ 3639 w 3865"/>
                  <a:gd name="T41" fmla="*/ 270 h 2595"/>
                  <a:gd name="T42" fmla="*/ 3706 w 3865"/>
                  <a:gd name="T43" fmla="*/ 166 h 2595"/>
                  <a:gd name="T44" fmla="*/ 3801 w 3865"/>
                  <a:gd name="T45" fmla="*/ 58 h 2595"/>
                  <a:gd name="T46" fmla="*/ 3865 w 3865"/>
                  <a:gd name="T47" fmla="*/ 0 h 25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865" h="2595">
                    <a:moveTo>
                      <a:pt x="0" y="2595"/>
                    </a:moveTo>
                    <a:lnTo>
                      <a:pt x="558" y="2121"/>
                    </a:lnTo>
                    <a:lnTo>
                      <a:pt x="607" y="2085"/>
                    </a:lnTo>
                    <a:lnTo>
                      <a:pt x="641" y="2066"/>
                    </a:lnTo>
                    <a:lnTo>
                      <a:pt x="685" y="2047"/>
                    </a:lnTo>
                    <a:lnTo>
                      <a:pt x="746" y="2032"/>
                    </a:lnTo>
                    <a:lnTo>
                      <a:pt x="1935" y="1815"/>
                    </a:lnTo>
                    <a:lnTo>
                      <a:pt x="1977" y="1798"/>
                    </a:lnTo>
                    <a:lnTo>
                      <a:pt x="2009" y="1780"/>
                    </a:lnTo>
                    <a:lnTo>
                      <a:pt x="2052" y="1751"/>
                    </a:lnTo>
                    <a:lnTo>
                      <a:pt x="2093" y="1712"/>
                    </a:lnTo>
                    <a:lnTo>
                      <a:pt x="2235" y="1549"/>
                    </a:lnTo>
                    <a:lnTo>
                      <a:pt x="2301" y="1485"/>
                    </a:lnTo>
                    <a:lnTo>
                      <a:pt x="2684" y="1169"/>
                    </a:lnTo>
                    <a:lnTo>
                      <a:pt x="2897" y="929"/>
                    </a:lnTo>
                    <a:lnTo>
                      <a:pt x="2967" y="881"/>
                    </a:lnTo>
                    <a:lnTo>
                      <a:pt x="3362" y="646"/>
                    </a:lnTo>
                    <a:lnTo>
                      <a:pt x="3448" y="579"/>
                    </a:lnTo>
                    <a:lnTo>
                      <a:pt x="3513" y="507"/>
                    </a:lnTo>
                    <a:lnTo>
                      <a:pt x="3554" y="449"/>
                    </a:lnTo>
                    <a:lnTo>
                      <a:pt x="3639" y="270"/>
                    </a:lnTo>
                    <a:lnTo>
                      <a:pt x="3706" y="166"/>
                    </a:lnTo>
                    <a:lnTo>
                      <a:pt x="3801" y="58"/>
                    </a:lnTo>
                    <a:lnTo>
                      <a:pt x="3865" y="0"/>
                    </a:lnTo>
                  </a:path>
                </a:pathLst>
              </a:custGeom>
              <a:noFill/>
              <a:ln w="19050" cap="flat">
                <a:solidFill>
                  <a:srgbClr val="FFFFFF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grpSp>
            <p:nvGrpSpPr>
              <p:cNvPr id="17065" name="Group 458"/>
              <p:cNvGrpSpPr>
                <a:grpSpLocks/>
              </p:cNvGrpSpPr>
              <p:nvPr/>
            </p:nvGrpSpPr>
            <p:grpSpPr bwMode="auto">
              <a:xfrm>
                <a:off x="2878" y="1865"/>
                <a:ext cx="193" cy="199"/>
                <a:chOff x="1432" y="1428"/>
                <a:chExt cx="1041" cy="1069"/>
              </a:xfrm>
            </p:grpSpPr>
            <p:sp>
              <p:nvSpPr>
                <p:cNvPr id="29" name="Freeform 459"/>
                <p:cNvSpPr>
                  <a:spLocks/>
                </p:cNvSpPr>
                <p:nvPr/>
              </p:nvSpPr>
              <p:spPr bwMode="auto">
                <a:xfrm>
                  <a:off x="1432" y="1428"/>
                  <a:ext cx="1041" cy="1069"/>
                </a:xfrm>
                <a:custGeom>
                  <a:avLst/>
                  <a:gdLst>
                    <a:gd name="T0" fmla="*/ 0 w 1040"/>
                    <a:gd name="T1" fmla="*/ 1068 h 1068"/>
                    <a:gd name="T2" fmla="*/ 192 w 1040"/>
                    <a:gd name="T3" fmla="*/ 1024 h 1068"/>
                    <a:gd name="T4" fmla="*/ 396 w 1040"/>
                    <a:gd name="T5" fmla="*/ 1000 h 1068"/>
                    <a:gd name="T6" fmla="*/ 584 w 1040"/>
                    <a:gd name="T7" fmla="*/ 984 h 1068"/>
                    <a:gd name="T8" fmla="*/ 692 w 1040"/>
                    <a:gd name="T9" fmla="*/ 940 h 1068"/>
                    <a:gd name="T10" fmla="*/ 812 w 1040"/>
                    <a:gd name="T11" fmla="*/ 820 h 1068"/>
                    <a:gd name="T12" fmla="*/ 856 w 1040"/>
                    <a:gd name="T13" fmla="*/ 700 h 1068"/>
                    <a:gd name="T14" fmla="*/ 864 w 1040"/>
                    <a:gd name="T15" fmla="*/ 496 h 1068"/>
                    <a:gd name="T16" fmla="*/ 876 w 1040"/>
                    <a:gd name="T17" fmla="*/ 384 h 1068"/>
                    <a:gd name="T18" fmla="*/ 888 w 1040"/>
                    <a:gd name="T19" fmla="*/ 272 h 1068"/>
                    <a:gd name="T20" fmla="*/ 920 w 1040"/>
                    <a:gd name="T21" fmla="*/ 200 h 1068"/>
                    <a:gd name="T22" fmla="*/ 1040 w 1040"/>
                    <a:gd name="T23" fmla="*/ 0 h 10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40" h="1068">
                      <a:moveTo>
                        <a:pt x="0" y="1068"/>
                      </a:moveTo>
                      <a:lnTo>
                        <a:pt x="192" y="1024"/>
                      </a:lnTo>
                      <a:lnTo>
                        <a:pt x="396" y="1000"/>
                      </a:lnTo>
                      <a:lnTo>
                        <a:pt x="584" y="984"/>
                      </a:lnTo>
                      <a:lnTo>
                        <a:pt x="692" y="940"/>
                      </a:lnTo>
                      <a:lnTo>
                        <a:pt x="812" y="820"/>
                      </a:lnTo>
                      <a:lnTo>
                        <a:pt x="856" y="700"/>
                      </a:lnTo>
                      <a:lnTo>
                        <a:pt x="864" y="496"/>
                      </a:lnTo>
                      <a:lnTo>
                        <a:pt x="876" y="384"/>
                      </a:lnTo>
                      <a:lnTo>
                        <a:pt x="888" y="272"/>
                      </a:lnTo>
                      <a:lnTo>
                        <a:pt x="920" y="200"/>
                      </a:lnTo>
                      <a:lnTo>
                        <a:pt x="1040" y="0"/>
                      </a:lnTo>
                    </a:path>
                  </a:pathLst>
                </a:custGeom>
                <a:noFill/>
                <a:ln w="22225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/>
                  <a:ext uri="{AF507438-7753-43E0-B8FC-AC1667EBCBE1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kern="0">
                    <a:solidFill>
                      <a:srgbClr val="000000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30" name="Freeform 460"/>
                <p:cNvSpPr>
                  <a:spLocks/>
                </p:cNvSpPr>
                <p:nvPr/>
              </p:nvSpPr>
              <p:spPr bwMode="auto">
                <a:xfrm>
                  <a:off x="1432" y="1428"/>
                  <a:ext cx="1041" cy="1069"/>
                </a:xfrm>
                <a:custGeom>
                  <a:avLst/>
                  <a:gdLst>
                    <a:gd name="T0" fmla="*/ 0 w 1040"/>
                    <a:gd name="T1" fmla="*/ 1068 h 1068"/>
                    <a:gd name="T2" fmla="*/ 192 w 1040"/>
                    <a:gd name="T3" fmla="*/ 1024 h 1068"/>
                    <a:gd name="T4" fmla="*/ 396 w 1040"/>
                    <a:gd name="T5" fmla="*/ 1000 h 1068"/>
                    <a:gd name="T6" fmla="*/ 584 w 1040"/>
                    <a:gd name="T7" fmla="*/ 984 h 1068"/>
                    <a:gd name="T8" fmla="*/ 692 w 1040"/>
                    <a:gd name="T9" fmla="*/ 940 h 1068"/>
                    <a:gd name="T10" fmla="*/ 812 w 1040"/>
                    <a:gd name="T11" fmla="*/ 820 h 1068"/>
                    <a:gd name="T12" fmla="*/ 856 w 1040"/>
                    <a:gd name="T13" fmla="*/ 700 h 1068"/>
                    <a:gd name="T14" fmla="*/ 864 w 1040"/>
                    <a:gd name="T15" fmla="*/ 496 h 1068"/>
                    <a:gd name="T16" fmla="*/ 876 w 1040"/>
                    <a:gd name="T17" fmla="*/ 384 h 1068"/>
                    <a:gd name="T18" fmla="*/ 888 w 1040"/>
                    <a:gd name="T19" fmla="*/ 272 h 1068"/>
                    <a:gd name="T20" fmla="*/ 920 w 1040"/>
                    <a:gd name="T21" fmla="*/ 200 h 1068"/>
                    <a:gd name="T22" fmla="*/ 1040 w 1040"/>
                    <a:gd name="T23" fmla="*/ 0 h 10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40" h="1068">
                      <a:moveTo>
                        <a:pt x="0" y="1068"/>
                      </a:moveTo>
                      <a:lnTo>
                        <a:pt x="192" y="1024"/>
                      </a:lnTo>
                      <a:lnTo>
                        <a:pt x="396" y="1000"/>
                      </a:lnTo>
                      <a:lnTo>
                        <a:pt x="584" y="984"/>
                      </a:lnTo>
                      <a:lnTo>
                        <a:pt x="692" y="940"/>
                      </a:lnTo>
                      <a:lnTo>
                        <a:pt x="812" y="820"/>
                      </a:lnTo>
                      <a:lnTo>
                        <a:pt x="856" y="700"/>
                      </a:lnTo>
                      <a:lnTo>
                        <a:pt x="864" y="496"/>
                      </a:lnTo>
                      <a:lnTo>
                        <a:pt x="876" y="384"/>
                      </a:lnTo>
                      <a:lnTo>
                        <a:pt x="888" y="272"/>
                      </a:lnTo>
                      <a:lnTo>
                        <a:pt x="920" y="200"/>
                      </a:lnTo>
                      <a:lnTo>
                        <a:pt x="1040" y="0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lg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/>
                  <a:ext uri="{AF507438-7753-43E0-B8FC-AC1667EBCBE1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kern="0">
                    <a:solidFill>
                      <a:srgbClr val="000000"/>
                    </a:solidFill>
                    <a:latin typeface="Arial" charset="0"/>
                    <a:cs typeface="+mn-cs"/>
                  </a:endParaRPr>
                </a:p>
              </p:txBody>
            </p:sp>
          </p:grpSp>
          <p:sp>
            <p:nvSpPr>
              <p:cNvPr id="27" name="Freeform 461"/>
              <p:cNvSpPr>
                <a:spLocks/>
              </p:cNvSpPr>
              <p:nvPr/>
            </p:nvSpPr>
            <p:spPr bwMode="auto">
              <a:xfrm>
                <a:off x="2265" y="2512"/>
                <a:ext cx="122" cy="530"/>
              </a:xfrm>
              <a:custGeom>
                <a:avLst/>
                <a:gdLst>
                  <a:gd name="T0" fmla="*/ 0 w 122"/>
                  <a:gd name="T1" fmla="*/ 530 h 530"/>
                  <a:gd name="T2" fmla="*/ 5 w 122"/>
                  <a:gd name="T3" fmla="*/ 447 h 530"/>
                  <a:gd name="T4" fmla="*/ 2 w 122"/>
                  <a:gd name="T5" fmla="*/ 409 h 530"/>
                  <a:gd name="T6" fmla="*/ 27 w 122"/>
                  <a:gd name="T7" fmla="*/ 284 h 530"/>
                  <a:gd name="T8" fmla="*/ 31 w 122"/>
                  <a:gd name="T9" fmla="*/ 215 h 530"/>
                  <a:gd name="T10" fmla="*/ 38 w 122"/>
                  <a:gd name="T11" fmla="*/ 183 h 530"/>
                  <a:gd name="T12" fmla="*/ 122 w 122"/>
                  <a:gd name="T13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2" h="530">
                    <a:moveTo>
                      <a:pt x="0" y="530"/>
                    </a:moveTo>
                    <a:lnTo>
                      <a:pt x="5" y="447"/>
                    </a:lnTo>
                    <a:lnTo>
                      <a:pt x="2" y="409"/>
                    </a:lnTo>
                    <a:lnTo>
                      <a:pt x="27" y="284"/>
                    </a:lnTo>
                    <a:lnTo>
                      <a:pt x="31" y="215"/>
                    </a:lnTo>
                    <a:lnTo>
                      <a:pt x="38" y="183"/>
                    </a:lnTo>
                    <a:lnTo>
                      <a:pt x="122" y="0"/>
                    </a:lnTo>
                  </a:path>
                </a:pathLst>
              </a:custGeom>
              <a:noFill/>
              <a:ln w="222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28" name="Freeform 462"/>
              <p:cNvSpPr>
                <a:spLocks/>
              </p:cNvSpPr>
              <p:nvPr/>
            </p:nvSpPr>
            <p:spPr bwMode="auto">
              <a:xfrm>
                <a:off x="2265" y="2511"/>
                <a:ext cx="122" cy="530"/>
              </a:xfrm>
              <a:custGeom>
                <a:avLst/>
                <a:gdLst>
                  <a:gd name="T0" fmla="*/ 0 w 122"/>
                  <a:gd name="T1" fmla="*/ 530 h 530"/>
                  <a:gd name="T2" fmla="*/ 5 w 122"/>
                  <a:gd name="T3" fmla="*/ 447 h 530"/>
                  <a:gd name="T4" fmla="*/ 2 w 122"/>
                  <a:gd name="T5" fmla="*/ 409 h 530"/>
                  <a:gd name="T6" fmla="*/ 27 w 122"/>
                  <a:gd name="T7" fmla="*/ 284 h 530"/>
                  <a:gd name="T8" fmla="*/ 31 w 122"/>
                  <a:gd name="T9" fmla="*/ 215 h 530"/>
                  <a:gd name="T10" fmla="*/ 38 w 122"/>
                  <a:gd name="T11" fmla="*/ 183 h 530"/>
                  <a:gd name="T12" fmla="*/ 122 w 122"/>
                  <a:gd name="T13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2" h="530">
                    <a:moveTo>
                      <a:pt x="0" y="530"/>
                    </a:moveTo>
                    <a:lnTo>
                      <a:pt x="5" y="447"/>
                    </a:lnTo>
                    <a:lnTo>
                      <a:pt x="2" y="409"/>
                    </a:lnTo>
                    <a:lnTo>
                      <a:pt x="27" y="284"/>
                    </a:lnTo>
                    <a:lnTo>
                      <a:pt x="31" y="215"/>
                    </a:lnTo>
                    <a:lnTo>
                      <a:pt x="38" y="183"/>
                    </a:lnTo>
                    <a:lnTo>
                      <a:pt x="122" y="0"/>
                    </a:lnTo>
                  </a:path>
                </a:pathLst>
              </a:custGeom>
              <a:noFill/>
              <a:ln w="15875" cap="flat">
                <a:solidFill>
                  <a:srgbClr val="FFFFFF"/>
                </a:solidFill>
                <a:prstDash val="lg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</p:grpSp>
      </p:grpSp>
      <p:grpSp>
        <p:nvGrpSpPr>
          <p:cNvPr id="480" name="Group 1073"/>
          <p:cNvGrpSpPr>
            <a:grpSpLocks/>
          </p:cNvGrpSpPr>
          <p:nvPr/>
        </p:nvGrpSpPr>
        <p:grpSpPr bwMode="auto">
          <a:xfrm>
            <a:off x="115888" y="400050"/>
            <a:ext cx="8837612" cy="5673725"/>
            <a:chOff x="73" y="252"/>
            <a:chExt cx="5567" cy="3574"/>
          </a:xfrm>
        </p:grpSpPr>
        <p:sp>
          <p:nvSpPr>
            <p:cNvPr id="481" name="Freeform 1074"/>
            <p:cNvSpPr>
              <a:spLocks/>
            </p:cNvSpPr>
            <p:nvPr/>
          </p:nvSpPr>
          <p:spPr bwMode="auto">
            <a:xfrm>
              <a:off x="73" y="252"/>
              <a:ext cx="5519" cy="3449"/>
            </a:xfrm>
            <a:custGeom>
              <a:avLst/>
              <a:gdLst>
                <a:gd name="T0" fmla="*/ 19130 w 29710"/>
                <a:gd name="T1" fmla="*/ 4892 h 18568"/>
                <a:gd name="T2" fmla="*/ 20273 w 29710"/>
                <a:gd name="T3" fmla="*/ 4892 h 18568"/>
                <a:gd name="T4" fmla="*/ 22001 w 29710"/>
                <a:gd name="T5" fmla="*/ 6356 h 18568"/>
                <a:gd name="T6" fmla="*/ 24866 w 29710"/>
                <a:gd name="T7" fmla="*/ 4892 h 18568"/>
                <a:gd name="T8" fmla="*/ 24214 w 29710"/>
                <a:gd name="T9" fmla="*/ 3279 h 18568"/>
                <a:gd name="T10" fmla="*/ 24718 w 29710"/>
                <a:gd name="T11" fmla="*/ 1738 h 18568"/>
                <a:gd name="T12" fmla="*/ 25610 w 29710"/>
                <a:gd name="T13" fmla="*/ 1253 h 18568"/>
                <a:gd name="T14" fmla="*/ 28462 w 29710"/>
                <a:gd name="T15" fmla="*/ 1200 h 18568"/>
                <a:gd name="T16" fmla="*/ 26258 w 29710"/>
                <a:gd name="T17" fmla="*/ 5986 h 18568"/>
                <a:gd name="T18" fmla="*/ 26618 w 29710"/>
                <a:gd name="T19" fmla="*/ 7925 h 18568"/>
                <a:gd name="T20" fmla="*/ 29095 w 29710"/>
                <a:gd name="T21" fmla="*/ 9773 h 18568"/>
                <a:gd name="T22" fmla="*/ 28380 w 29710"/>
                <a:gd name="T23" fmla="*/ 9932 h 18568"/>
                <a:gd name="T24" fmla="*/ 28164 w 29710"/>
                <a:gd name="T25" fmla="*/ 10464 h 18568"/>
                <a:gd name="T26" fmla="*/ 28586 w 29710"/>
                <a:gd name="T27" fmla="*/ 11588 h 18568"/>
                <a:gd name="T28" fmla="*/ 28375 w 29710"/>
                <a:gd name="T29" fmla="*/ 12476 h 18568"/>
                <a:gd name="T30" fmla="*/ 28634 w 29710"/>
                <a:gd name="T31" fmla="*/ 12922 h 18568"/>
                <a:gd name="T32" fmla="*/ 27882 w 29710"/>
                <a:gd name="T33" fmla="*/ 13306 h 18568"/>
                <a:gd name="T34" fmla="*/ 26928 w 29710"/>
                <a:gd name="T35" fmla="*/ 14218 h 18568"/>
                <a:gd name="T36" fmla="*/ 22476 w 29710"/>
                <a:gd name="T37" fmla="*/ 18346 h 18568"/>
                <a:gd name="T38" fmla="*/ 20094 w 29710"/>
                <a:gd name="T39" fmla="*/ 17548 h 18568"/>
                <a:gd name="T40" fmla="*/ 19656 w 29710"/>
                <a:gd name="T41" fmla="*/ 15652 h 18568"/>
                <a:gd name="T42" fmla="*/ 18150 w 29710"/>
                <a:gd name="T43" fmla="*/ 13924 h 18568"/>
                <a:gd name="T44" fmla="*/ 17556 w 29710"/>
                <a:gd name="T45" fmla="*/ 14512 h 18568"/>
                <a:gd name="T46" fmla="*/ 14508 w 29710"/>
                <a:gd name="T47" fmla="*/ 17044 h 18568"/>
                <a:gd name="T48" fmla="*/ 13404 w 29710"/>
                <a:gd name="T49" fmla="*/ 18082 h 18568"/>
                <a:gd name="T50" fmla="*/ 12030 w 29710"/>
                <a:gd name="T51" fmla="*/ 17950 h 18568"/>
                <a:gd name="T52" fmla="*/ 9432 w 29710"/>
                <a:gd name="T53" fmla="*/ 18166 h 18568"/>
                <a:gd name="T54" fmla="*/ 7134 w 29710"/>
                <a:gd name="T55" fmla="*/ 18130 h 18568"/>
                <a:gd name="T56" fmla="*/ 4560 w 29710"/>
                <a:gd name="T57" fmla="*/ 17548 h 18568"/>
                <a:gd name="T58" fmla="*/ 4248 w 29710"/>
                <a:gd name="T59" fmla="*/ 16264 h 18568"/>
                <a:gd name="T60" fmla="*/ 3168 w 29710"/>
                <a:gd name="T61" fmla="*/ 15682 h 18568"/>
                <a:gd name="T62" fmla="*/ 3522 w 29710"/>
                <a:gd name="T63" fmla="*/ 13852 h 18568"/>
                <a:gd name="T64" fmla="*/ 2934 w 29710"/>
                <a:gd name="T65" fmla="*/ 13606 h 18568"/>
                <a:gd name="T66" fmla="*/ 1926 w 29710"/>
                <a:gd name="T67" fmla="*/ 14704 h 18568"/>
                <a:gd name="T68" fmla="*/ 1332 w 29710"/>
                <a:gd name="T69" fmla="*/ 14080 h 18568"/>
                <a:gd name="T70" fmla="*/ 2082 w 29710"/>
                <a:gd name="T71" fmla="*/ 13030 h 18568"/>
                <a:gd name="T72" fmla="*/ 972 w 29710"/>
                <a:gd name="T73" fmla="*/ 11836 h 18568"/>
                <a:gd name="T74" fmla="*/ 306 w 29710"/>
                <a:gd name="T75" fmla="*/ 11092 h 18568"/>
                <a:gd name="T76" fmla="*/ 84 w 29710"/>
                <a:gd name="T77" fmla="*/ 10270 h 18568"/>
                <a:gd name="T78" fmla="*/ 990 w 29710"/>
                <a:gd name="T79" fmla="*/ 11278 h 18568"/>
                <a:gd name="T80" fmla="*/ 1590 w 29710"/>
                <a:gd name="T81" fmla="*/ 11650 h 18568"/>
                <a:gd name="T82" fmla="*/ 2844 w 29710"/>
                <a:gd name="T83" fmla="*/ 11158 h 18568"/>
                <a:gd name="T84" fmla="*/ 3186 w 29710"/>
                <a:gd name="T85" fmla="*/ 11428 h 18568"/>
                <a:gd name="T86" fmla="*/ 3858 w 29710"/>
                <a:gd name="T87" fmla="*/ 11470 h 18568"/>
                <a:gd name="T88" fmla="*/ 4314 w 29710"/>
                <a:gd name="T89" fmla="*/ 10990 h 18568"/>
                <a:gd name="T90" fmla="*/ 3390 w 29710"/>
                <a:gd name="T91" fmla="*/ 9082 h 18568"/>
                <a:gd name="T92" fmla="*/ 3060 w 29710"/>
                <a:gd name="T93" fmla="*/ 7090 h 18568"/>
                <a:gd name="T94" fmla="*/ 5712 w 29710"/>
                <a:gd name="T95" fmla="*/ 6100 h 18568"/>
                <a:gd name="T96" fmla="*/ 6630 w 29710"/>
                <a:gd name="T97" fmla="*/ 8062 h 18568"/>
                <a:gd name="T98" fmla="*/ 8286 w 29710"/>
                <a:gd name="T99" fmla="*/ 9076 h 18568"/>
                <a:gd name="T100" fmla="*/ 8874 w 29710"/>
                <a:gd name="T101" fmla="*/ 7852 h 18568"/>
                <a:gd name="T102" fmla="*/ 9882 w 29710"/>
                <a:gd name="T103" fmla="*/ 8092 h 18568"/>
                <a:gd name="T104" fmla="*/ 10332 w 29710"/>
                <a:gd name="T105" fmla="*/ 7048 h 18568"/>
                <a:gd name="T106" fmla="*/ 11616 w 29710"/>
                <a:gd name="T107" fmla="*/ 6076 h 18568"/>
                <a:gd name="T108" fmla="*/ 14256 w 29710"/>
                <a:gd name="T109" fmla="*/ 4846 h 18568"/>
                <a:gd name="T110" fmla="*/ 14646 w 29710"/>
                <a:gd name="T111" fmla="*/ 5092 h 18568"/>
                <a:gd name="T112" fmla="*/ 15000 w 29710"/>
                <a:gd name="T113" fmla="*/ 4114 h 18568"/>
                <a:gd name="T114" fmla="*/ 14610 w 29710"/>
                <a:gd name="T115" fmla="*/ 3970 h 18568"/>
                <a:gd name="T116" fmla="*/ 15738 w 29710"/>
                <a:gd name="T117" fmla="*/ 4456 h 18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710" h="18568">
                  <a:moveTo>
                    <a:pt x="17595" y="4577"/>
                  </a:moveTo>
                  <a:lnTo>
                    <a:pt x="18511" y="4604"/>
                  </a:lnTo>
                  <a:lnTo>
                    <a:pt x="18478" y="4704"/>
                  </a:lnTo>
                  <a:lnTo>
                    <a:pt x="18540" y="4743"/>
                  </a:lnTo>
                  <a:lnTo>
                    <a:pt x="18550" y="4820"/>
                  </a:lnTo>
                  <a:lnTo>
                    <a:pt x="18530" y="4882"/>
                  </a:lnTo>
                  <a:lnTo>
                    <a:pt x="18410" y="4844"/>
                  </a:lnTo>
                  <a:lnTo>
                    <a:pt x="18338" y="4992"/>
                  </a:lnTo>
                  <a:lnTo>
                    <a:pt x="18233" y="5050"/>
                  </a:lnTo>
                  <a:lnTo>
                    <a:pt x="18233" y="5088"/>
                  </a:lnTo>
                  <a:lnTo>
                    <a:pt x="18684" y="5064"/>
                  </a:lnTo>
                  <a:lnTo>
                    <a:pt x="18948" y="5002"/>
                  </a:lnTo>
                  <a:lnTo>
                    <a:pt x="19130" y="4892"/>
                  </a:lnTo>
                  <a:lnTo>
                    <a:pt x="19409" y="4666"/>
                  </a:lnTo>
                  <a:lnTo>
                    <a:pt x="19462" y="4546"/>
                  </a:lnTo>
                  <a:lnTo>
                    <a:pt x="19586" y="4349"/>
                  </a:lnTo>
                  <a:lnTo>
                    <a:pt x="19793" y="4666"/>
                  </a:lnTo>
                  <a:lnTo>
                    <a:pt x="19855" y="4714"/>
                  </a:lnTo>
                  <a:lnTo>
                    <a:pt x="19922" y="4724"/>
                  </a:lnTo>
                  <a:lnTo>
                    <a:pt x="20004" y="4738"/>
                  </a:lnTo>
                  <a:lnTo>
                    <a:pt x="20042" y="4714"/>
                  </a:lnTo>
                  <a:lnTo>
                    <a:pt x="20114" y="4752"/>
                  </a:lnTo>
                  <a:lnTo>
                    <a:pt x="20138" y="4738"/>
                  </a:lnTo>
                  <a:lnTo>
                    <a:pt x="20206" y="4800"/>
                  </a:lnTo>
                  <a:lnTo>
                    <a:pt x="20239" y="4796"/>
                  </a:lnTo>
                  <a:lnTo>
                    <a:pt x="20273" y="4892"/>
                  </a:lnTo>
                  <a:lnTo>
                    <a:pt x="20335" y="4911"/>
                  </a:lnTo>
                  <a:lnTo>
                    <a:pt x="20335" y="5021"/>
                  </a:lnTo>
                  <a:lnTo>
                    <a:pt x="20455" y="5103"/>
                  </a:lnTo>
                  <a:lnTo>
                    <a:pt x="20431" y="5160"/>
                  </a:lnTo>
                  <a:lnTo>
                    <a:pt x="20455" y="5266"/>
                  </a:lnTo>
                  <a:lnTo>
                    <a:pt x="20662" y="5506"/>
                  </a:lnTo>
                  <a:lnTo>
                    <a:pt x="20738" y="5540"/>
                  </a:lnTo>
                  <a:lnTo>
                    <a:pt x="20820" y="5621"/>
                  </a:lnTo>
                  <a:lnTo>
                    <a:pt x="20863" y="5736"/>
                  </a:lnTo>
                  <a:lnTo>
                    <a:pt x="21017" y="5938"/>
                  </a:lnTo>
                  <a:lnTo>
                    <a:pt x="21180" y="6058"/>
                  </a:lnTo>
                  <a:lnTo>
                    <a:pt x="21838" y="6360"/>
                  </a:lnTo>
                  <a:lnTo>
                    <a:pt x="22001" y="6356"/>
                  </a:lnTo>
                  <a:lnTo>
                    <a:pt x="22241" y="6236"/>
                  </a:lnTo>
                  <a:lnTo>
                    <a:pt x="22625" y="5712"/>
                  </a:lnTo>
                  <a:lnTo>
                    <a:pt x="22601" y="5247"/>
                  </a:lnTo>
                  <a:lnTo>
                    <a:pt x="22678" y="4901"/>
                  </a:lnTo>
                  <a:lnTo>
                    <a:pt x="22740" y="4877"/>
                  </a:lnTo>
                  <a:lnTo>
                    <a:pt x="23249" y="5060"/>
                  </a:lnTo>
                  <a:lnTo>
                    <a:pt x="23527" y="5016"/>
                  </a:lnTo>
                  <a:lnTo>
                    <a:pt x="23628" y="4906"/>
                  </a:lnTo>
                  <a:lnTo>
                    <a:pt x="23887" y="5242"/>
                  </a:lnTo>
                  <a:lnTo>
                    <a:pt x="24622" y="4872"/>
                  </a:lnTo>
                  <a:lnTo>
                    <a:pt x="24727" y="4887"/>
                  </a:lnTo>
                  <a:lnTo>
                    <a:pt x="24809" y="4853"/>
                  </a:lnTo>
                  <a:lnTo>
                    <a:pt x="24866" y="4892"/>
                  </a:lnTo>
                  <a:lnTo>
                    <a:pt x="24972" y="5132"/>
                  </a:lnTo>
                  <a:lnTo>
                    <a:pt x="25020" y="5108"/>
                  </a:lnTo>
                  <a:lnTo>
                    <a:pt x="25159" y="5199"/>
                  </a:lnTo>
                  <a:lnTo>
                    <a:pt x="25260" y="5213"/>
                  </a:lnTo>
                  <a:lnTo>
                    <a:pt x="25534" y="5348"/>
                  </a:lnTo>
                  <a:lnTo>
                    <a:pt x="25610" y="5348"/>
                  </a:lnTo>
                  <a:lnTo>
                    <a:pt x="25582" y="5223"/>
                  </a:lnTo>
                  <a:lnTo>
                    <a:pt x="25462" y="5012"/>
                  </a:lnTo>
                  <a:lnTo>
                    <a:pt x="25274" y="4786"/>
                  </a:lnTo>
                  <a:lnTo>
                    <a:pt x="24895" y="4373"/>
                  </a:lnTo>
                  <a:lnTo>
                    <a:pt x="24737" y="4052"/>
                  </a:lnTo>
                  <a:lnTo>
                    <a:pt x="24473" y="3706"/>
                  </a:lnTo>
                  <a:lnTo>
                    <a:pt x="24214" y="3279"/>
                  </a:lnTo>
                  <a:lnTo>
                    <a:pt x="24290" y="3245"/>
                  </a:lnTo>
                  <a:lnTo>
                    <a:pt x="24314" y="3159"/>
                  </a:lnTo>
                  <a:lnTo>
                    <a:pt x="24473" y="3101"/>
                  </a:lnTo>
                  <a:lnTo>
                    <a:pt x="24602" y="3096"/>
                  </a:lnTo>
                  <a:lnTo>
                    <a:pt x="24641" y="3063"/>
                  </a:lnTo>
                  <a:lnTo>
                    <a:pt x="24574" y="3010"/>
                  </a:lnTo>
                  <a:lnTo>
                    <a:pt x="24516" y="2904"/>
                  </a:lnTo>
                  <a:lnTo>
                    <a:pt x="24372" y="2381"/>
                  </a:lnTo>
                  <a:lnTo>
                    <a:pt x="24310" y="2276"/>
                  </a:lnTo>
                  <a:lnTo>
                    <a:pt x="24694" y="2112"/>
                  </a:lnTo>
                  <a:lnTo>
                    <a:pt x="24751" y="2016"/>
                  </a:lnTo>
                  <a:lnTo>
                    <a:pt x="24718" y="1853"/>
                  </a:lnTo>
                  <a:lnTo>
                    <a:pt x="24718" y="1738"/>
                  </a:lnTo>
                  <a:lnTo>
                    <a:pt x="24953" y="1748"/>
                  </a:lnTo>
                  <a:lnTo>
                    <a:pt x="24953" y="1800"/>
                  </a:lnTo>
                  <a:lnTo>
                    <a:pt x="25006" y="1796"/>
                  </a:lnTo>
                  <a:lnTo>
                    <a:pt x="25006" y="1858"/>
                  </a:lnTo>
                  <a:lnTo>
                    <a:pt x="25135" y="1858"/>
                  </a:lnTo>
                  <a:lnTo>
                    <a:pt x="25140" y="1709"/>
                  </a:lnTo>
                  <a:lnTo>
                    <a:pt x="26081" y="1709"/>
                  </a:lnTo>
                  <a:lnTo>
                    <a:pt x="26230" y="1373"/>
                  </a:lnTo>
                  <a:lnTo>
                    <a:pt x="26148" y="1378"/>
                  </a:lnTo>
                  <a:lnTo>
                    <a:pt x="26148" y="1335"/>
                  </a:lnTo>
                  <a:lnTo>
                    <a:pt x="25745" y="1359"/>
                  </a:lnTo>
                  <a:lnTo>
                    <a:pt x="25740" y="1253"/>
                  </a:lnTo>
                  <a:lnTo>
                    <a:pt x="25610" y="1253"/>
                  </a:lnTo>
                  <a:lnTo>
                    <a:pt x="25606" y="1186"/>
                  </a:lnTo>
                  <a:lnTo>
                    <a:pt x="25673" y="1085"/>
                  </a:lnTo>
                  <a:lnTo>
                    <a:pt x="25730" y="956"/>
                  </a:lnTo>
                  <a:lnTo>
                    <a:pt x="26249" y="932"/>
                  </a:lnTo>
                  <a:lnTo>
                    <a:pt x="26206" y="706"/>
                  </a:lnTo>
                  <a:lnTo>
                    <a:pt x="26902" y="116"/>
                  </a:lnTo>
                  <a:lnTo>
                    <a:pt x="26902" y="10"/>
                  </a:lnTo>
                  <a:lnTo>
                    <a:pt x="27031" y="0"/>
                  </a:lnTo>
                  <a:lnTo>
                    <a:pt x="27598" y="600"/>
                  </a:lnTo>
                  <a:lnTo>
                    <a:pt x="27914" y="322"/>
                  </a:lnTo>
                  <a:lnTo>
                    <a:pt x="28092" y="567"/>
                  </a:lnTo>
                  <a:lnTo>
                    <a:pt x="27991" y="984"/>
                  </a:lnTo>
                  <a:lnTo>
                    <a:pt x="28462" y="1200"/>
                  </a:lnTo>
                  <a:lnTo>
                    <a:pt x="28558" y="1210"/>
                  </a:lnTo>
                  <a:lnTo>
                    <a:pt x="28750" y="1008"/>
                  </a:lnTo>
                  <a:lnTo>
                    <a:pt x="28870" y="1023"/>
                  </a:lnTo>
                  <a:lnTo>
                    <a:pt x="28884" y="1152"/>
                  </a:lnTo>
                  <a:lnTo>
                    <a:pt x="28750" y="1383"/>
                  </a:lnTo>
                  <a:lnTo>
                    <a:pt x="28692" y="1604"/>
                  </a:lnTo>
                  <a:lnTo>
                    <a:pt x="28442" y="1656"/>
                  </a:lnTo>
                  <a:lnTo>
                    <a:pt x="28346" y="1752"/>
                  </a:lnTo>
                  <a:lnTo>
                    <a:pt x="26273" y="1748"/>
                  </a:lnTo>
                  <a:lnTo>
                    <a:pt x="26489" y="5108"/>
                  </a:lnTo>
                  <a:lnTo>
                    <a:pt x="26542" y="5732"/>
                  </a:lnTo>
                  <a:lnTo>
                    <a:pt x="26513" y="5828"/>
                  </a:lnTo>
                  <a:lnTo>
                    <a:pt x="26258" y="5986"/>
                  </a:lnTo>
                  <a:lnTo>
                    <a:pt x="26393" y="6120"/>
                  </a:lnTo>
                  <a:lnTo>
                    <a:pt x="26470" y="6245"/>
                  </a:lnTo>
                  <a:lnTo>
                    <a:pt x="26556" y="6327"/>
                  </a:lnTo>
                  <a:lnTo>
                    <a:pt x="26614" y="6447"/>
                  </a:lnTo>
                  <a:lnTo>
                    <a:pt x="26590" y="6533"/>
                  </a:lnTo>
                  <a:lnTo>
                    <a:pt x="26422" y="6812"/>
                  </a:lnTo>
                  <a:lnTo>
                    <a:pt x="26177" y="7032"/>
                  </a:lnTo>
                  <a:lnTo>
                    <a:pt x="26042" y="7186"/>
                  </a:lnTo>
                  <a:lnTo>
                    <a:pt x="26038" y="7335"/>
                  </a:lnTo>
                  <a:lnTo>
                    <a:pt x="26081" y="7460"/>
                  </a:lnTo>
                  <a:lnTo>
                    <a:pt x="26306" y="7642"/>
                  </a:lnTo>
                  <a:lnTo>
                    <a:pt x="26489" y="7752"/>
                  </a:lnTo>
                  <a:lnTo>
                    <a:pt x="26618" y="7925"/>
                  </a:lnTo>
                  <a:lnTo>
                    <a:pt x="26666" y="8040"/>
                  </a:lnTo>
                  <a:lnTo>
                    <a:pt x="26695" y="8208"/>
                  </a:lnTo>
                  <a:lnTo>
                    <a:pt x="26700" y="8309"/>
                  </a:lnTo>
                  <a:lnTo>
                    <a:pt x="26796" y="8535"/>
                  </a:lnTo>
                  <a:lnTo>
                    <a:pt x="27401" y="8780"/>
                  </a:lnTo>
                  <a:lnTo>
                    <a:pt x="27559" y="8885"/>
                  </a:lnTo>
                  <a:lnTo>
                    <a:pt x="27646" y="9024"/>
                  </a:lnTo>
                  <a:lnTo>
                    <a:pt x="27694" y="9178"/>
                  </a:lnTo>
                  <a:lnTo>
                    <a:pt x="27838" y="9308"/>
                  </a:lnTo>
                  <a:lnTo>
                    <a:pt x="28428" y="9629"/>
                  </a:lnTo>
                  <a:lnTo>
                    <a:pt x="28582" y="9687"/>
                  </a:lnTo>
                  <a:lnTo>
                    <a:pt x="28822" y="9720"/>
                  </a:lnTo>
                  <a:lnTo>
                    <a:pt x="29095" y="9773"/>
                  </a:lnTo>
                  <a:lnTo>
                    <a:pt x="29249" y="9840"/>
                  </a:lnTo>
                  <a:lnTo>
                    <a:pt x="29388" y="9927"/>
                  </a:lnTo>
                  <a:lnTo>
                    <a:pt x="29503" y="10042"/>
                  </a:lnTo>
                  <a:lnTo>
                    <a:pt x="29710" y="10325"/>
                  </a:lnTo>
                  <a:lnTo>
                    <a:pt x="29398" y="10224"/>
                  </a:lnTo>
                  <a:lnTo>
                    <a:pt x="29340" y="10215"/>
                  </a:lnTo>
                  <a:lnTo>
                    <a:pt x="28865" y="9970"/>
                  </a:lnTo>
                  <a:lnTo>
                    <a:pt x="28649" y="9912"/>
                  </a:lnTo>
                  <a:lnTo>
                    <a:pt x="28620" y="9840"/>
                  </a:lnTo>
                  <a:lnTo>
                    <a:pt x="28481" y="9860"/>
                  </a:lnTo>
                  <a:lnTo>
                    <a:pt x="28433" y="9855"/>
                  </a:lnTo>
                  <a:lnTo>
                    <a:pt x="28337" y="9874"/>
                  </a:lnTo>
                  <a:lnTo>
                    <a:pt x="28380" y="9932"/>
                  </a:lnTo>
                  <a:lnTo>
                    <a:pt x="28366" y="9951"/>
                  </a:lnTo>
                  <a:lnTo>
                    <a:pt x="28298" y="9956"/>
                  </a:lnTo>
                  <a:lnTo>
                    <a:pt x="28236" y="9912"/>
                  </a:lnTo>
                  <a:lnTo>
                    <a:pt x="28212" y="9927"/>
                  </a:lnTo>
                  <a:lnTo>
                    <a:pt x="28222" y="9975"/>
                  </a:lnTo>
                  <a:lnTo>
                    <a:pt x="28198" y="10037"/>
                  </a:lnTo>
                  <a:lnTo>
                    <a:pt x="28246" y="10090"/>
                  </a:lnTo>
                  <a:lnTo>
                    <a:pt x="28284" y="10167"/>
                  </a:lnTo>
                  <a:lnTo>
                    <a:pt x="28241" y="10215"/>
                  </a:lnTo>
                  <a:lnTo>
                    <a:pt x="28260" y="10325"/>
                  </a:lnTo>
                  <a:lnTo>
                    <a:pt x="28207" y="10306"/>
                  </a:lnTo>
                  <a:lnTo>
                    <a:pt x="28236" y="10416"/>
                  </a:lnTo>
                  <a:lnTo>
                    <a:pt x="28164" y="10464"/>
                  </a:lnTo>
                  <a:lnTo>
                    <a:pt x="28370" y="10594"/>
                  </a:lnTo>
                  <a:lnTo>
                    <a:pt x="28366" y="10752"/>
                  </a:lnTo>
                  <a:lnTo>
                    <a:pt x="28462" y="10997"/>
                  </a:lnTo>
                  <a:lnTo>
                    <a:pt x="28466" y="11194"/>
                  </a:lnTo>
                  <a:lnTo>
                    <a:pt x="28500" y="11271"/>
                  </a:lnTo>
                  <a:lnTo>
                    <a:pt x="28442" y="11285"/>
                  </a:lnTo>
                  <a:lnTo>
                    <a:pt x="28481" y="11357"/>
                  </a:lnTo>
                  <a:lnTo>
                    <a:pt x="28510" y="11381"/>
                  </a:lnTo>
                  <a:lnTo>
                    <a:pt x="28495" y="11439"/>
                  </a:lnTo>
                  <a:lnTo>
                    <a:pt x="28524" y="11468"/>
                  </a:lnTo>
                  <a:lnTo>
                    <a:pt x="28582" y="11463"/>
                  </a:lnTo>
                  <a:lnTo>
                    <a:pt x="28625" y="11511"/>
                  </a:lnTo>
                  <a:lnTo>
                    <a:pt x="28586" y="11588"/>
                  </a:lnTo>
                  <a:lnTo>
                    <a:pt x="28586" y="11660"/>
                  </a:lnTo>
                  <a:lnTo>
                    <a:pt x="28466" y="11746"/>
                  </a:lnTo>
                  <a:lnTo>
                    <a:pt x="28476" y="11780"/>
                  </a:lnTo>
                  <a:lnTo>
                    <a:pt x="28510" y="11823"/>
                  </a:lnTo>
                  <a:lnTo>
                    <a:pt x="28548" y="11808"/>
                  </a:lnTo>
                  <a:lnTo>
                    <a:pt x="28548" y="11852"/>
                  </a:lnTo>
                  <a:lnTo>
                    <a:pt x="28500" y="11924"/>
                  </a:lnTo>
                  <a:lnTo>
                    <a:pt x="28404" y="11948"/>
                  </a:lnTo>
                  <a:lnTo>
                    <a:pt x="28318" y="12264"/>
                  </a:lnTo>
                  <a:lnTo>
                    <a:pt x="28337" y="12322"/>
                  </a:lnTo>
                  <a:lnTo>
                    <a:pt x="28308" y="12432"/>
                  </a:lnTo>
                  <a:lnTo>
                    <a:pt x="28346" y="12490"/>
                  </a:lnTo>
                  <a:lnTo>
                    <a:pt x="28375" y="12476"/>
                  </a:lnTo>
                  <a:lnTo>
                    <a:pt x="28457" y="12500"/>
                  </a:lnTo>
                  <a:lnTo>
                    <a:pt x="28510" y="12533"/>
                  </a:lnTo>
                  <a:lnTo>
                    <a:pt x="28481" y="12576"/>
                  </a:lnTo>
                  <a:lnTo>
                    <a:pt x="28510" y="12610"/>
                  </a:lnTo>
                  <a:lnTo>
                    <a:pt x="28495" y="12653"/>
                  </a:lnTo>
                  <a:lnTo>
                    <a:pt x="28534" y="12701"/>
                  </a:lnTo>
                  <a:lnTo>
                    <a:pt x="28534" y="12749"/>
                  </a:lnTo>
                  <a:lnTo>
                    <a:pt x="28610" y="12807"/>
                  </a:lnTo>
                  <a:lnTo>
                    <a:pt x="28673" y="12812"/>
                  </a:lnTo>
                  <a:lnTo>
                    <a:pt x="28692" y="12788"/>
                  </a:lnTo>
                  <a:lnTo>
                    <a:pt x="28730" y="12788"/>
                  </a:lnTo>
                  <a:lnTo>
                    <a:pt x="28721" y="12917"/>
                  </a:lnTo>
                  <a:lnTo>
                    <a:pt x="28634" y="12922"/>
                  </a:lnTo>
                  <a:lnTo>
                    <a:pt x="28534" y="13047"/>
                  </a:lnTo>
                  <a:lnTo>
                    <a:pt x="28505" y="13128"/>
                  </a:lnTo>
                  <a:lnTo>
                    <a:pt x="28428" y="13174"/>
                  </a:lnTo>
                  <a:lnTo>
                    <a:pt x="28428" y="13228"/>
                  </a:lnTo>
                  <a:lnTo>
                    <a:pt x="28374" y="13228"/>
                  </a:lnTo>
                  <a:lnTo>
                    <a:pt x="28344" y="13294"/>
                  </a:lnTo>
                  <a:lnTo>
                    <a:pt x="28260" y="13300"/>
                  </a:lnTo>
                  <a:lnTo>
                    <a:pt x="28206" y="13252"/>
                  </a:lnTo>
                  <a:lnTo>
                    <a:pt x="28146" y="13300"/>
                  </a:lnTo>
                  <a:lnTo>
                    <a:pt x="28068" y="13258"/>
                  </a:lnTo>
                  <a:lnTo>
                    <a:pt x="28068" y="13306"/>
                  </a:lnTo>
                  <a:lnTo>
                    <a:pt x="27900" y="13348"/>
                  </a:lnTo>
                  <a:lnTo>
                    <a:pt x="27882" y="13306"/>
                  </a:lnTo>
                  <a:lnTo>
                    <a:pt x="27732" y="13366"/>
                  </a:lnTo>
                  <a:lnTo>
                    <a:pt x="27660" y="13348"/>
                  </a:lnTo>
                  <a:lnTo>
                    <a:pt x="27606" y="13420"/>
                  </a:lnTo>
                  <a:lnTo>
                    <a:pt x="27516" y="13462"/>
                  </a:lnTo>
                  <a:lnTo>
                    <a:pt x="27480" y="13552"/>
                  </a:lnTo>
                  <a:lnTo>
                    <a:pt x="27372" y="13618"/>
                  </a:lnTo>
                  <a:lnTo>
                    <a:pt x="27312" y="13570"/>
                  </a:lnTo>
                  <a:lnTo>
                    <a:pt x="27144" y="13690"/>
                  </a:lnTo>
                  <a:lnTo>
                    <a:pt x="26910" y="13834"/>
                  </a:lnTo>
                  <a:lnTo>
                    <a:pt x="26916" y="13996"/>
                  </a:lnTo>
                  <a:lnTo>
                    <a:pt x="26922" y="14044"/>
                  </a:lnTo>
                  <a:lnTo>
                    <a:pt x="26880" y="14122"/>
                  </a:lnTo>
                  <a:lnTo>
                    <a:pt x="26928" y="14218"/>
                  </a:lnTo>
                  <a:lnTo>
                    <a:pt x="26832" y="14224"/>
                  </a:lnTo>
                  <a:lnTo>
                    <a:pt x="26616" y="14464"/>
                  </a:lnTo>
                  <a:lnTo>
                    <a:pt x="26442" y="14428"/>
                  </a:lnTo>
                  <a:lnTo>
                    <a:pt x="26328" y="14452"/>
                  </a:lnTo>
                  <a:lnTo>
                    <a:pt x="26190" y="14704"/>
                  </a:lnTo>
                  <a:lnTo>
                    <a:pt x="26286" y="14860"/>
                  </a:lnTo>
                  <a:lnTo>
                    <a:pt x="26118" y="15010"/>
                  </a:lnTo>
                  <a:lnTo>
                    <a:pt x="25824" y="17344"/>
                  </a:lnTo>
                  <a:lnTo>
                    <a:pt x="23976" y="17050"/>
                  </a:lnTo>
                  <a:lnTo>
                    <a:pt x="23880" y="17692"/>
                  </a:lnTo>
                  <a:lnTo>
                    <a:pt x="23232" y="17632"/>
                  </a:lnTo>
                  <a:lnTo>
                    <a:pt x="22578" y="17524"/>
                  </a:lnTo>
                  <a:lnTo>
                    <a:pt x="22476" y="18346"/>
                  </a:lnTo>
                  <a:lnTo>
                    <a:pt x="22416" y="18304"/>
                  </a:lnTo>
                  <a:lnTo>
                    <a:pt x="22230" y="18304"/>
                  </a:lnTo>
                  <a:lnTo>
                    <a:pt x="22038" y="18232"/>
                  </a:lnTo>
                  <a:lnTo>
                    <a:pt x="22032" y="18292"/>
                  </a:lnTo>
                  <a:lnTo>
                    <a:pt x="21930" y="18256"/>
                  </a:lnTo>
                  <a:lnTo>
                    <a:pt x="21942" y="18178"/>
                  </a:lnTo>
                  <a:lnTo>
                    <a:pt x="21630" y="18256"/>
                  </a:lnTo>
                  <a:lnTo>
                    <a:pt x="21558" y="18244"/>
                  </a:lnTo>
                  <a:lnTo>
                    <a:pt x="21354" y="18328"/>
                  </a:lnTo>
                  <a:lnTo>
                    <a:pt x="21366" y="17962"/>
                  </a:lnTo>
                  <a:lnTo>
                    <a:pt x="20232" y="17812"/>
                  </a:lnTo>
                  <a:lnTo>
                    <a:pt x="20232" y="17584"/>
                  </a:lnTo>
                  <a:lnTo>
                    <a:pt x="20094" y="17548"/>
                  </a:lnTo>
                  <a:lnTo>
                    <a:pt x="20070" y="17284"/>
                  </a:lnTo>
                  <a:lnTo>
                    <a:pt x="20208" y="17200"/>
                  </a:lnTo>
                  <a:lnTo>
                    <a:pt x="20244" y="17062"/>
                  </a:lnTo>
                  <a:lnTo>
                    <a:pt x="20292" y="17038"/>
                  </a:lnTo>
                  <a:lnTo>
                    <a:pt x="20376" y="17068"/>
                  </a:lnTo>
                  <a:lnTo>
                    <a:pt x="20394" y="16834"/>
                  </a:lnTo>
                  <a:lnTo>
                    <a:pt x="20268" y="16510"/>
                  </a:lnTo>
                  <a:lnTo>
                    <a:pt x="20100" y="16522"/>
                  </a:lnTo>
                  <a:lnTo>
                    <a:pt x="19902" y="16624"/>
                  </a:lnTo>
                  <a:lnTo>
                    <a:pt x="19830" y="16522"/>
                  </a:lnTo>
                  <a:lnTo>
                    <a:pt x="19758" y="15808"/>
                  </a:lnTo>
                  <a:lnTo>
                    <a:pt x="19728" y="15706"/>
                  </a:lnTo>
                  <a:lnTo>
                    <a:pt x="19656" y="15652"/>
                  </a:lnTo>
                  <a:lnTo>
                    <a:pt x="19662" y="15436"/>
                  </a:lnTo>
                  <a:lnTo>
                    <a:pt x="19620" y="15346"/>
                  </a:lnTo>
                  <a:lnTo>
                    <a:pt x="19638" y="15232"/>
                  </a:lnTo>
                  <a:lnTo>
                    <a:pt x="19374" y="14980"/>
                  </a:lnTo>
                  <a:lnTo>
                    <a:pt x="19218" y="14896"/>
                  </a:lnTo>
                  <a:lnTo>
                    <a:pt x="19296" y="14656"/>
                  </a:lnTo>
                  <a:lnTo>
                    <a:pt x="19206" y="13996"/>
                  </a:lnTo>
                  <a:lnTo>
                    <a:pt x="18972" y="14080"/>
                  </a:lnTo>
                  <a:lnTo>
                    <a:pt x="18912" y="14002"/>
                  </a:lnTo>
                  <a:lnTo>
                    <a:pt x="18558" y="13846"/>
                  </a:lnTo>
                  <a:lnTo>
                    <a:pt x="18330" y="14056"/>
                  </a:lnTo>
                  <a:lnTo>
                    <a:pt x="18168" y="14020"/>
                  </a:lnTo>
                  <a:lnTo>
                    <a:pt x="18150" y="13924"/>
                  </a:lnTo>
                  <a:lnTo>
                    <a:pt x="18036" y="13918"/>
                  </a:lnTo>
                  <a:lnTo>
                    <a:pt x="18084" y="13810"/>
                  </a:lnTo>
                  <a:lnTo>
                    <a:pt x="17838" y="13648"/>
                  </a:lnTo>
                  <a:lnTo>
                    <a:pt x="17688" y="13828"/>
                  </a:lnTo>
                  <a:lnTo>
                    <a:pt x="17676" y="13912"/>
                  </a:lnTo>
                  <a:lnTo>
                    <a:pt x="17592" y="13954"/>
                  </a:lnTo>
                  <a:lnTo>
                    <a:pt x="17580" y="14182"/>
                  </a:lnTo>
                  <a:lnTo>
                    <a:pt x="17502" y="14404"/>
                  </a:lnTo>
                  <a:lnTo>
                    <a:pt x="17442" y="14452"/>
                  </a:lnTo>
                  <a:lnTo>
                    <a:pt x="17448" y="14512"/>
                  </a:lnTo>
                  <a:lnTo>
                    <a:pt x="17382" y="14608"/>
                  </a:lnTo>
                  <a:lnTo>
                    <a:pt x="17418" y="14632"/>
                  </a:lnTo>
                  <a:lnTo>
                    <a:pt x="17556" y="14512"/>
                  </a:lnTo>
                  <a:lnTo>
                    <a:pt x="17646" y="14626"/>
                  </a:lnTo>
                  <a:lnTo>
                    <a:pt x="17562" y="14884"/>
                  </a:lnTo>
                  <a:lnTo>
                    <a:pt x="17502" y="14926"/>
                  </a:lnTo>
                  <a:lnTo>
                    <a:pt x="17304" y="14740"/>
                  </a:lnTo>
                  <a:lnTo>
                    <a:pt x="17190" y="14710"/>
                  </a:lnTo>
                  <a:lnTo>
                    <a:pt x="16752" y="14278"/>
                  </a:lnTo>
                  <a:lnTo>
                    <a:pt x="16644" y="14134"/>
                  </a:lnTo>
                  <a:lnTo>
                    <a:pt x="15720" y="14110"/>
                  </a:lnTo>
                  <a:lnTo>
                    <a:pt x="15726" y="14236"/>
                  </a:lnTo>
                  <a:lnTo>
                    <a:pt x="15420" y="14944"/>
                  </a:lnTo>
                  <a:lnTo>
                    <a:pt x="15348" y="15244"/>
                  </a:lnTo>
                  <a:lnTo>
                    <a:pt x="15438" y="15952"/>
                  </a:lnTo>
                  <a:lnTo>
                    <a:pt x="14508" y="17044"/>
                  </a:lnTo>
                  <a:lnTo>
                    <a:pt x="14460" y="17044"/>
                  </a:lnTo>
                  <a:lnTo>
                    <a:pt x="14454" y="17164"/>
                  </a:lnTo>
                  <a:lnTo>
                    <a:pt x="14364" y="17260"/>
                  </a:lnTo>
                  <a:lnTo>
                    <a:pt x="14202" y="17260"/>
                  </a:lnTo>
                  <a:lnTo>
                    <a:pt x="14202" y="17326"/>
                  </a:lnTo>
                  <a:cubicBezTo>
                    <a:pt x="14179" y="17356"/>
                    <a:pt x="14103" y="17434"/>
                    <a:pt x="14064" y="17440"/>
                  </a:cubicBezTo>
                  <a:cubicBezTo>
                    <a:pt x="14025" y="17446"/>
                    <a:pt x="14013" y="17358"/>
                    <a:pt x="13968" y="17362"/>
                  </a:cubicBezTo>
                  <a:cubicBezTo>
                    <a:pt x="13923" y="17366"/>
                    <a:pt x="13823" y="17415"/>
                    <a:pt x="13794" y="17464"/>
                  </a:cubicBezTo>
                  <a:cubicBezTo>
                    <a:pt x="13765" y="17513"/>
                    <a:pt x="13802" y="17600"/>
                    <a:pt x="13794" y="17656"/>
                  </a:cubicBezTo>
                  <a:lnTo>
                    <a:pt x="13746" y="17800"/>
                  </a:lnTo>
                  <a:lnTo>
                    <a:pt x="13608" y="17896"/>
                  </a:lnTo>
                  <a:lnTo>
                    <a:pt x="13482" y="17962"/>
                  </a:lnTo>
                  <a:lnTo>
                    <a:pt x="13404" y="18082"/>
                  </a:lnTo>
                  <a:lnTo>
                    <a:pt x="13344" y="18226"/>
                  </a:lnTo>
                  <a:lnTo>
                    <a:pt x="13350" y="18364"/>
                  </a:lnTo>
                  <a:lnTo>
                    <a:pt x="13296" y="18496"/>
                  </a:lnTo>
                  <a:lnTo>
                    <a:pt x="13182" y="18562"/>
                  </a:lnTo>
                  <a:lnTo>
                    <a:pt x="13062" y="18532"/>
                  </a:lnTo>
                  <a:lnTo>
                    <a:pt x="12966" y="18430"/>
                  </a:lnTo>
                  <a:lnTo>
                    <a:pt x="12846" y="17992"/>
                  </a:lnTo>
                  <a:lnTo>
                    <a:pt x="12726" y="17794"/>
                  </a:lnTo>
                  <a:lnTo>
                    <a:pt x="12552" y="17686"/>
                  </a:lnTo>
                  <a:lnTo>
                    <a:pt x="12390" y="17662"/>
                  </a:lnTo>
                  <a:lnTo>
                    <a:pt x="12252" y="17698"/>
                  </a:lnTo>
                  <a:lnTo>
                    <a:pt x="12138" y="17800"/>
                  </a:lnTo>
                  <a:lnTo>
                    <a:pt x="12030" y="17950"/>
                  </a:lnTo>
                  <a:lnTo>
                    <a:pt x="11928" y="18220"/>
                  </a:lnTo>
                  <a:lnTo>
                    <a:pt x="11832" y="18376"/>
                  </a:lnTo>
                  <a:lnTo>
                    <a:pt x="11694" y="18472"/>
                  </a:lnTo>
                  <a:lnTo>
                    <a:pt x="11514" y="18526"/>
                  </a:lnTo>
                  <a:lnTo>
                    <a:pt x="11274" y="18568"/>
                  </a:lnTo>
                  <a:lnTo>
                    <a:pt x="11058" y="18550"/>
                  </a:lnTo>
                  <a:lnTo>
                    <a:pt x="10746" y="18484"/>
                  </a:lnTo>
                  <a:lnTo>
                    <a:pt x="10428" y="18442"/>
                  </a:lnTo>
                  <a:lnTo>
                    <a:pt x="10224" y="18460"/>
                  </a:lnTo>
                  <a:lnTo>
                    <a:pt x="10002" y="18496"/>
                  </a:lnTo>
                  <a:lnTo>
                    <a:pt x="9894" y="18496"/>
                  </a:lnTo>
                  <a:lnTo>
                    <a:pt x="9792" y="18466"/>
                  </a:lnTo>
                  <a:lnTo>
                    <a:pt x="9432" y="18166"/>
                  </a:lnTo>
                  <a:lnTo>
                    <a:pt x="9234" y="18058"/>
                  </a:lnTo>
                  <a:lnTo>
                    <a:pt x="9054" y="17974"/>
                  </a:lnTo>
                  <a:lnTo>
                    <a:pt x="8832" y="17962"/>
                  </a:lnTo>
                  <a:lnTo>
                    <a:pt x="8664" y="17968"/>
                  </a:lnTo>
                  <a:lnTo>
                    <a:pt x="8466" y="18028"/>
                  </a:lnTo>
                  <a:lnTo>
                    <a:pt x="8220" y="18088"/>
                  </a:lnTo>
                  <a:lnTo>
                    <a:pt x="7896" y="18106"/>
                  </a:lnTo>
                  <a:lnTo>
                    <a:pt x="7812" y="18136"/>
                  </a:lnTo>
                  <a:lnTo>
                    <a:pt x="7650" y="18118"/>
                  </a:lnTo>
                  <a:lnTo>
                    <a:pt x="7530" y="18142"/>
                  </a:lnTo>
                  <a:lnTo>
                    <a:pt x="7356" y="18124"/>
                  </a:lnTo>
                  <a:lnTo>
                    <a:pt x="7230" y="18172"/>
                  </a:lnTo>
                  <a:lnTo>
                    <a:pt x="7134" y="18130"/>
                  </a:lnTo>
                  <a:lnTo>
                    <a:pt x="7002" y="18166"/>
                  </a:lnTo>
                  <a:lnTo>
                    <a:pt x="6636" y="18184"/>
                  </a:lnTo>
                  <a:lnTo>
                    <a:pt x="6270" y="18238"/>
                  </a:lnTo>
                  <a:cubicBezTo>
                    <a:pt x="6179" y="18237"/>
                    <a:pt x="6190" y="18170"/>
                    <a:pt x="6090" y="18178"/>
                  </a:cubicBezTo>
                  <a:cubicBezTo>
                    <a:pt x="5990" y="18186"/>
                    <a:pt x="5798" y="18263"/>
                    <a:pt x="5670" y="18286"/>
                  </a:cubicBezTo>
                  <a:lnTo>
                    <a:pt x="5322" y="18316"/>
                  </a:lnTo>
                  <a:lnTo>
                    <a:pt x="5226" y="18334"/>
                  </a:lnTo>
                  <a:lnTo>
                    <a:pt x="5070" y="18070"/>
                  </a:lnTo>
                  <a:lnTo>
                    <a:pt x="5100" y="17830"/>
                  </a:lnTo>
                  <a:lnTo>
                    <a:pt x="4836" y="17662"/>
                  </a:lnTo>
                  <a:lnTo>
                    <a:pt x="4836" y="17626"/>
                  </a:lnTo>
                  <a:lnTo>
                    <a:pt x="4716" y="17506"/>
                  </a:lnTo>
                  <a:lnTo>
                    <a:pt x="4560" y="17548"/>
                  </a:lnTo>
                  <a:lnTo>
                    <a:pt x="4260" y="17368"/>
                  </a:lnTo>
                  <a:lnTo>
                    <a:pt x="3672" y="17176"/>
                  </a:lnTo>
                  <a:lnTo>
                    <a:pt x="3516" y="17176"/>
                  </a:lnTo>
                  <a:lnTo>
                    <a:pt x="3516" y="16912"/>
                  </a:lnTo>
                  <a:lnTo>
                    <a:pt x="3624" y="16882"/>
                  </a:lnTo>
                  <a:lnTo>
                    <a:pt x="3708" y="16888"/>
                  </a:lnTo>
                  <a:lnTo>
                    <a:pt x="3810" y="16816"/>
                  </a:lnTo>
                  <a:lnTo>
                    <a:pt x="4014" y="16738"/>
                  </a:lnTo>
                  <a:lnTo>
                    <a:pt x="4374" y="16384"/>
                  </a:lnTo>
                  <a:lnTo>
                    <a:pt x="4206" y="15934"/>
                  </a:lnTo>
                  <a:lnTo>
                    <a:pt x="4092" y="15856"/>
                  </a:lnTo>
                  <a:lnTo>
                    <a:pt x="4008" y="15982"/>
                  </a:lnTo>
                  <a:lnTo>
                    <a:pt x="4248" y="16264"/>
                  </a:lnTo>
                  <a:lnTo>
                    <a:pt x="4242" y="16330"/>
                  </a:lnTo>
                  <a:lnTo>
                    <a:pt x="4182" y="16438"/>
                  </a:lnTo>
                  <a:lnTo>
                    <a:pt x="4092" y="16522"/>
                  </a:lnTo>
                  <a:lnTo>
                    <a:pt x="4020" y="16612"/>
                  </a:lnTo>
                  <a:lnTo>
                    <a:pt x="3972" y="16690"/>
                  </a:lnTo>
                  <a:lnTo>
                    <a:pt x="3852" y="16744"/>
                  </a:lnTo>
                  <a:lnTo>
                    <a:pt x="3678" y="16810"/>
                  </a:lnTo>
                  <a:lnTo>
                    <a:pt x="3588" y="16828"/>
                  </a:lnTo>
                  <a:lnTo>
                    <a:pt x="3522" y="16834"/>
                  </a:lnTo>
                  <a:lnTo>
                    <a:pt x="3540" y="15712"/>
                  </a:lnTo>
                  <a:lnTo>
                    <a:pt x="3444" y="15730"/>
                  </a:lnTo>
                  <a:lnTo>
                    <a:pt x="3300" y="15664"/>
                  </a:lnTo>
                  <a:lnTo>
                    <a:pt x="3168" y="15682"/>
                  </a:lnTo>
                  <a:lnTo>
                    <a:pt x="3072" y="15736"/>
                  </a:lnTo>
                  <a:lnTo>
                    <a:pt x="2874" y="15634"/>
                  </a:lnTo>
                  <a:lnTo>
                    <a:pt x="2868" y="15586"/>
                  </a:lnTo>
                  <a:lnTo>
                    <a:pt x="2832" y="15526"/>
                  </a:lnTo>
                  <a:lnTo>
                    <a:pt x="2946" y="15424"/>
                  </a:lnTo>
                  <a:lnTo>
                    <a:pt x="2640" y="14806"/>
                  </a:lnTo>
                  <a:lnTo>
                    <a:pt x="2646" y="14692"/>
                  </a:lnTo>
                  <a:lnTo>
                    <a:pt x="2856" y="14584"/>
                  </a:lnTo>
                  <a:lnTo>
                    <a:pt x="2790" y="14464"/>
                  </a:lnTo>
                  <a:lnTo>
                    <a:pt x="3126" y="14302"/>
                  </a:lnTo>
                  <a:lnTo>
                    <a:pt x="3504" y="14014"/>
                  </a:lnTo>
                  <a:lnTo>
                    <a:pt x="3534" y="13954"/>
                  </a:lnTo>
                  <a:lnTo>
                    <a:pt x="3522" y="13852"/>
                  </a:lnTo>
                  <a:lnTo>
                    <a:pt x="3540" y="13822"/>
                  </a:lnTo>
                  <a:lnTo>
                    <a:pt x="3324" y="13282"/>
                  </a:lnTo>
                  <a:lnTo>
                    <a:pt x="3204" y="13240"/>
                  </a:lnTo>
                  <a:lnTo>
                    <a:pt x="3174" y="13324"/>
                  </a:lnTo>
                  <a:lnTo>
                    <a:pt x="3114" y="13312"/>
                  </a:lnTo>
                  <a:lnTo>
                    <a:pt x="3072" y="13444"/>
                  </a:lnTo>
                  <a:lnTo>
                    <a:pt x="3000" y="13414"/>
                  </a:lnTo>
                  <a:lnTo>
                    <a:pt x="3000" y="13384"/>
                  </a:lnTo>
                  <a:lnTo>
                    <a:pt x="2910" y="13360"/>
                  </a:lnTo>
                  <a:lnTo>
                    <a:pt x="2916" y="13426"/>
                  </a:lnTo>
                  <a:lnTo>
                    <a:pt x="2952" y="13492"/>
                  </a:lnTo>
                  <a:lnTo>
                    <a:pt x="2934" y="13552"/>
                  </a:lnTo>
                  <a:lnTo>
                    <a:pt x="2934" y="13606"/>
                  </a:lnTo>
                  <a:lnTo>
                    <a:pt x="2946" y="13654"/>
                  </a:lnTo>
                  <a:lnTo>
                    <a:pt x="2886" y="13876"/>
                  </a:lnTo>
                  <a:lnTo>
                    <a:pt x="2742" y="14002"/>
                  </a:lnTo>
                  <a:lnTo>
                    <a:pt x="2586" y="14194"/>
                  </a:lnTo>
                  <a:lnTo>
                    <a:pt x="2382" y="14140"/>
                  </a:lnTo>
                  <a:lnTo>
                    <a:pt x="2322" y="14194"/>
                  </a:lnTo>
                  <a:lnTo>
                    <a:pt x="2322" y="14254"/>
                  </a:lnTo>
                  <a:lnTo>
                    <a:pt x="2298" y="14284"/>
                  </a:lnTo>
                  <a:lnTo>
                    <a:pt x="2424" y="14404"/>
                  </a:lnTo>
                  <a:lnTo>
                    <a:pt x="2430" y="14500"/>
                  </a:lnTo>
                  <a:lnTo>
                    <a:pt x="2364" y="14680"/>
                  </a:lnTo>
                  <a:lnTo>
                    <a:pt x="2220" y="14722"/>
                  </a:lnTo>
                  <a:lnTo>
                    <a:pt x="1926" y="14704"/>
                  </a:lnTo>
                  <a:lnTo>
                    <a:pt x="1914" y="14650"/>
                  </a:lnTo>
                  <a:lnTo>
                    <a:pt x="1770" y="14608"/>
                  </a:lnTo>
                  <a:lnTo>
                    <a:pt x="1812" y="14518"/>
                  </a:lnTo>
                  <a:lnTo>
                    <a:pt x="1752" y="14518"/>
                  </a:lnTo>
                  <a:lnTo>
                    <a:pt x="1698" y="14488"/>
                  </a:lnTo>
                  <a:lnTo>
                    <a:pt x="1668" y="14524"/>
                  </a:lnTo>
                  <a:lnTo>
                    <a:pt x="1548" y="14386"/>
                  </a:lnTo>
                  <a:lnTo>
                    <a:pt x="1140" y="14608"/>
                  </a:lnTo>
                  <a:lnTo>
                    <a:pt x="1038" y="14452"/>
                  </a:lnTo>
                  <a:lnTo>
                    <a:pt x="1068" y="14422"/>
                  </a:lnTo>
                  <a:lnTo>
                    <a:pt x="984" y="14254"/>
                  </a:lnTo>
                  <a:lnTo>
                    <a:pt x="1296" y="14074"/>
                  </a:lnTo>
                  <a:lnTo>
                    <a:pt x="1332" y="14080"/>
                  </a:lnTo>
                  <a:lnTo>
                    <a:pt x="1440" y="14020"/>
                  </a:lnTo>
                  <a:lnTo>
                    <a:pt x="1380" y="13504"/>
                  </a:lnTo>
                  <a:lnTo>
                    <a:pt x="1308" y="13384"/>
                  </a:lnTo>
                  <a:lnTo>
                    <a:pt x="1380" y="13366"/>
                  </a:lnTo>
                  <a:lnTo>
                    <a:pt x="1572" y="13192"/>
                  </a:lnTo>
                  <a:lnTo>
                    <a:pt x="1710" y="13132"/>
                  </a:lnTo>
                  <a:lnTo>
                    <a:pt x="1632" y="13012"/>
                  </a:lnTo>
                  <a:lnTo>
                    <a:pt x="894" y="13348"/>
                  </a:lnTo>
                  <a:lnTo>
                    <a:pt x="654" y="13156"/>
                  </a:lnTo>
                  <a:lnTo>
                    <a:pt x="1452" y="12694"/>
                  </a:lnTo>
                  <a:lnTo>
                    <a:pt x="1758" y="13114"/>
                  </a:lnTo>
                  <a:lnTo>
                    <a:pt x="1890" y="13036"/>
                  </a:lnTo>
                  <a:lnTo>
                    <a:pt x="2082" y="13030"/>
                  </a:lnTo>
                  <a:lnTo>
                    <a:pt x="2376" y="12904"/>
                  </a:lnTo>
                  <a:lnTo>
                    <a:pt x="2388" y="12766"/>
                  </a:lnTo>
                  <a:lnTo>
                    <a:pt x="2304" y="12022"/>
                  </a:lnTo>
                  <a:lnTo>
                    <a:pt x="1914" y="11704"/>
                  </a:lnTo>
                  <a:lnTo>
                    <a:pt x="1602" y="11710"/>
                  </a:lnTo>
                  <a:lnTo>
                    <a:pt x="1560" y="11806"/>
                  </a:lnTo>
                  <a:lnTo>
                    <a:pt x="1320" y="11956"/>
                  </a:lnTo>
                  <a:lnTo>
                    <a:pt x="1266" y="12136"/>
                  </a:lnTo>
                  <a:lnTo>
                    <a:pt x="1170" y="12124"/>
                  </a:lnTo>
                  <a:lnTo>
                    <a:pt x="1188" y="12046"/>
                  </a:lnTo>
                  <a:lnTo>
                    <a:pt x="1236" y="12040"/>
                  </a:lnTo>
                  <a:lnTo>
                    <a:pt x="1254" y="11884"/>
                  </a:lnTo>
                  <a:lnTo>
                    <a:pt x="972" y="11836"/>
                  </a:lnTo>
                  <a:lnTo>
                    <a:pt x="990" y="11776"/>
                  </a:lnTo>
                  <a:lnTo>
                    <a:pt x="1044" y="11770"/>
                  </a:lnTo>
                  <a:lnTo>
                    <a:pt x="1080" y="11746"/>
                  </a:lnTo>
                  <a:lnTo>
                    <a:pt x="1068" y="11656"/>
                  </a:lnTo>
                  <a:lnTo>
                    <a:pt x="1002" y="11650"/>
                  </a:lnTo>
                  <a:lnTo>
                    <a:pt x="894" y="11674"/>
                  </a:lnTo>
                  <a:lnTo>
                    <a:pt x="780" y="11668"/>
                  </a:lnTo>
                  <a:lnTo>
                    <a:pt x="678" y="11632"/>
                  </a:lnTo>
                  <a:lnTo>
                    <a:pt x="564" y="11470"/>
                  </a:lnTo>
                  <a:lnTo>
                    <a:pt x="456" y="11260"/>
                  </a:lnTo>
                  <a:lnTo>
                    <a:pt x="360" y="11014"/>
                  </a:lnTo>
                  <a:lnTo>
                    <a:pt x="330" y="11020"/>
                  </a:lnTo>
                  <a:lnTo>
                    <a:pt x="306" y="11092"/>
                  </a:lnTo>
                  <a:lnTo>
                    <a:pt x="222" y="11080"/>
                  </a:lnTo>
                  <a:lnTo>
                    <a:pt x="126" y="11122"/>
                  </a:lnTo>
                  <a:lnTo>
                    <a:pt x="0" y="10876"/>
                  </a:lnTo>
                  <a:lnTo>
                    <a:pt x="162" y="10774"/>
                  </a:lnTo>
                  <a:lnTo>
                    <a:pt x="210" y="10720"/>
                  </a:lnTo>
                  <a:lnTo>
                    <a:pt x="312" y="10678"/>
                  </a:lnTo>
                  <a:lnTo>
                    <a:pt x="306" y="10546"/>
                  </a:lnTo>
                  <a:lnTo>
                    <a:pt x="222" y="10456"/>
                  </a:lnTo>
                  <a:lnTo>
                    <a:pt x="156" y="10468"/>
                  </a:lnTo>
                  <a:lnTo>
                    <a:pt x="66" y="10534"/>
                  </a:lnTo>
                  <a:lnTo>
                    <a:pt x="0" y="10456"/>
                  </a:lnTo>
                  <a:lnTo>
                    <a:pt x="18" y="10300"/>
                  </a:lnTo>
                  <a:lnTo>
                    <a:pt x="84" y="10270"/>
                  </a:lnTo>
                  <a:lnTo>
                    <a:pt x="90" y="10144"/>
                  </a:lnTo>
                  <a:lnTo>
                    <a:pt x="168" y="10120"/>
                  </a:lnTo>
                  <a:lnTo>
                    <a:pt x="186" y="10144"/>
                  </a:lnTo>
                  <a:lnTo>
                    <a:pt x="180" y="10276"/>
                  </a:lnTo>
                  <a:lnTo>
                    <a:pt x="276" y="10456"/>
                  </a:lnTo>
                  <a:lnTo>
                    <a:pt x="444" y="10552"/>
                  </a:lnTo>
                  <a:lnTo>
                    <a:pt x="522" y="10624"/>
                  </a:lnTo>
                  <a:lnTo>
                    <a:pt x="642" y="10804"/>
                  </a:lnTo>
                  <a:lnTo>
                    <a:pt x="732" y="11044"/>
                  </a:lnTo>
                  <a:lnTo>
                    <a:pt x="828" y="11218"/>
                  </a:lnTo>
                  <a:lnTo>
                    <a:pt x="876" y="11212"/>
                  </a:lnTo>
                  <a:lnTo>
                    <a:pt x="936" y="11290"/>
                  </a:lnTo>
                  <a:lnTo>
                    <a:pt x="990" y="11278"/>
                  </a:lnTo>
                  <a:lnTo>
                    <a:pt x="1014" y="11302"/>
                  </a:lnTo>
                  <a:lnTo>
                    <a:pt x="936" y="11362"/>
                  </a:lnTo>
                  <a:lnTo>
                    <a:pt x="1128" y="11476"/>
                  </a:lnTo>
                  <a:lnTo>
                    <a:pt x="1224" y="11482"/>
                  </a:lnTo>
                  <a:lnTo>
                    <a:pt x="1230" y="11428"/>
                  </a:lnTo>
                  <a:lnTo>
                    <a:pt x="1344" y="11452"/>
                  </a:lnTo>
                  <a:lnTo>
                    <a:pt x="1338" y="11500"/>
                  </a:lnTo>
                  <a:lnTo>
                    <a:pt x="1410" y="11518"/>
                  </a:lnTo>
                  <a:lnTo>
                    <a:pt x="1404" y="11554"/>
                  </a:lnTo>
                  <a:lnTo>
                    <a:pt x="1470" y="11560"/>
                  </a:lnTo>
                  <a:lnTo>
                    <a:pt x="1446" y="11662"/>
                  </a:lnTo>
                  <a:lnTo>
                    <a:pt x="1524" y="11668"/>
                  </a:lnTo>
                  <a:lnTo>
                    <a:pt x="1590" y="11650"/>
                  </a:lnTo>
                  <a:lnTo>
                    <a:pt x="1770" y="11626"/>
                  </a:lnTo>
                  <a:lnTo>
                    <a:pt x="1878" y="11650"/>
                  </a:lnTo>
                  <a:lnTo>
                    <a:pt x="1950" y="11662"/>
                  </a:lnTo>
                  <a:lnTo>
                    <a:pt x="2094" y="11770"/>
                  </a:lnTo>
                  <a:lnTo>
                    <a:pt x="2316" y="11956"/>
                  </a:lnTo>
                  <a:lnTo>
                    <a:pt x="2280" y="11434"/>
                  </a:lnTo>
                  <a:lnTo>
                    <a:pt x="2478" y="11086"/>
                  </a:lnTo>
                  <a:lnTo>
                    <a:pt x="2598" y="10990"/>
                  </a:lnTo>
                  <a:lnTo>
                    <a:pt x="2736" y="10924"/>
                  </a:lnTo>
                  <a:lnTo>
                    <a:pt x="2796" y="10924"/>
                  </a:lnTo>
                  <a:lnTo>
                    <a:pt x="2838" y="10984"/>
                  </a:lnTo>
                  <a:lnTo>
                    <a:pt x="2790" y="11062"/>
                  </a:lnTo>
                  <a:lnTo>
                    <a:pt x="2844" y="11158"/>
                  </a:lnTo>
                  <a:lnTo>
                    <a:pt x="2856" y="11218"/>
                  </a:lnTo>
                  <a:lnTo>
                    <a:pt x="2880" y="11230"/>
                  </a:lnTo>
                  <a:lnTo>
                    <a:pt x="2922" y="11194"/>
                  </a:lnTo>
                  <a:lnTo>
                    <a:pt x="2964" y="11278"/>
                  </a:lnTo>
                  <a:lnTo>
                    <a:pt x="3018" y="11272"/>
                  </a:lnTo>
                  <a:lnTo>
                    <a:pt x="3018" y="11332"/>
                  </a:lnTo>
                  <a:lnTo>
                    <a:pt x="3066" y="11326"/>
                  </a:lnTo>
                  <a:lnTo>
                    <a:pt x="3102" y="11356"/>
                  </a:lnTo>
                  <a:lnTo>
                    <a:pt x="3102" y="11398"/>
                  </a:lnTo>
                  <a:lnTo>
                    <a:pt x="3138" y="11410"/>
                  </a:lnTo>
                  <a:lnTo>
                    <a:pt x="3180" y="11362"/>
                  </a:lnTo>
                  <a:lnTo>
                    <a:pt x="3198" y="11380"/>
                  </a:lnTo>
                  <a:lnTo>
                    <a:pt x="3186" y="11428"/>
                  </a:lnTo>
                  <a:lnTo>
                    <a:pt x="3252" y="11422"/>
                  </a:lnTo>
                  <a:lnTo>
                    <a:pt x="3270" y="11470"/>
                  </a:lnTo>
                  <a:lnTo>
                    <a:pt x="3312" y="11428"/>
                  </a:lnTo>
                  <a:lnTo>
                    <a:pt x="3348" y="11452"/>
                  </a:lnTo>
                  <a:lnTo>
                    <a:pt x="3408" y="11422"/>
                  </a:lnTo>
                  <a:lnTo>
                    <a:pt x="3486" y="11464"/>
                  </a:lnTo>
                  <a:lnTo>
                    <a:pt x="3522" y="11434"/>
                  </a:lnTo>
                  <a:lnTo>
                    <a:pt x="3624" y="11494"/>
                  </a:lnTo>
                  <a:lnTo>
                    <a:pt x="3708" y="11476"/>
                  </a:lnTo>
                  <a:lnTo>
                    <a:pt x="3702" y="11536"/>
                  </a:lnTo>
                  <a:lnTo>
                    <a:pt x="3732" y="11554"/>
                  </a:lnTo>
                  <a:lnTo>
                    <a:pt x="3804" y="11470"/>
                  </a:lnTo>
                  <a:lnTo>
                    <a:pt x="3858" y="11470"/>
                  </a:lnTo>
                  <a:lnTo>
                    <a:pt x="3858" y="11416"/>
                  </a:lnTo>
                  <a:lnTo>
                    <a:pt x="3918" y="11416"/>
                  </a:lnTo>
                  <a:lnTo>
                    <a:pt x="3978" y="11350"/>
                  </a:lnTo>
                  <a:lnTo>
                    <a:pt x="4008" y="11296"/>
                  </a:lnTo>
                  <a:lnTo>
                    <a:pt x="4074" y="11254"/>
                  </a:lnTo>
                  <a:lnTo>
                    <a:pt x="4068" y="11212"/>
                  </a:lnTo>
                  <a:lnTo>
                    <a:pt x="4098" y="11188"/>
                  </a:lnTo>
                  <a:lnTo>
                    <a:pt x="4146" y="11212"/>
                  </a:lnTo>
                  <a:lnTo>
                    <a:pt x="4164" y="11122"/>
                  </a:lnTo>
                  <a:lnTo>
                    <a:pt x="4200" y="11092"/>
                  </a:lnTo>
                  <a:lnTo>
                    <a:pt x="4212" y="11044"/>
                  </a:lnTo>
                  <a:lnTo>
                    <a:pt x="4272" y="11032"/>
                  </a:lnTo>
                  <a:lnTo>
                    <a:pt x="4314" y="10990"/>
                  </a:lnTo>
                  <a:lnTo>
                    <a:pt x="4296" y="10960"/>
                  </a:lnTo>
                  <a:lnTo>
                    <a:pt x="4320" y="10846"/>
                  </a:lnTo>
                  <a:lnTo>
                    <a:pt x="4314" y="10666"/>
                  </a:lnTo>
                  <a:lnTo>
                    <a:pt x="4200" y="10504"/>
                  </a:lnTo>
                  <a:lnTo>
                    <a:pt x="4152" y="10324"/>
                  </a:lnTo>
                  <a:lnTo>
                    <a:pt x="4020" y="10186"/>
                  </a:lnTo>
                  <a:lnTo>
                    <a:pt x="4008" y="9988"/>
                  </a:lnTo>
                  <a:lnTo>
                    <a:pt x="3828" y="9916"/>
                  </a:lnTo>
                  <a:lnTo>
                    <a:pt x="3564" y="9418"/>
                  </a:lnTo>
                  <a:lnTo>
                    <a:pt x="3648" y="9346"/>
                  </a:lnTo>
                  <a:lnTo>
                    <a:pt x="3636" y="9196"/>
                  </a:lnTo>
                  <a:lnTo>
                    <a:pt x="3450" y="9184"/>
                  </a:lnTo>
                  <a:lnTo>
                    <a:pt x="3390" y="9082"/>
                  </a:lnTo>
                  <a:lnTo>
                    <a:pt x="3426" y="8896"/>
                  </a:lnTo>
                  <a:lnTo>
                    <a:pt x="3264" y="8818"/>
                  </a:lnTo>
                  <a:lnTo>
                    <a:pt x="3066" y="8458"/>
                  </a:lnTo>
                  <a:lnTo>
                    <a:pt x="3168" y="8446"/>
                  </a:lnTo>
                  <a:lnTo>
                    <a:pt x="3138" y="8266"/>
                  </a:lnTo>
                  <a:lnTo>
                    <a:pt x="3000" y="8266"/>
                  </a:lnTo>
                  <a:lnTo>
                    <a:pt x="2688" y="7684"/>
                  </a:lnTo>
                  <a:lnTo>
                    <a:pt x="2826" y="7702"/>
                  </a:lnTo>
                  <a:lnTo>
                    <a:pt x="2850" y="7654"/>
                  </a:lnTo>
                  <a:lnTo>
                    <a:pt x="2784" y="7498"/>
                  </a:lnTo>
                  <a:lnTo>
                    <a:pt x="2802" y="7390"/>
                  </a:lnTo>
                  <a:lnTo>
                    <a:pt x="3072" y="7174"/>
                  </a:lnTo>
                  <a:lnTo>
                    <a:pt x="3060" y="7090"/>
                  </a:lnTo>
                  <a:lnTo>
                    <a:pt x="3276" y="6988"/>
                  </a:lnTo>
                  <a:lnTo>
                    <a:pt x="3750" y="7060"/>
                  </a:lnTo>
                  <a:lnTo>
                    <a:pt x="3822" y="6982"/>
                  </a:lnTo>
                  <a:lnTo>
                    <a:pt x="3876" y="6436"/>
                  </a:lnTo>
                  <a:lnTo>
                    <a:pt x="3912" y="6076"/>
                  </a:lnTo>
                  <a:lnTo>
                    <a:pt x="4260" y="5548"/>
                  </a:lnTo>
                  <a:lnTo>
                    <a:pt x="4770" y="5374"/>
                  </a:lnTo>
                  <a:lnTo>
                    <a:pt x="4890" y="5494"/>
                  </a:lnTo>
                  <a:lnTo>
                    <a:pt x="5130" y="5578"/>
                  </a:lnTo>
                  <a:lnTo>
                    <a:pt x="5316" y="5794"/>
                  </a:lnTo>
                  <a:lnTo>
                    <a:pt x="5490" y="5842"/>
                  </a:lnTo>
                  <a:lnTo>
                    <a:pt x="5586" y="5920"/>
                  </a:lnTo>
                  <a:lnTo>
                    <a:pt x="5712" y="6100"/>
                  </a:lnTo>
                  <a:lnTo>
                    <a:pt x="6108" y="6298"/>
                  </a:lnTo>
                  <a:lnTo>
                    <a:pt x="6276" y="6346"/>
                  </a:lnTo>
                  <a:lnTo>
                    <a:pt x="6366" y="6418"/>
                  </a:lnTo>
                  <a:lnTo>
                    <a:pt x="6366" y="6514"/>
                  </a:lnTo>
                  <a:lnTo>
                    <a:pt x="6378" y="6694"/>
                  </a:lnTo>
                  <a:lnTo>
                    <a:pt x="6414" y="6832"/>
                  </a:lnTo>
                  <a:lnTo>
                    <a:pt x="6408" y="7066"/>
                  </a:lnTo>
                  <a:lnTo>
                    <a:pt x="6222" y="7066"/>
                  </a:lnTo>
                  <a:lnTo>
                    <a:pt x="6072" y="7378"/>
                  </a:lnTo>
                  <a:lnTo>
                    <a:pt x="6108" y="7402"/>
                  </a:lnTo>
                  <a:lnTo>
                    <a:pt x="6054" y="7480"/>
                  </a:lnTo>
                  <a:lnTo>
                    <a:pt x="6216" y="7804"/>
                  </a:lnTo>
                  <a:lnTo>
                    <a:pt x="6630" y="8062"/>
                  </a:lnTo>
                  <a:lnTo>
                    <a:pt x="7158" y="8464"/>
                  </a:lnTo>
                  <a:lnTo>
                    <a:pt x="7278" y="8584"/>
                  </a:lnTo>
                  <a:lnTo>
                    <a:pt x="7686" y="8836"/>
                  </a:lnTo>
                  <a:lnTo>
                    <a:pt x="7728" y="8968"/>
                  </a:lnTo>
                  <a:lnTo>
                    <a:pt x="7746" y="9028"/>
                  </a:lnTo>
                  <a:lnTo>
                    <a:pt x="7806" y="8986"/>
                  </a:lnTo>
                  <a:lnTo>
                    <a:pt x="7854" y="8992"/>
                  </a:lnTo>
                  <a:lnTo>
                    <a:pt x="7872" y="9040"/>
                  </a:lnTo>
                  <a:lnTo>
                    <a:pt x="7914" y="9082"/>
                  </a:lnTo>
                  <a:lnTo>
                    <a:pt x="7974" y="9058"/>
                  </a:lnTo>
                  <a:lnTo>
                    <a:pt x="8022" y="9076"/>
                  </a:lnTo>
                  <a:lnTo>
                    <a:pt x="8046" y="9034"/>
                  </a:lnTo>
                  <a:lnTo>
                    <a:pt x="8286" y="9076"/>
                  </a:lnTo>
                  <a:lnTo>
                    <a:pt x="8292" y="9028"/>
                  </a:lnTo>
                  <a:lnTo>
                    <a:pt x="8256" y="9004"/>
                  </a:lnTo>
                  <a:lnTo>
                    <a:pt x="8250" y="8944"/>
                  </a:lnTo>
                  <a:lnTo>
                    <a:pt x="8448" y="8770"/>
                  </a:lnTo>
                  <a:lnTo>
                    <a:pt x="8520" y="8752"/>
                  </a:lnTo>
                  <a:lnTo>
                    <a:pt x="8586" y="8794"/>
                  </a:lnTo>
                  <a:lnTo>
                    <a:pt x="8622" y="8776"/>
                  </a:lnTo>
                  <a:lnTo>
                    <a:pt x="8610" y="8734"/>
                  </a:lnTo>
                  <a:lnTo>
                    <a:pt x="8616" y="8656"/>
                  </a:lnTo>
                  <a:lnTo>
                    <a:pt x="8712" y="8542"/>
                  </a:lnTo>
                  <a:lnTo>
                    <a:pt x="8892" y="8152"/>
                  </a:lnTo>
                  <a:lnTo>
                    <a:pt x="8880" y="7990"/>
                  </a:lnTo>
                  <a:lnTo>
                    <a:pt x="8874" y="7852"/>
                  </a:lnTo>
                  <a:lnTo>
                    <a:pt x="8922" y="7828"/>
                  </a:lnTo>
                  <a:lnTo>
                    <a:pt x="8940" y="7888"/>
                  </a:lnTo>
                  <a:lnTo>
                    <a:pt x="8940" y="7978"/>
                  </a:lnTo>
                  <a:lnTo>
                    <a:pt x="8964" y="8164"/>
                  </a:lnTo>
                  <a:lnTo>
                    <a:pt x="8958" y="8254"/>
                  </a:lnTo>
                  <a:lnTo>
                    <a:pt x="8982" y="8296"/>
                  </a:lnTo>
                  <a:lnTo>
                    <a:pt x="9156" y="8344"/>
                  </a:lnTo>
                  <a:lnTo>
                    <a:pt x="9210" y="8302"/>
                  </a:lnTo>
                  <a:lnTo>
                    <a:pt x="9282" y="8296"/>
                  </a:lnTo>
                  <a:lnTo>
                    <a:pt x="9432" y="8236"/>
                  </a:lnTo>
                  <a:lnTo>
                    <a:pt x="9516" y="8194"/>
                  </a:lnTo>
                  <a:lnTo>
                    <a:pt x="9792" y="8146"/>
                  </a:lnTo>
                  <a:lnTo>
                    <a:pt x="9882" y="8092"/>
                  </a:lnTo>
                  <a:lnTo>
                    <a:pt x="10014" y="7864"/>
                  </a:lnTo>
                  <a:lnTo>
                    <a:pt x="10086" y="7792"/>
                  </a:lnTo>
                  <a:lnTo>
                    <a:pt x="10218" y="7810"/>
                  </a:lnTo>
                  <a:lnTo>
                    <a:pt x="10338" y="7744"/>
                  </a:lnTo>
                  <a:lnTo>
                    <a:pt x="10512" y="7564"/>
                  </a:lnTo>
                  <a:lnTo>
                    <a:pt x="10602" y="7510"/>
                  </a:lnTo>
                  <a:lnTo>
                    <a:pt x="10596" y="7486"/>
                  </a:lnTo>
                  <a:lnTo>
                    <a:pt x="10512" y="7408"/>
                  </a:lnTo>
                  <a:lnTo>
                    <a:pt x="10440" y="7420"/>
                  </a:lnTo>
                  <a:lnTo>
                    <a:pt x="10386" y="7390"/>
                  </a:lnTo>
                  <a:lnTo>
                    <a:pt x="10434" y="7318"/>
                  </a:lnTo>
                  <a:lnTo>
                    <a:pt x="10302" y="7198"/>
                  </a:lnTo>
                  <a:lnTo>
                    <a:pt x="10332" y="7048"/>
                  </a:lnTo>
                  <a:lnTo>
                    <a:pt x="10338" y="6766"/>
                  </a:lnTo>
                  <a:lnTo>
                    <a:pt x="10110" y="6442"/>
                  </a:lnTo>
                  <a:lnTo>
                    <a:pt x="10410" y="6238"/>
                  </a:lnTo>
                  <a:lnTo>
                    <a:pt x="10158" y="6112"/>
                  </a:lnTo>
                  <a:lnTo>
                    <a:pt x="10050" y="5974"/>
                  </a:lnTo>
                  <a:lnTo>
                    <a:pt x="9996" y="5848"/>
                  </a:lnTo>
                  <a:lnTo>
                    <a:pt x="10152" y="5800"/>
                  </a:lnTo>
                  <a:lnTo>
                    <a:pt x="10230" y="5920"/>
                  </a:lnTo>
                  <a:lnTo>
                    <a:pt x="10290" y="5938"/>
                  </a:lnTo>
                  <a:lnTo>
                    <a:pt x="10440" y="5860"/>
                  </a:lnTo>
                  <a:lnTo>
                    <a:pt x="10890" y="5986"/>
                  </a:lnTo>
                  <a:lnTo>
                    <a:pt x="11496" y="6088"/>
                  </a:lnTo>
                  <a:lnTo>
                    <a:pt x="11616" y="6076"/>
                  </a:lnTo>
                  <a:lnTo>
                    <a:pt x="11688" y="5980"/>
                  </a:lnTo>
                  <a:lnTo>
                    <a:pt x="11760" y="5974"/>
                  </a:lnTo>
                  <a:lnTo>
                    <a:pt x="11832" y="5992"/>
                  </a:lnTo>
                  <a:lnTo>
                    <a:pt x="11898" y="6022"/>
                  </a:lnTo>
                  <a:lnTo>
                    <a:pt x="12168" y="5308"/>
                  </a:lnTo>
                  <a:lnTo>
                    <a:pt x="12150" y="5194"/>
                  </a:lnTo>
                  <a:lnTo>
                    <a:pt x="12354" y="4996"/>
                  </a:lnTo>
                  <a:lnTo>
                    <a:pt x="12774" y="4960"/>
                  </a:lnTo>
                  <a:lnTo>
                    <a:pt x="12966" y="4870"/>
                  </a:lnTo>
                  <a:lnTo>
                    <a:pt x="13584" y="4666"/>
                  </a:lnTo>
                  <a:lnTo>
                    <a:pt x="13860" y="4606"/>
                  </a:lnTo>
                  <a:lnTo>
                    <a:pt x="14232" y="4708"/>
                  </a:lnTo>
                  <a:lnTo>
                    <a:pt x="14256" y="4846"/>
                  </a:lnTo>
                  <a:lnTo>
                    <a:pt x="14256" y="5026"/>
                  </a:lnTo>
                  <a:lnTo>
                    <a:pt x="14358" y="5014"/>
                  </a:lnTo>
                  <a:lnTo>
                    <a:pt x="14502" y="5620"/>
                  </a:lnTo>
                  <a:lnTo>
                    <a:pt x="14646" y="5632"/>
                  </a:lnTo>
                  <a:lnTo>
                    <a:pt x="14586" y="5560"/>
                  </a:lnTo>
                  <a:lnTo>
                    <a:pt x="14544" y="5500"/>
                  </a:lnTo>
                  <a:lnTo>
                    <a:pt x="14556" y="5458"/>
                  </a:lnTo>
                  <a:lnTo>
                    <a:pt x="14664" y="5404"/>
                  </a:lnTo>
                  <a:lnTo>
                    <a:pt x="14706" y="5368"/>
                  </a:lnTo>
                  <a:lnTo>
                    <a:pt x="14706" y="5296"/>
                  </a:lnTo>
                  <a:lnTo>
                    <a:pt x="14664" y="5242"/>
                  </a:lnTo>
                  <a:lnTo>
                    <a:pt x="14634" y="5152"/>
                  </a:lnTo>
                  <a:lnTo>
                    <a:pt x="14646" y="5092"/>
                  </a:lnTo>
                  <a:lnTo>
                    <a:pt x="14622" y="4996"/>
                  </a:lnTo>
                  <a:lnTo>
                    <a:pt x="14646" y="4894"/>
                  </a:lnTo>
                  <a:lnTo>
                    <a:pt x="14694" y="4870"/>
                  </a:lnTo>
                  <a:lnTo>
                    <a:pt x="14778" y="4870"/>
                  </a:lnTo>
                  <a:lnTo>
                    <a:pt x="14916" y="4744"/>
                  </a:lnTo>
                  <a:lnTo>
                    <a:pt x="14928" y="4648"/>
                  </a:lnTo>
                  <a:lnTo>
                    <a:pt x="14898" y="4552"/>
                  </a:lnTo>
                  <a:lnTo>
                    <a:pt x="14964" y="4342"/>
                  </a:lnTo>
                  <a:lnTo>
                    <a:pt x="15120" y="4234"/>
                  </a:lnTo>
                  <a:lnTo>
                    <a:pt x="15114" y="4174"/>
                  </a:lnTo>
                  <a:lnTo>
                    <a:pt x="15084" y="4108"/>
                  </a:lnTo>
                  <a:lnTo>
                    <a:pt x="15042" y="4090"/>
                  </a:lnTo>
                  <a:lnTo>
                    <a:pt x="15000" y="4114"/>
                  </a:lnTo>
                  <a:lnTo>
                    <a:pt x="14970" y="4210"/>
                  </a:lnTo>
                  <a:lnTo>
                    <a:pt x="14928" y="4258"/>
                  </a:lnTo>
                  <a:lnTo>
                    <a:pt x="14874" y="4252"/>
                  </a:lnTo>
                  <a:lnTo>
                    <a:pt x="14850" y="4186"/>
                  </a:lnTo>
                  <a:lnTo>
                    <a:pt x="14814" y="4078"/>
                  </a:lnTo>
                  <a:lnTo>
                    <a:pt x="14868" y="3856"/>
                  </a:lnTo>
                  <a:lnTo>
                    <a:pt x="14844" y="3760"/>
                  </a:lnTo>
                  <a:lnTo>
                    <a:pt x="14754" y="3748"/>
                  </a:lnTo>
                  <a:lnTo>
                    <a:pt x="14646" y="3766"/>
                  </a:lnTo>
                  <a:lnTo>
                    <a:pt x="14622" y="3808"/>
                  </a:lnTo>
                  <a:lnTo>
                    <a:pt x="14658" y="3844"/>
                  </a:lnTo>
                  <a:lnTo>
                    <a:pt x="14670" y="3916"/>
                  </a:lnTo>
                  <a:lnTo>
                    <a:pt x="14610" y="3970"/>
                  </a:lnTo>
                  <a:lnTo>
                    <a:pt x="14424" y="3928"/>
                  </a:lnTo>
                  <a:lnTo>
                    <a:pt x="14478" y="3676"/>
                  </a:lnTo>
                  <a:lnTo>
                    <a:pt x="14688" y="3592"/>
                  </a:lnTo>
                  <a:lnTo>
                    <a:pt x="14964" y="3604"/>
                  </a:lnTo>
                  <a:lnTo>
                    <a:pt x="14976" y="3760"/>
                  </a:lnTo>
                  <a:lnTo>
                    <a:pt x="15054" y="3850"/>
                  </a:lnTo>
                  <a:lnTo>
                    <a:pt x="15144" y="3886"/>
                  </a:lnTo>
                  <a:lnTo>
                    <a:pt x="15324" y="4108"/>
                  </a:lnTo>
                  <a:lnTo>
                    <a:pt x="15348" y="4240"/>
                  </a:lnTo>
                  <a:lnTo>
                    <a:pt x="15342" y="4414"/>
                  </a:lnTo>
                  <a:lnTo>
                    <a:pt x="15312" y="4534"/>
                  </a:lnTo>
                  <a:lnTo>
                    <a:pt x="15354" y="4546"/>
                  </a:lnTo>
                  <a:lnTo>
                    <a:pt x="15738" y="4456"/>
                  </a:lnTo>
                  <a:lnTo>
                    <a:pt x="16134" y="4420"/>
                  </a:lnTo>
                  <a:lnTo>
                    <a:pt x="16440" y="4450"/>
                  </a:lnTo>
                  <a:lnTo>
                    <a:pt x="16614" y="4414"/>
                  </a:lnTo>
                  <a:lnTo>
                    <a:pt x="17346" y="4486"/>
                  </a:lnTo>
                  <a:lnTo>
                    <a:pt x="17598" y="4576"/>
                  </a:lnTo>
                  <a:lnTo>
                    <a:pt x="17595" y="4577"/>
                  </a:lnTo>
                  <a:close/>
                </a:path>
              </a:pathLst>
            </a:custGeom>
            <a:solidFill>
              <a:srgbClr val="FFFFCD"/>
            </a:solidFill>
            <a:ln w="12700">
              <a:solidFill>
                <a:srgbClr val="800000"/>
              </a:solidFill>
              <a:round/>
              <a:headEnd type="none" w="med" len="med"/>
              <a:tailEnd type="none" w="med" len="med"/>
            </a:ln>
            <a:effectLst/>
            <a:extLst>
              <a:ext uri="{AF507438-7753-43E0-B8FC-AC1667EBCBE1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kern="0">
                <a:solidFill>
                  <a:srgbClr val="000000"/>
                </a:solidFill>
                <a:latin typeface="Arial" charset="0"/>
                <a:cs typeface="+mn-cs"/>
              </a:endParaRPr>
            </a:p>
          </p:txBody>
        </p:sp>
        <p:grpSp>
          <p:nvGrpSpPr>
            <p:cNvPr id="16452" name="Group 1075"/>
            <p:cNvGrpSpPr>
              <a:grpSpLocks/>
            </p:cNvGrpSpPr>
            <p:nvPr/>
          </p:nvGrpSpPr>
          <p:grpSpPr bwMode="auto">
            <a:xfrm>
              <a:off x="346" y="534"/>
              <a:ext cx="5294" cy="3256"/>
              <a:chOff x="-12200" y="-5739"/>
              <a:chExt cx="28500" cy="17531"/>
            </a:xfrm>
          </p:grpSpPr>
          <p:sp>
            <p:nvSpPr>
              <p:cNvPr id="1056" name="Freeform 1076"/>
              <p:cNvSpPr>
                <a:spLocks/>
              </p:cNvSpPr>
              <p:nvPr/>
            </p:nvSpPr>
            <p:spPr bwMode="auto">
              <a:xfrm>
                <a:off x="10201" y="-5685"/>
                <a:ext cx="1007" cy="1895"/>
              </a:xfrm>
              <a:custGeom>
                <a:avLst/>
                <a:gdLst>
                  <a:gd name="T0" fmla="*/ 999 w 1007"/>
                  <a:gd name="T1" fmla="*/ 1893 h 1893"/>
                  <a:gd name="T2" fmla="*/ 1007 w 1007"/>
                  <a:gd name="T3" fmla="*/ 1739 h 1893"/>
                  <a:gd name="T4" fmla="*/ 939 w 1007"/>
                  <a:gd name="T5" fmla="*/ 1603 h 1893"/>
                  <a:gd name="T6" fmla="*/ 823 w 1007"/>
                  <a:gd name="T7" fmla="*/ 1519 h 1893"/>
                  <a:gd name="T8" fmla="*/ 691 w 1007"/>
                  <a:gd name="T9" fmla="*/ 1423 h 1893"/>
                  <a:gd name="T10" fmla="*/ 611 w 1007"/>
                  <a:gd name="T11" fmla="*/ 1199 h 1893"/>
                  <a:gd name="T12" fmla="*/ 547 w 1007"/>
                  <a:gd name="T13" fmla="*/ 951 h 1893"/>
                  <a:gd name="T14" fmla="*/ 467 w 1007"/>
                  <a:gd name="T15" fmla="*/ 735 h 1893"/>
                  <a:gd name="T16" fmla="*/ 335 w 1007"/>
                  <a:gd name="T17" fmla="*/ 535 h 1893"/>
                  <a:gd name="T18" fmla="*/ 223 w 1007"/>
                  <a:gd name="T19" fmla="*/ 435 h 1893"/>
                  <a:gd name="T20" fmla="*/ 95 w 1007"/>
                  <a:gd name="T21" fmla="*/ 371 h 1893"/>
                  <a:gd name="T22" fmla="*/ 12 w 1007"/>
                  <a:gd name="T23" fmla="*/ 302 h 1893"/>
                  <a:gd name="T24" fmla="*/ 167 w 1007"/>
                  <a:gd name="T25" fmla="*/ 169 h 1893"/>
                  <a:gd name="T26" fmla="*/ 216 w 1007"/>
                  <a:gd name="T27" fmla="*/ 63 h 1893"/>
                  <a:gd name="T28" fmla="*/ 104 w 1007"/>
                  <a:gd name="T29" fmla="*/ 0 h 18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07" h="1893">
                    <a:moveTo>
                      <a:pt x="999" y="1893"/>
                    </a:moveTo>
                    <a:lnTo>
                      <a:pt x="1007" y="1739"/>
                    </a:lnTo>
                    <a:lnTo>
                      <a:pt x="939" y="1603"/>
                    </a:lnTo>
                    <a:lnTo>
                      <a:pt x="823" y="1519"/>
                    </a:lnTo>
                    <a:lnTo>
                      <a:pt x="691" y="1423"/>
                    </a:lnTo>
                    <a:lnTo>
                      <a:pt x="611" y="1199"/>
                    </a:lnTo>
                    <a:lnTo>
                      <a:pt x="547" y="951"/>
                    </a:lnTo>
                    <a:lnTo>
                      <a:pt x="467" y="735"/>
                    </a:lnTo>
                    <a:lnTo>
                      <a:pt x="335" y="535"/>
                    </a:lnTo>
                    <a:lnTo>
                      <a:pt x="223" y="435"/>
                    </a:lnTo>
                    <a:lnTo>
                      <a:pt x="95" y="371"/>
                    </a:lnTo>
                    <a:cubicBezTo>
                      <a:pt x="60" y="349"/>
                      <a:pt x="0" y="336"/>
                      <a:pt x="12" y="302"/>
                    </a:cubicBezTo>
                    <a:cubicBezTo>
                      <a:pt x="24" y="268"/>
                      <a:pt x="133" y="209"/>
                      <a:pt x="167" y="169"/>
                    </a:cubicBezTo>
                    <a:cubicBezTo>
                      <a:pt x="201" y="129"/>
                      <a:pt x="227" y="91"/>
                      <a:pt x="216" y="63"/>
                    </a:cubicBezTo>
                    <a:cubicBezTo>
                      <a:pt x="205" y="35"/>
                      <a:pt x="127" y="13"/>
                      <a:pt x="104" y="0"/>
                    </a:cubicBezTo>
                  </a:path>
                </a:pathLst>
              </a:custGeom>
              <a:noFill/>
              <a:ln w="9525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57" name="Freeform 1077"/>
              <p:cNvSpPr>
                <a:spLocks/>
              </p:cNvSpPr>
              <p:nvPr/>
            </p:nvSpPr>
            <p:spPr bwMode="auto">
              <a:xfrm>
                <a:off x="-12200" y="-5739"/>
                <a:ext cx="28489" cy="13778"/>
              </a:xfrm>
              <a:custGeom>
                <a:avLst/>
                <a:gdLst>
                  <a:gd name="T0" fmla="*/ 0 w 28490"/>
                  <a:gd name="T1" fmla="*/ 13779 h 13779"/>
                  <a:gd name="T2" fmla="*/ 2364 w 28490"/>
                  <a:gd name="T3" fmla="*/ 12667 h 13779"/>
                  <a:gd name="T4" fmla="*/ 4308 w 28490"/>
                  <a:gd name="T5" fmla="*/ 11707 h 13779"/>
                  <a:gd name="T6" fmla="*/ 4604 w 28490"/>
                  <a:gd name="T7" fmla="*/ 11667 h 13779"/>
                  <a:gd name="T8" fmla="*/ 5368 w 28490"/>
                  <a:gd name="T9" fmla="*/ 11343 h 13779"/>
                  <a:gd name="T10" fmla="*/ 8212 w 28490"/>
                  <a:gd name="T11" fmla="*/ 10203 h 13779"/>
                  <a:gd name="T12" fmla="*/ 8424 w 28490"/>
                  <a:gd name="T13" fmla="*/ 10095 h 13779"/>
                  <a:gd name="T14" fmla="*/ 8572 w 28490"/>
                  <a:gd name="T15" fmla="*/ 9971 h 13779"/>
                  <a:gd name="T16" fmla="*/ 8644 w 28490"/>
                  <a:gd name="T17" fmla="*/ 9811 h 13779"/>
                  <a:gd name="T18" fmla="*/ 8708 w 28490"/>
                  <a:gd name="T19" fmla="*/ 9679 h 13779"/>
                  <a:gd name="T20" fmla="*/ 8732 w 28490"/>
                  <a:gd name="T21" fmla="*/ 9575 h 13779"/>
                  <a:gd name="T22" fmla="*/ 8752 w 28490"/>
                  <a:gd name="T23" fmla="*/ 9467 h 13779"/>
                  <a:gd name="T24" fmla="*/ 8788 w 28490"/>
                  <a:gd name="T25" fmla="*/ 9227 h 13779"/>
                  <a:gd name="T26" fmla="*/ 8860 w 28490"/>
                  <a:gd name="T27" fmla="*/ 9003 h 13779"/>
                  <a:gd name="T28" fmla="*/ 9384 w 28490"/>
                  <a:gd name="T29" fmla="*/ 7703 h 13779"/>
                  <a:gd name="T30" fmla="*/ 9500 w 28490"/>
                  <a:gd name="T31" fmla="*/ 7407 h 13779"/>
                  <a:gd name="T32" fmla="*/ 9648 w 28490"/>
                  <a:gd name="T33" fmla="*/ 7095 h 13779"/>
                  <a:gd name="T34" fmla="*/ 9884 w 28490"/>
                  <a:gd name="T35" fmla="*/ 6587 h 13779"/>
                  <a:gd name="T36" fmla="*/ 9968 w 28490"/>
                  <a:gd name="T37" fmla="*/ 6447 h 13779"/>
                  <a:gd name="T38" fmla="*/ 10668 w 28490"/>
                  <a:gd name="T39" fmla="*/ 5563 h 13779"/>
                  <a:gd name="T40" fmla="*/ 11612 w 28490"/>
                  <a:gd name="T41" fmla="*/ 4411 h 13779"/>
                  <a:gd name="T42" fmla="*/ 11812 w 28490"/>
                  <a:gd name="T43" fmla="*/ 4283 h 13779"/>
                  <a:gd name="T44" fmla="*/ 12164 w 28490"/>
                  <a:gd name="T45" fmla="*/ 4183 h 13779"/>
                  <a:gd name="T46" fmla="*/ 15080 w 28490"/>
                  <a:gd name="T47" fmla="*/ 3991 h 13779"/>
                  <a:gd name="T48" fmla="*/ 17392 w 28490"/>
                  <a:gd name="T49" fmla="*/ 3827 h 13779"/>
                  <a:gd name="T50" fmla="*/ 17628 w 28490"/>
                  <a:gd name="T51" fmla="*/ 3787 h 13779"/>
                  <a:gd name="T52" fmla="*/ 17856 w 28490"/>
                  <a:gd name="T53" fmla="*/ 3695 h 13779"/>
                  <a:gd name="T54" fmla="*/ 19852 w 28490"/>
                  <a:gd name="T55" fmla="*/ 1655 h 13779"/>
                  <a:gd name="T56" fmla="*/ 19916 w 28490"/>
                  <a:gd name="T57" fmla="*/ 1595 h 13779"/>
                  <a:gd name="T58" fmla="*/ 19996 w 28490"/>
                  <a:gd name="T59" fmla="*/ 1531 h 13779"/>
                  <a:gd name="T60" fmla="*/ 21360 w 28490"/>
                  <a:gd name="T61" fmla="*/ 660 h 13779"/>
                  <a:gd name="T62" fmla="*/ 22385 w 28490"/>
                  <a:gd name="T63" fmla="*/ 91 h 13779"/>
                  <a:gd name="T64" fmla="*/ 22652 w 28490"/>
                  <a:gd name="T65" fmla="*/ 0 h 13779"/>
                  <a:gd name="T66" fmla="*/ 22849 w 28490"/>
                  <a:gd name="T67" fmla="*/ 49 h 13779"/>
                  <a:gd name="T68" fmla="*/ 23369 w 28490"/>
                  <a:gd name="T69" fmla="*/ 197 h 13779"/>
                  <a:gd name="T70" fmla="*/ 27324 w 28490"/>
                  <a:gd name="T71" fmla="*/ 176 h 13779"/>
                  <a:gd name="T72" fmla="*/ 27921 w 28490"/>
                  <a:gd name="T73" fmla="*/ 400 h 13779"/>
                  <a:gd name="T74" fmla="*/ 28490 w 28490"/>
                  <a:gd name="T75" fmla="*/ 429 h 137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8490" h="13779">
                    <a:moveTo>
                      <a:pt x="0" y="13779"/>
                    </a:moveTo>
                    <a:lnTo>
                      <a:pt x="2364" y="12667"/>
                    </a:lnTo>
                    <a:lnTo>
                      <a:pt x="4308" y="11707"/>
                    </a:lnTo>
                    <a:lnTo>
                      <a:pt x="4604" y="11667"/>
                    </a:lnTo>
                    <a:lnTo>
                      <a:pt x="5368" y="11343"/>
                    </a:lnTo>
                    <a:lnTo>
                      <a:pt x="8212" y="10203"/>
                    </a:lnTo>
                    <a:lnTo>
                      <a:pt x="8424" y="10095"/>
                    </a:lnTo>
                    <a:lnTo>
                      <a:pt x="8572" y="9971"/>
                    </a:lnTo>
                    <a:lnTo>
                      <a:pt x="8644" y="9811"/>
                    </a:lnTo>
                    <a:lnTo>
                      <a:pt x="8708" y="9679"/>
                    </a:lnTo>
                    <a:lnTo>
                      <a:pt x="8732" y="9575"/>
                    </a:lnTo>
                    <a:lnTo>
                      <a:pt x="8752" y="9467"/>
                    </a:lnTo>
                    <a:lnTo>
                      <a:pt x="8788" y="9227"/>
                    </a:lnTo>
                    <a:lnTo>
                      <a:pt x="8860" y="9003"/>
                    </a:lnTo>
                    <a:lnTo>
                      <a:pt x="9384" y="7703"/>
                    </a:lnTo>
                    <a:lnTo>
                      <a:pt x="9500" y="7407"/>
                    </a:lnTo>
                    <a:lnTo>
                      <a:pt x="9648" y="7095"/>
                    </a:lnTo>
                    <a:lnTo>
                      <a:pt x="9884" y="6587"/>
                    </a:lnTo>
                    <a:lnTo>
                      <a:pt x="9968" y="6447"/>
                    </a:lnTo>
                    <a:lnTo>
                      <a:pt x="10668" y="5563"/>
                    </a:lnTo>
                    <a:lnTo>
                      <a:pt x="11612" y="4411"/>
                    </a:lnTo>
                    <a:lnTo>
                      <a:pt x="11812" y="4283"/>
                    </a:lnTo>
                    <a:lnTo>
                      <a:pt x="12164" y="4183"/>
                    </a:lnTo>
                    <a:lnTo>
                      <a:pt x="15080" y="3991"/>
                    </a:lnTo>
                    <a:lnTo>
                      <a:pt x="17392" y="3827"/>
                    </a:lnTo>
                    <a:lnTo>
                      <a:pt x="17628" y="3787"/>
                    </a:lnTo>
                    <a:lnTo>
                      <a:pt x="17856" y="3695"/>
                    </a:lnTo>
                    <a:lnTo>
                      <a:pt x="19852" y="1655"/>
                    </a:lnTo>
                    <a:lnTo>
                      <a:pt x="19916" y="1595"/>
                    </a:lnTo>
                    <a:lnTo>
                      <a:pt x="19996" y="1531"/>
                    </a:lnTo>
                    <a:lnTo>
                      <a:pt x="21360" y="660"/>
                    </a:lnTo>
                    <a:lnTo>
                      <a:pt x="22385" y="91"/>
                    </a:lnTo>
                    <a:lnTo>
                      <a:pt x="22652" y="0"/>
                    </a:lnTo>
                    <a:lnTo>
                      <a:pt x="22849" y="49"/>
                    </a:lnTo>
                    <a:lnTo>
                      <a:pt x="23369" y="197"/>
                    </a:lnTo>
                    <a:lnTo>
                      <a:pt x="27324" y="176"/>
                    </a:lnTo>
                    <a:lnTo>
                      <a:pt x="27921" y="400"/>
                    </a:lnTo>
                    <a:lnTo>
                      <a:pt x="28490" y="429"/>
                    </a:lnTo>
                  </a:path>
                </a:pathLst>
              </a:custGeom>
              <a:noFill/>
              <a:ln w="9525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58" name="Freeform 1078"/>
              <p:cNvSpPr>
                <a:spLocks/>
              </p:cNvSpPr>
              <p:nvPr/>
            </p:nvSpPr>
            <p:spPr bwMode="auto">
              <a:xfrm>
                <a:off x="-12055" y="5412"/>
                <a:ext cx="28355" cy="5303"/>
              </a:xfrm>
              <a:custGeom>
                <a:avLst/>
                <a:gdLst>
                  <a:gd name="T0" fmla="*/ 84 w 28356"/>
                  <a:gd name="T1" fmla="*/ 2504 h 5304"/>
                  <a:gd name="T2" fmla="*/ 116 w 28356"/>
                  <a:gd name="T3" fmla="*/ 2404 h 5304"/>
                  <a:gd name="T4" fmla="*/ 152 w 28356"/>
                  <a:gd name="T5" fmla="*/ 2328 h 5304"/>
                  <a:gd name="T6" fmla="*/ 216 w 28356"/>
                  <a:gd name="T7" fmla="*/ 2348 h 5304"/>
                  <a:gd name="T8" fmla="*/ 1736 w 28356"/>
                  <a:gd name="T9" fmla="*/ 3288 h 5304"/>
                  <a:gd name="T10" fmla="*/ 2056 w 28356"/>
                  <a:gd name="T11" fmla="*/ 3372 h 5304"/>
                  <a:gd name="T12" fmla="*/ 4660 w 28356"/>
                  <a:gd name="T13" fmla="*/ 3324 h 5304"/>
                  <a:gd name="T14" fmla="*/ 5240 w 28356"/>
                  <a:gd name="T15" fmla="*/ 3372 h 5304"/>
                  <a:gd name="T16" fmla="*/ 7004 w 28356"/>
                  <a:gd name="T17" fmla="*/ 3968 h 5304"/>
                  <a:gd name="T18" fmla="*/ 7532 w 28356"/>
                  <a:gd name="T19" fmla="*/ 4060 h 5304"/>
                  <a:gd name="T20" fmla="*/ 9660 w 28356"/>
                  <a:gd name="T21" fmla="*/ 4060 h 5304"/>
                  <a:gd name="T22" fmla="*/ 10080 w 28356"/>
                  <a:gd name="T23" fmla="*/ 4200 h 5304"/>
                  <a:gd name="T24" fmla="*/ 10424 w 28356"/>
                  <a:gd name="T25" fmla="*/ 4412 h 5304"/>
                  <a:gd name="T26" fmla="*/ 10692 w 28356"/>
                  <a:gd name="T27" fmla="*/ 4568 h 5304"/>
                  <a:gd name="T28" fmla="*/ 11088 w 28356"/>
                  <a:gd name="T29" fmla="*/ 4732 h 5304"/>
                  <a:gd name="T30" fmla="*/ 11976 w 28356"/>
                  <a:gd name="T31" fmla="*/ 5000 h 5304"/>
                  <a:gd name="T32" fmla="*/ 13260 w 28356"/>
                  <a:gd name="T33" fmla="*/ 5304 h 5304"/>
                  <a:gd name="T34" fmla="*/ 13812 w 28356"/>
                  <a:gd name="T35" fmla="*/ 5204 h 5304"/>
                  <a:gd name="T36" fmla="*/ 14316 w 28356"/>
                  <a:gd name="T37" fmla="*/ 4932 h 5304"/>
                  <a:gd name="T38" fmla="*/ 14792 w 28356"/>
                  <a:gd name="T39" fmla="*/ 4656 h 5304"/>
                  <a:gd name="T40" fmla="*/ 15332 w 28356"/>
                  <a:gd name="T41" fmla="*/ 4100 h 5304"/>
                  <a:gd name="T42" fmla="*/ 15616 w 28356"/>
                  <a:gd name="T43" fmla="*/ 3524 h 5304"/>
                  <a:gd name="T44" fmla="*/ 15880 w 28356"/>
                  <a:gd name="T45" fmla="*/ 3040 h 5304"/>
                  <a:gd name="T46" fmla="*/ 16452 w 28356"/>
                  <a:gd name="T47" fmla="*/ 2244 h 5304"/>
                  <a:gd name="T48" fmla="*/ 16668 w 28356"/>
                  <a:gd name="T49" fmla="*/ 2028 h 5304"/>
                  <a:gd name="T50" fmla="*/ 16928 w 28356"/>
                  <a:gd name="T51" fmla="*/ 1900 h 5304"/>
                  <a:gd name="T52" fmla="*/ 17796 w 28356"/>
                  <a:gd name="T53" fmla="*/ 1628 h 5304"/>
                  <a:gd name="T54" fmla="*/ 19888 w 28356"/>
                  <a:gd name="T55" fmla="*/ 1140 h 5304"/>
                  <a:gd name="T56" fmla="*/ 24032 w 28356"/>
                  <a:gd name="T57" fmla="*/ 240 h 5304"/>
                  <a:gd name="T58" fmla="*/ 24772 w 28356"/>
                  <a:gd name="T59" fmla="*/ 76 h 5304"/>
                  <a:gd name="T60" fmla="*/ 25248 w 28356"/>
                  <a:gd name="T61" fmla="*/ 0 h 5304"/>
                  <a:gd name="T62" fmla="*/ 28356 w 28356"/>
                  <a:gd name="T63" fmla="*/ 72 h 5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8356" h="5304">
                    <a:moveTo>
                      <a:pt x="0" y="2560"/>
                    </a:moveTo>
                    <a:lnTo>
                      <a:pt x="84" y="2504"/>
                    </a:lnTo>
                    <a:lnTo>
                      <a:pt x="112" y="2428"/>
                    </a:lnTo>
                    <a:lnTo>
                      <a:pt x="116" y="2404"/>
                    </a:lnTo>
                    <a:lnTo>
                      <a:pt x="120" y="2364"/>
                    </a:lnTo>
                    <a:cubicBezTo>
                      <a:pt x="126" y="2351"/>
                      <a:pt x="141" y="2333"/>
                      <a:pt x="152" y="2328"/>
                    </a:cubicBezTo>
                    <a:cubicBezTo>
                      <a:pt x="163" y="2323"/>
                      <a:pt x="173" y="2333"/>
                      <a:pt x="184" y="2336"/>
                    </a:cubicBezTo>
                    <a:lnTo>
                      <a:pt x="216" y="2348"/>
                    </a:lnTo>
                    <a:lnTo>
                      <a:pt x="1568" y="3204"/>
                    </a:lnTo>
                    <a:lnTo>
                      <a:pt x="1736" y="3288"/>
                    </a:lnTo>
                    <a:lnTo>
                      <a:pt x="1884" y="3348"/>
                    </a:lnTo>
                    <a:lnTo>
                      <a:pt x="2056" y="3372"/>
                    </a:lnTo>
                    <a:lnTo>
                      <a:pt x="3328" y="3348"/>
                    </a:lnTo>
                    <a:lnTo>
                      <a:pt x="4660" y="3324"/>
                    </a:lnTo>
                    <a:lnTo>
                      <a:pt x="5036" y="3336"/>
                    </a:lnTo>
                    <a:lnTo>
                      <a:pt x="5240" y="3372"/>
                    </a:lnTo>
                    <a:lnTo>
                      <a:pt x="6724" y="3884"/>
                    </a:lnTo>
                    <a:lnTo>
                      <a:pt x="7004" y="3968"/>
                    </a:lnTo>
                    <a:lnTo>
                      <a:pt x="7224" y="4020"/>
                    </a:lnTo>
                    <a:lnTo>
                      <a:pt x="7532" y="4060"/>
                    </a:lnTo>
                    <a:lnTo>
                      <a:pt x="7844" y="4060"/>
                    </a:lnTo>
                    <a:lnTo>
                      <a:pt x="9660" y="4060"/>
                    </a:lnTo>
                    <a:lnTo>
                      <a:pt x="9876" y="4092"/>
                    </a:lnTo>
                    <a:lnTo>
                      <a:pt x="10080" y="4200"/>
                    </a:lnTo>
                    <a:lnTo>
                      <a:pt x="10236" y="4308"/>
                    </a:lnTo>
                    <a:lnTo>
                      <a:pt x="10424" y="4412"/>
                    </a:lnTo>
                    <a:lnTo>
                      <a:pt x="10548" y="4484"/>
                    </a:lnTo>
                    <a:lnTo>
                      <a:pt x="10692" y="4568"/>
                    </a:lnTo>
                    <a:lnTo>
                      <a:pt x="10884" y="4656"/>
                    </a:lnTo>
                    <a:lnTo>
                      <a:pt x="11088" y="4732"/>
                    </a:lnTo>
                    <a:lnTo>
                      <a:pt x="11356" y="4824"/>
                    </a:lnTo>
                    <a:lnTo>
                      <a:pt x="11976" y="5000"/>
                    </a:lnTo>
                    <a:lnTo>
                      <a:pt x="12904" y="5248"/>
                    </a:lnTo>
                    <a:lnTo>
                      <a:pt x="13260" y="5304"/>
                    </a:lnTo>
                    <a:lnTo>
                      <a:pt x="13572" y="5268"/>
                    </a:lnTo>
                    <a:lnTo>
                      <a:pt x="13812" y="5204"/>
                    </a:lnTo>
                    <a:lnTo>
                      <a:pt x="14084" y="5072"/>
                    </a:lnTo>
                    <a:lnTo>
                      <a:pt x="14316" y="4932"/>
                    </a:lnTo>
                    <a:lnTo>
                      <a:pt x="14540" y="4800"/>
                    </a:lnTo>
                    <a:lnTo>
                      <a:pt x="14792" y="4656"/>
                    </a:lnTo>
                    <a:lnTo>
                      <a:pt x="15064" y="4432"/>
                    </a:lnTo>
                    <a:lnTo>
                      <a:pt x="15332" y="4100"/>
                    </a:lnTo>
                    <a:lnTo>
                      <a:pt x="15524" y="3724"/>
                    </a:lnTo>
                    <a:lnTo>
                      <a:pt x="15616" y="3524"/>
                    </a:lnTo>
                    <a:lnTo>
                      <a:pt x="15748" y="3276"/>
                    </a:lnTo>
                    <a:lnTo>
                      <a:pt x="15880" y="3040"/>
                    </a:lnTo>
                    <a:lnTo>
                      <a:pt x="16004" y="2852"/>
                    </a:lnTo>
                    <a:lnTo>
                      <a:pt x="16452" y="2244"/>
                    </a:lnTo>
                    <a:lnTo>
                      <a:pt x="16556" y="2112"/>
                    </a:lnTo>
                    <a:lnTo>
                      <a:pt x="16668" y="2028"/>
                    </a:lnTo>
                    <a:lnTo>
                      <a:pt x="16788" y="1944"/>
                    </a:lnTo>
                    <a:lnTo>
                      <a:pt x="16928" y="1900"/>
                    </a:lnTo>
                    <a:lnTo>
                      <a:pt x="17236" y="1804"/>
                    </a:lnTo>
                    <a:lnTo>
                      <a:pt x="17796" y="1628"/>
                    </a:lnTo>
                    <a:lnTo>
                      <a:pt x="18444" y="1456"/>
                    </a:lnTo>
                    <a:lnTo>
                      <a:pt x="19888" y="1140"/>
                    </a:lnTo>
                    <a:lnTo>
                      <a:pt x="23584" y="332"/>
                    </a:lnTo>
                    <a:lnTo>
                      <a:pt x="24032" y="240"/>
                    </a:lnTo>
                    <a:lnTo>
                      <a:pt x="24456" y="144"/>
                    </a:lnTo>
                    <a:lnTo>
                      <a:pt x="24772" y="76"/>
                    </a:lnTo>
                    <a:lnTo>
                      <a:pt x="25016" y="24"/>
                    </a:lnTo>
                    <a:lnTo>
                      <a:pt x="25248" y="0"/>
                    </a:lnTo>
                    <a:lnTo>
                      <a:pt x="25520" y="0"/>
                    </a:lnTo>
                    <a:lnTo>
                      <a:pt x="28356" y="72"/>
                    </a:lnTo>
                  </a:path>
                </a:pathLst>
              </a:custGeom>
              <a:noFill/>
              <a:ln w="9525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59" name="Freeform 1079"/>
              <p:cNvSpPr>
                <a:spLocks/>
              </p:cNvSpPr>
              <p:nvPr/>
            </p:nvSpPr>
            <p:spPr bwMode="auto">
              <a:xfrm>
                <a:off x="-11586" y="7711"/>
                <a:ext cx="70" cy="226"/>
              </a:xfrm>
              <a:custGeom>
                <a:avLst/>
                <a:gdLst>
                  <a:gd name="T0" fmla="*/ 40 w 72"/>
                  <a:gd name="T1" fmla="*/ 224 h 224"/>
                  <a:gd name="T2" fmla="*/ 12 w 72"/>
                  <a:gd name="T3" fmla="*/ 168 h 224"/>
                  <a:gd name="T4" fmla="*/ 0 w 72"/>
                  <a:gd name="T5" fmla="*/ 108 h 224"/>
                  <a:gd name="T6" fmla="*/ 24 w 72"/>
                  <a:gd name="T7" fmla="*/ 60 h 224"/>
                  <a:gd name="T8" fmla="*/ 72 w 72"/>
                  <a:gd name="T9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224">
                    <a:moveTo>
                      <a:pt x="40" y="224"/>
                    </a:moveTo>
                    <a:lnTo>
                      <a:pt x="12" y="168"/>
                    </a:lnTo>
                    <a:lnTo>
                      <a:pt x="0" y="108"/>
                    </a:lnTo>
                    <a:lnTo>
                      <a:pt x="24" y="60"/>
                    </a:lnTo>
                    <a:lnTo>
                      <a:pt x="72" y="0"/>
                    </a:lnTo>
                  </a:path>
                </a:pathLst>
              </a:custGeom>
              <a:noFill/>
              <a:ln w="9525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60" name="Freeform 1080"/>
              <p:cNvSpPr>
                <a:spLocks/>
              </p:cNvSpPr>
              <p:nvPr/>
            </p:nvSpPr>
            <p:spPr bwMode="auto">
              <a:xfrm>
                <a:off x="-11915" y="7878"/>
                <a:ext cx="345" cy="54"/>
              </a:xfrm>
              <a:custGeom>
                <a:avLst/>
                <a:gdLst>
                  <a:gd name="T0" fmla="*/ 0 w 348"/>
                  <a:gd name="T1" fmla="*/ 28 h 52"/>
                  <a:gd name="T2" fmla="*/ 92 w 348"/>
                  <a:gd name="T3" fmla="*/ 8 h 52"/>
                  <a:gd name="T4" fmla="*/ 176 w 348"/>
                  <a:gd name="T5" fmla="*/ 0 h 52"/>
                  <a:gd name="T6" fmla="*/ 252 w 348"/>
                  <a:gd name="T7" fmla="*/ 12 h 52"/>
                  <a:gd name="T8" fmla="*/ 348 w 348"/>
                  <a:gd name="T9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52">
                    <a:moveTo>
                      <a:pt x="0" y="28"/>
                    </a:moveTo>
                    <a:lnTo>
                      <a:pt x="92" y="8"/>
                    </a:lnTo>
                    <a:lnTo>
                      <a:pt x="176" y="0"/>
                    </a:lnTo>
                    <a:lnTo>
                      <a:pt x="252" y="12"/>
                    </a:lnTo>
                    <a:lnTo>
                      <a:pt x="348" y="52"/>
                    </a:lnTo>
                  </a:path>
                </a:pathLst>
              </a:custGeom>
              <a:noFill/>
              <a:ln w="9525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61" name="Freeform 1081"/>
              <p:cNvSpPr>
                <a:spLocks/>
              </p:cNvSpPr>
              <p:nvPr/>
            </p:nvSpPr>
            <p:spPr bwMode="auto">
              <a:xfrm>
                <a:off x="-2074" y="7113"/>
                <a:ext cx="188" cy="2848"/>
              </a:xfrm>
              <a:custGeom>
                <a:avLst/>
                <a:gdLst>
                  <a:gd name="T0" fmla="*/ 74 w 188"/>
                  <a:gd name="T1" fmla="*/ 2852 h 2852"/>
                  <a:gd name="T2" fmla="*/ 12 w 188"/>
                  <a:gd name="T3" fmla="*/ 2392 h 2852"/>
                  <a:gd name="T4" fmla="*/ 0 w 188"/>
                  <a:gd name="T5" fmla="*/ 2268 h 2852"/>
                  <a:gd name="T6" fmla="*/ 8 w 188"/>
                  <a:gd name="T7" fmla="*/ 1268 h 2852"/>
                  <a:gd name="T8" fmla="*/ 4 w 188"/>
                  <a:gd name="T9" fmla="*/ 916 h 2852"/>
                  <a:gd name="T10" fmla="*/ 188 w 188"/>
                  <a:gd name="T11" fmla="*/ 0 h 2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8" h="2852">
                    <a:moveTo>
                      <a:pt x="74" y="2852"/>
                    </a:moveTo>
                    <a:lnTo>
                      <a:pt x="12" y="2392"/>
                    </a:lnTo>
                    <a:lnTo>
                      <a:pt x="0" y="2268"/>
                    </a:lnTo>
                    <a:lnTo>
                      <a:pt x="8" y="1268"/>
                    </a:lnTo>
                    <a:lnTo>
                      <a:pt x="4" y="916"/>
                    </a:lnTo>
                    <a:lnTo>
                      <a:pt x="188" y="0"/>
                    </a:lnTo>
                  </a:path>
                </a:pathLst>
              </a:custGeom>
              <a:noFill/>
              <a:ln w="9525" cap="flat" cmpd="sng">
                <a:solidFill>
                  <a:srgbClr val="99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62" name="Freeform 1082"/>
              <p:cNvSpPr>
                <a:spLocks/>
              </p:cNvSpPr>
              <p:nvPr/>
            </p:nvSpPr>
            <p:spPr bwMode="auto">
              <a:xfrm>
                <a:off x="1689" y="6252"/>
                <a:ext cx="926" cy="5540"/>
              </a:xfrm>
              <a:custGeom>
                <a:avLst/>
                <a:gdLst>
                  <a:gd name="T0" fmla="*/ 68 w 928"/>
                  <a:gd name="T1" fmla="*/ 5540 h 5540"/>
                  <a:gd name="T2" fmla="*/ 364 w 928"/>
                  <a:gd name="T3" fmla="*/ 4956 h 5540"/>
                  <a:gd name="T4" fmla="*/ 404 w 928"/>
                  <a:gd name="T5" fmla="*/ 4764 h 5540"/>
                  <a:gd name="T6" fmla="*/ 408 w 928"/>
                  <a:gd name="T7" fmla="*/ 4584 h 5540"/>
                  <a:gd name="T8" fmla="*/ 436 w 928"/>
                  <a:gd name="T9" fmla="*/ 4448 h 5540"/>
                  <a:gd name="T10" fmla="*/ 508 w 928"/>
                  <a:gd name="T11" fmla="*/ 4272 h 5540"/>
                  <a:gd name="T12" fmla="*/ 512 w 928"/>
                  <a:gd name="T13" fmla="*/ 4072 h 5540"/>
                  <a:gd name="T14" fmla="*/ 448 w 928"/>
                  <a:gd name="T15" fmla="*/ 3884 h 5540"/>
                  <a:gd name="T16" fmla="*/ 136 w 928"/>
                  <a:gd name="T17" fmla="*/ 3388 h 5540"/>
                  <a:gd name="T18" fmla="*/ 68 w 928"/>
                  <a:gd name="T19" fmla="*/ 3176 h 5540"/>
                  <a:gd name="T20" fmla="*/ 44 w 928"/>
                  <a:gd name="T21" fmla="*/ 2940 h 5540"/>
                  <a:gd name="T22" fmla="*/ 88 w 928"/>
                  <a:gd name="T23" fmla="*/ 2732 h 5540"/>
                  <a:gd name="T24" fmla="*/ 92 w 928"/>
                  <a:gd name="T25" fmla="*/ 2516 h 5540"/>
                  <a:gd name="T26" fmla="*/ 48 w 928"/>
                  <a:gd name="T27" fmla="*/ 2172 h 5540"/>
                  <a:gd name="T28" fmla="*/ 0 w 928"/>
                  <a:gd name="T29" fmla="*/ 1732 h 5540"/>
                  <a:gd name="T30" fmla="*/ 56 w 928"/>
                  <a:gd name="T31" fmla="*/ 1460 h 5540"/>
                  <a:gd name="T32" fmla="*/ 224 w 928"/>
                  <a:gd name="T33" fmla="*/ 1092 h 5540"/>
                  <a:gd name="T34" fmla="*/ 368 w 928"/>
                  <a:gd name="T35" fmla="*/ 728 h 5540"/>
                  <a:gd name="T36" fmla="*/ 372 w 928"/>
                  <a:gd name="T37" fmla="*/ 360 h 5540"/>
                  <a:gd name="T38" fmla="*/ 400 w 928"/>
                  <a:gd name="T39" fmla="*/ 252 h 5540"/>
                  <a:gd name="T40" fmla="*/ 496 w 928"/>
                  <a:gd name="T41" fmla="*/ 180 h 5540"/>
                  <a:gd name="T42" fmla="*/ 928 w 928"/>
                  <a:gd name="T43" fmla="*/ 0 h 5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28" h="5540">
                    <a:moveTo>
                      <a:pt x="68" y="5540"/>
                    </a:moveTo>
                    <a:lnTo>
                      <a:pt x="364" y="4956"/>
                    </a:lnTo>
                    <a:lnTo>
                      <a:pt x="404" y="4764"/>
                    </a:lnTo>
                    <a:lnTo>
                      <a:pt x="408" y="4584"/>
                    </a:lnTo>
                    <a:lnTo>
                      <a:pt x="436" y="4448"/>
                    </a:lnTo>
                    <a:lnTo>
                      <a:pt x="508" y="4272"/>
                    </a:lnTo>
                    <a:lnTo>
                      <a:pt x="512" y="4072"/>
                    </a:lnTo>
                    <a:lnTo>
                      <a:pt x="448" y="3884"/>
                    </a:lnTo>
                    <a:lnTo>
                      <a:pt x="136" y="3388"/>
                    </a:lnTo>
                    <a:lnTo>
                      <a:pt x="68" y="3176"/>
                    </a:lnTo>
                    <a:lnTo>
                      <a:pt x="44" y="2940"/>
                    </a:lnTo>
                    <a:lnTo>
                      <a:pt x="88" y="2732"/>
                    </a:lnTo>
                    <a:lnTo>
                      <a:pt x="92" y="2516"/>
                    </a:lnTo>
                    <a:lnTo>
                      <a:pt x="48" y="2172"/>
                    </a:lnTo>
                    <a:lnTo>
                      <a:pt x="0" y="1732"/>
                    </a:lnTo>
                    <a:lnTo>
                      <a:pt x="56" y="1460"/>
                    </a:lnTo>
                    <a:lnTo>
                      <a:pt x="224" y="1092"/>
                    </a:lnTo>
                    <a:lnTo>
                      <a:pt x="368" y="728"/>
                    </a:lnTo>
                    <a:lnTo>
                      <a:pt x="372" y="360"/>
                    </a:lnTo>
                    <a:lnTo>
                      <a:pt x="400" y="252"/>
                    </a:lnTo>
                    <a:lnTo>
                      <a:pt x="496" y="180"/>
                    </a:lnTo>
                    <a:lnTo>
                      <a:pt x="928" y="0"/>
                    </a:lnTo>
                  </a:path>
                </a:pathLst>
              </a:custGeom>
              <a:noFill/>
              <a:ln w="9525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63" name="Freeform 1083"/>
              <p:cNvSpPr>
                <a:spLocks/>
              </p:cNvSpPr>
              <p:nvPr/>
            </p:nvSpPr>
            <p:spPr bwMode="auto">
              <a:xfrm>
                <a:off x="311" y="3306"/>
                <a:ext cx="7295" cy="7861"/>
              </a:xfrm>
              <a:custGeom>
                <a:avLst/>
                <a:gdLst>
                  <a:gd name="T0" fmla="*/ 7292 w 7292"/>
                  <a:gd name="T1" fmla="*/ 7864 h 7864"/>
                  <a:gd name="T2" fmla="*/ 6980 w 7292"/>
                  <a:gd name="T3" fmla="*/ 7488 h 7864"/>
                  <a:gd name="T4" fmla="*/ 6812 w 7292"/>
                  <a:gd name="T5" fmla="*/ 7296 h 7864"/>
                  <a:gd name="T6" fmla="*/ 6468 w 7292"/>
                  <a:gd name="T7" fmla="*/ 7100 h 7864"/>
                  <a:gd name="T8" fmla="*/ 6204 w 7292"/>
                  <a:gd name="T9" fmla="*/ 6708 h 7864"/>
                  <a:gd name="T10" fmla="*/ 5844 w 7292"/>
                  <a:gd name="T11" fmla="*/ 6436 h 7864"/>
                  <a:gd name="T12" fmla="*/ 5440 w 7292"/>
                  <a:gd name="T13" fmla="*/ 6064 h 7864"/>
                  <a:gd name="T14" fmla="*/ 5200 w 7292"/>
                  <a:gd name="T15" fmla="*/ 5708 h 7864"/>
                  <a:gd name="T16" fmla="*/ 5044 w 7292"/>
                  <a:gd name="T17" fmla="*/ 5572 h 7864"/>
                  <a:gd name="T18" fmla="*/ 4684 w 7292"/>
                  <a:gd name="T19" fmla="*/ 5348 h 7864"/>
                  <a:gd name="T20" fmla="*/ 4304 w 7292"/>
                  <a:gd name="T21" fmla="*/ 5064 h 7864"/>
                  <a:gd name="T22" fmla="*/ 3668 w 7292"/>
                  <a:gd name="T23" fmla="*/ 4516 h 7864"/>
                  <a:gd name="T24" fmla="*/ 2760 w 7292"/>
                  <a:gd name="T25" fmla="*/ 3656 h 7864"/>
                  <a:gd name="T26" fmla="*/ 2356 w 7292"/>
                  <a:gd name="T27" fmla="*/ 3024 h 7864"/>
                  <a:gd name="T28" fmla="*/ 2156 w 7292"/>
                  <a:gd name="T29" fmla="*/ 2764 h 7864"/>
                  <a:gd name="T30" fmla="*/ 1896 w 7292"/>
                  <a:gd name="T31" fmla="*/ 2412 h 7864"/>
                  <a:gd name="T32" fmla="*/ 1668 w 7292"/>
                  <a:gd name="T33" fmla="*/ 2092 h 7864"/>
                  <a:gd name="T34" fmla="*/ 1172 w 7292"/>
                  <a:gd name="T35" fmla="*/ 1328 h 7864"/>
                  <a:gd name="T36" fmla="*/ 836 w 7292"/>
                  <a:gd name="T37" fmla="*/ 1004 h 7864"/>
                  <a:gd name="T38" fmla="*/ 468 w 7292"/>
                  <a:gd name="T39" fmla="*/ 632 h 7864"/>
                  <a:gd name="T40" fmla="*/ 308 w 7292"/>
                  <a:gd name="T41" fmla="*/ 464 h 7864"/>
                  <a:gd name="T42" fmla="*/ 0 w 7292"/>
                  <a:gd name="T43" fmla="*/ 0 h 7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7292" h="7864">
                    <a:moveTo>
                      <a:pt x="7292" y="7864"/>
                    </a:moveTo>
                    <a:lnTo>
                      <a:pt x="6980" y="7488"/>
                    </a:lnTo>
                    <a:lnTo>
                      <a:pt x="6812" y="7296"/>
                    </a:lnTo>
                    <a:lnTo>
                      <a:pt x="6468" y="7100"/>
                    </a:lnTo>
                    <a:lnTo>
                      <a:pt x="6204" y="6708"/>
                    </a:lnTo>
                    <a:lnTo>
                      <a:pt x="5844" y="6436"/>
                    </a:lnTo>
                    <a:lnTo>
                      <a:pt x="5440" y="6064"/>
                    </a:lnTo>
                    <a:lnTo>
                      <a:pt x="5200" y="5708"/>
                    </a:lnTo>
                    <a:lnTo>
                      <a:pt x="5044" y="5572"/>
                    </a:lnTo>
                    <a:lnTo>
                      <a:pt x="4684" y="5348"/>
                    </a:lnTo>
                    <a:lnTo>
                      <a:pt x="4304" y="5064"/>
                    </a:lnTo>
                    <a:lnTo>
                      <a:pt x="3668" y="4516"/>
                    </a:lnTo>
                    <a:lnTo>
                      <a:pt x="2760" y="3656"/>
                    </a:lnTo>
                    <a:lnTo>
                      <a:pt x="2356" y="3024"/>
                    </a:lnTo>
                    <a:lnTo>
                      <a:pt x="2156" y="2764"/>
                    </a:lnTo>
                    <a:lnTo>
                      <a:pt x="1896" y="2412"/>
                    </a:lnTo>
                    <a:lnTo>
                      <a:pt x="1668" y="2092"/>
                    </a:lnTo>
                    <a:lnTo>
                      <a:pt x="1172" y="1328"/>
                    </a:lnTo>
                    <a:lnTo>
                      <a:pt x="836" y="1004"/>
                    </a:lnTo>
                    <a:lnTo>
                      <a:pt x="468" y="632"/>
                    </a:lnTo>
                    <a:lnTo>
                      <a:pt x="308" y="464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64" name="Freeform 1084"/>
              <p:cNvSpPr>
                <a:spLocks/>
              </p:cNvSpPr>
              <p:nvPr/>
            </p:nvSpPr>
            <p:spPr bwMode="auto">
              <a:xfrm>
                <a:off x="2744" y="135"/>
                <a:ext cx="7634" cy="4388"/>
              </a:xfrm>
              <a:custGeom>
                <a:avLst/>
                <a:gdLst>
                  <a:gd name="T0" fmla="*/ 0 w 7630"/>
                  <a:gd name="T1" fmla="*/ 4389 h 4389"/>
                  <a:gd name="T2" fmla="*/ 150 w 7630"/>
                  <a:gd name="T3" fmla="*/ 4036 h 4389"/>
                  <a:gd name="T4" fmla="*/ 382 w 7630"/>
                  <a:gd name="T5" fmla="*/ 3804 h 4389"/>
                  <a:gd name="T6" fmla="*/ 638 w 7630"/>
                  <a:gd name="T7" fmla="*/ 3644 h 4389"/>
                  <a:gd name="T8" fmla="*/ 942 w 7630"/>
                  <a:gd name="T9" fmla="*/ 3404 h 4389"/>
                  <a:gd name="T10" fmla="*/ 1190 w 7630"/>
                  <a:gd name="T11" fmla="*/ 3256 h 4389"/>
                  <a:gd name="T12" fmla="*/ 1582 w 7630"/>
                  <a:gd name="T13" fmla="*/ 3144 h 4389"/>
                  <a:gd name="T14" fmla="*/ 1814 w 7630"/>
                  <a:gd name="T15" fmla="*/ 3028 h 4389"/>
                  <a:gd name="T16" fmla="*/ 1966 w 7630"/>
                  <a:gd name="T17" fmla="*/ 2820 h 4389"/>
                  <a:gd name="T18" fmla="*/ 2078 w 7630"/>
                  <a:gd name="T19" fmla="*/ 2636 h 4389"/>
                  <a:gd name="T20" fmla="*/ 2242 w 7630"/>
                  <a:gd name="T21" fmla="*/ 2472 h 4389"/>
                  <a:gd name="T22" fmla="*/ 2366 w 7630"/>
                  <a:gd name="T23" fmla="*/ 2332 h 4389"/>
                  <a:gd name="T24" fmla="*/ 2374 w 7630"/>
                  <a:gd name="T25" fmla="*/ 2144 h 4389"/>
                  <a:gd name="T26" fmla="*/ 2390 w 7630"/>
                  <a:gd name="T27" fmla="*/ 1912 h 4389"/>
                  <a:gd name="T28" fmla="*/ 2466 w 7630"/>
                  <a:gd name="T29" fmla="*/ 1660 h 4389"/>
                  <a:gd name="T30" fmla="*/ 2574 w 7630"/>
                  <a:gd name="T31" fmla="*/ 1412 h 4389"/>
                  <a:gd name="T32" fmla="*/ 2626 w 7630"/>
                  <a:gd name="T33" fmla="*/ 1324 h 4389"/>
                  <a:gd name="T34" fmla="*/ 2886 w 7630"/>
                  <a:gd name="T35" fmla="*/ 1292 h 4389"/>
                  <a:gd name="T36" fmla="*/ 3118 w 7630"/>
                  <a:gd name="T37" fmla="*/ 1288 h 4389"/>
                  <a:gd name="T38" fmla="*/ 3398 w 7630"/>
                  <a:gd name="T39" fmla="*/ 1276 h 4389"/>
                  <a:gd name="T40" fmla="*/ 3630 w 7630"/>
                  <a:gd name="T41" fmla="*/ 1172 h 4389"/>
                  <a:gd name="T42" fmla="*/ 4438 w 7630"/>
                  <a:gd name="T43" fmla="*/ 792 h 4389"/>
                  <a:gd name="T44" fmla="*/ 4558 w 7630"/>
                  <a:gd name="T45" fmla="*/ 604 h 4389"/>
                  <a:gd name="T46" fmla="*/ 4678 w 7630"/>
                  <a:gd name="T47" fmla="*/ 380 h 4389"/>
                  <a:gd name="T48" fmla="*/ 4910 w 7630"/>
                  <a:gd name="T49" fmla="*/ 256 h 4389"/>
                  <a:gd name="T50" fmla="*/ 5154 w 7630"/>
                  <a:gd name="T51" fmla="*/ 140 h 4389"/>
                  <a:gd name="T52" fmla="*/ 5354 w 7630"/>
                  <a:gd name="T53" fmla="*/ 44 h 4389"/>
                  <a:gd name="T54" fmla="*/ 5482 w 7630"/>
                  <a:gd name="T55" fmla="*/ 0 h 4389"/>
                  <a:gd name="T56" fmla="*/ 7630 w 7630"/>
                  <a:gd name="T57" fmla="*/ 340 h 4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30" h="4389">
                    <a:moveTo>
                      <a:pt x="0" y="4389"/>
                    </a:moveTo>
                    <a:lnTo>
                      <a:pt x="150" y="4036"/>
                    </a:lnTo>
                    <a:lnTo>
                      <a:pt x="382" y="3804"/>
                    </a:lnTo>
                    <a:lnTo>
                      <a:pt x="638" y="3644"/>
                    </a:lnTo>
                    <a:lnTo>
                      <a:pt x="942" y="3404"/>
                    </a:lnTo>
                    <a:lnTo>
                      <a:pt x="1190" y="3256"/>
                    </a:lnTo>
                    <a:lnTo>
                      <a:pt x="1582" y="3144"/>
                    </a:lnTo>
                    <a:lnTo>
                      <a:pt x="1814" y="3028"/>
                    </a:lnTo>
                    <a:lnTo>
                      <a:pt x="1966" y="2820"/>
                    </a:lnTo>
                    <a:lnTo>
                      <a:pt x="2078" y="2636"/>
                    </a:lnTo>
                    <a:lnTo>
                      <a:pt x="2242" y="2472"/>
                    </a:lnTo>
                    <a:lnTo>
                      <a:pt x="2366" y="2332"/>
                    </a:lnTo>
                    <a:lnTo>
                      <a:pt x="2374" y="2144"/>
                    </a:lnTo>
                    <a:lnTo>
                      <a:pt x="2390" y="1912"/>
                    </a:lnTo>
                    <a:lnTo>
                      <a:pt x="2466" y="1660"/>
                    </a:lnTo>
                    <a:lnTo>
                      <a:pt x="2574" y="1412"/>
                    </a:lnTo>
                    <a:cubicBezTo>
                      <a:pt x="2601" y="1356"/>
                      <a:pt x="2570" y="1374"/>
                      <a:pt x="2626" y="1324"/>
                    </a:cubicBezTo>
                    <a:cubicBezTo>
                      <a:pt x="2682" y="1274"/>
                      <a:pt x="2804" y="1298"/>
                      <a:pt x="2886" y="1292"/>
                    </a:cubicBezTo>
                    <a:lnTo>
                      <a:pt x="3118" y="1288"/>
                    </a:lnTo>
                    <a:lnTo>
                      <a:pt x="3398" y="1276"/>
                    </a:lnTo>
                    <a:lnTo>
                      <a:pt x="3630" y="1172"/>
                    </a:lnTo>
                    <a:lnTo>
                      <a:pt x="4438" y="792"/>
                    </a:lnTo>
                    <a:lnTo>
                      <a:pt x="4558" y="604"/>
                    </a:lnTo>
                    <a:lnTo>
                      <a:pt x="4678" y="380"/>
                    </a:lnTo>
                    <a:lnTo>
                      <a:pt x="4910" y="256"/>
                    </a:lnTo>
                    <a:lnTo>
                      <a:pt x="5154" y="140"/>
                    </a:lnTo>
                    <a:lnTo>
                      <a:pt x="5354" y="44"/>
                    </a:lnTo>
                    <a:lnTo>
                      <a:pt x="5482" y="0"/>
                    </a:lnTo>
                    <a:lnTo>
                      <a:pt x="7630" y="340"/>
                    </a:lnTo>
                  </a:path>
                </a:pathLst>
              </a:custGeom>
              <a:noFill/>
              <a:ln w="9525" cap="flat" cmpd="sng">
                <a:solidFill>
                  <a:srgbClr val="99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65" name="Freeform 1085"/>
              <p:cNvSpPr>
                <a:spLocks/>
              </p:cNvSpPr>
              <p:nvPr/>
            </p:nvSpPr>
            <p:spPr bwMode="auto">
              <a:xfrm>
                <a:off x="5102" y="2477"/>
                <a:ext cx="4754" cy="2348"/>
              </a:xfrm>
              <a:custGeom>
                <a:avLst/>
                <a:gdLst>
                  <a:gd name="T0" fmla="*/ 0 w 4756"/>
                  <a:gd name="T1" fmla="*/ 0 h 2344"/>
                  <a:gd name="T2" fmla="*/ 28 w 4756"/>
                  <a:gd name="T3" fmla="*/ 164 h 2344"/>
                  <a:gd name="T4" fmla="*/ 120 w 4756"/>
                  <a:gd name="T5" fmla="*/ 368 h 2344"/>
                  <a:gd name="T6" fmla="*/ 176 w 4756"/>
                  <a:gd name="T7" fmla="*/ 552 h 2344"/>
                  <a:gd name="T8" fmla="*/ 208 w 4756"/>
                  <a:gd name="T9" fmla="*/ 640 h 2344"/>
                  <a:gd name="T10" fmla="*/ 304 w 4756"/>
                  <a:gd name="T11" fmla="*/ 724 h 2344"/>
                  <a:gd name="T12" fmla="*/ 724 w 4756"/>
                  <a:gd name="T13" fmla="*/ 956 h 2344"/>
                  <a:gd name="T14" fmla="*/ 760 w 4756"/>
                  <a:gd name="T15" fmla="*/ 1016 h 2344"/>
                  <a:gd name="T16" fmla="*/ 972 w 4756"/>
                  <a:gd name="T17" fmla="*/ 1464 h 2344"/>
                  <a:gd name="T18" fmla="*/ 1056 w 4756"/>
                  <a:gd name="T19" fmla="*/ 1540 h 2344"/>
                  <a:gd name="T20" fmla="*/ 1476 w 4756"/>
                  <a:gd name="T21" fmla="*/ 1700 h 2344"/>
                  <a:gd name="T22" fmla="*/ 1760 w 4756"/>
                  <a:gd name="T23" fmla="*/ 1800 h 2344"/>
                  <a:gd name="T24" fmla="*/ 1936 w 4756"/>
                  <a:gd name="T25" fmla="*/ 1872 h 2344"/>
                  <a:gd name="T26" fmla="*/ 2128 w 4756"/>
                  <a:gd name="T27" fmla="*/ 1940 h 2344"/>
                  <a:gd name="T28" fmla="*/ 2440 w 4756"/>
                  <a:gd name="T29" fmla="*/ 1956 h 2344"/>
                  <a:gd name="T30" fmla="*/ 2624 w 4756"/>
                  <a:gd name="T31" fmla="*/ 1944 h 2344"/>
                  <a:gd name="T32" fmla="*/ 2792 w 4756"/>
                  <a:gd name="T33" fmla="*/ 1900 h 2344"/>
                  <a:gd name="T34" fmla="*/ 2960 w 4756"/>
                  <a:gd name="T35" fmla="*/ 1868 h 2344"/>
                  <a:gd name="T36" fmla="*/ 3048 w 4756"/>
                  <a:gd name="T37" fmla="*/ 1848 h 2344"/>
                  <a:gd name="T38" fmla="*/ 3172 w 4756"/>
                  <a:gd name="T39" fmla="*/ 1868 h 2344"/>
                  <a:gd name="T40" fmla="*/ 3228 w 4756"/>
                  <a:gd name="T41" fmla="*/ 1868 h 2344"/>
                  <a:gd name="T42" fmla="*/ 3340 w 4756"/>
                  <a:gd name="T43" fmla="*/ 1924 h 2344"/>
                  <a:gd name="T44" fmla="*/ 3492 w 4756"/>
                  <a:gd name="T45" fmla="*/ 1904 h 2344"/>
                  <a:gd name="T46" fmla="*/ 3676 w 4756"/>
                  <a:gd name="T47" fmla="*/ 1852 h 2344"/>
                  <a:gd name="T48" fmla="*/ 3844 w 4756"/>
                  <a:gd name="T49" fmla="*/ 1772 h 2344"/>
                  <a:gd name="T50" fmla="*/ 4012 w 4756"/>
                  <a:gd name="T51" fmla="*/ 1712 h 2344"/>
                  <a:gd name="T52" fmla="*/ 4172 w 4756"/>
                  <a:gd name="T53" fmla="*/ 1708 h 2344"/>
                  <a:gd name="T54" fmla="*/ 4336 w 4756"/>
                  <a:gd name="T55" fmla="*/ 1720 h 2344"/>
                  <a:gd name="T56" fmla="*/ 4516 w 4756"/>
                  <a:gd name="T57" fmla="*/ 1784 h 2344"/>
                  <a:gd name="T58" fmla="*/ 4664 w 4756"/>
                  <a:gd name="T59" fmla="*/ 1860 h 2344"/>
                  <a:gd name="T60" fmla="*/ 4728 w 4756"/>
                  <a:gd name="T61" fmla="*/ 1944 h 2344"/>
                  <a:gd name="T62" fmla="*/ 4756 w 4756"/>
                  <a:gd name="T63" fmla="*/ 2068 h 2344"/>
                  <a:gd name="T64" fmla="*/ 4736 w 4756"/>
                  <a:gd name="T65" fmla="*/ 2328 h 2344"/>
                  <a:gd name="T66" fmla="*/ 4624 w 4756"/>
                  <a:gd name="T67" fmla="*/ 2344 h 2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756" h="2344">
                    <a:moveTo>
                      <a:pt x="0" y="0"/>
                    </a:moveTo>
                    <a:lnTo>
                      <a:pt x="28" y="164"/>
                    </a:lnTo>
                    <a:lnTo>
                      <a:pt x="120" y="368"/>
                    </a:lnTo>
                    <a:lnTo>
                      <a:pt x="176" y="552"/>
                    </a:lnTo>
                    <a:lnTo>
                      <a:pt x="208" y="640"/>
                    </a:lnTo>
                    <a:lnTo>
                      <a:pt x="304" y="724"/>
                    </a:lnTo>
                    <a:lnTo>
                      <a:pt x="724" y="956"/>
                    </a:lnTo>
                    <a:lnTo>
                      <a:pt x="760" y="1016"/>
                    </a:lnTo>
                    <a:lnTo>
                      <a:pt x="972" y="1464"/>
                    </a:lnTo>
                    <a:lnTo>
                      <a:pt x="1056" y="1540"/>
                    </a:lnTo>
                    <a:lnTo>
                      <a:pt x="1476" y="1700"/>
                    </a:lnTo>
                    <a:lnTo>
                      <a:pt x="1760" y="1800"/>
                    </a:lnTo>
                    <a:lnTo>
                      <a:pt x="1936" y="1872"/>
                    </a:lnTo>
                    <a:lnTo>
                      <a:pt x="2128" y="1940"/>
                    </a:lnTo>
                    <a:lnTo>
                      <a:pt x="2440" y="1956"/>
                    </a:lnTo>
                    <a:lnTo>
                      <a:pt x="2624" y="1944"/>
                    </a:lnTo>
                    <a:lnTo>
                      <a:pt x="2792" y="1900"/>
                    </a:lnTo>
                    <a:lnTo>
                      <a:pt x="2960" y="1868"/>
                    </a:lnTo>
                    <a:lnTo>
                      <a:pt x="3048" y="1848"/>
                    </a:lnTo>
                    <a:lnTo>
                      <a:pt x="3172" y="1868"/>
                    </a:lnTo>
                    <a:lnTo>
                      <a:pt x="3228" y="1868"/>
                    </a:lnTo>
                    <a:lnTo>
                      <a:pt x="3340" y="1924"/>
                    </a:lnTo>
                    <a:lnTo>
                      <a:pt x="3492" y="1904"/>
                    </a:lnTo>
                    <a:lnTo>
                      <a:pt x="3676" y="1852"/>
                    </a:lnTo>
                    <a:lnTo>
                      <a:pt x="3844" y="1772"/>
                    </a:lnTo>
                    <a:lnTo>
                      <a:pt x="4012" y="1712"/>
                    </a:lnTo>
                    <a:lnTo>
                      <a:pt x="4172" y="1708"/>
                    </a:lnTo>
                    <a:lnTo>
                      <a:pt x="4336" y="1720"/>
                    </a:lnTo>
                    <a:lnTo>
                      <a:pt x="4516" y="1784"/>
                    </a:lnTo>
                    <a:lnTo>
                      <a:pt x="4664" y="1860"/>
                    </a:lnTo>
                    <a:lnTo>
                      <a:pt x="4728" y="1944"/>
                    </a:lnTo>
                    <a:lnTo>
                      <a:pt x="4756" y="2068"/>
                    </a:lnTo>
                    <a:lnTo>
                      <a:pt x="4736" y="2328"/>
                    </a:lnTo>
                    <a:lnTo>
                      <a:pt x="4624" y="2344"/>
                    </a:lnTo>
                  </a:path>
                </a:pathLst>
              </a:custGeom>
              <a:noFill/>
              <a:ln w="9525" cap="flat" cmpd="sng">
                <a:solidFill>
                  <a:srgbClr val="99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66" name="Freeform 1086"/>
              <p:cNvSpPr>
                <a:spLocks/>
              </p:cNvSpPr>
              <p:nvPr/>
            </p:nvSpPr>
            <p:spPr bwMode="auto">
              <a:xfrm>
                <a:off x="12246" y="1190"/>
                <a:ext cx="1330" cy="1174"/>
              </a:xfrm>
              <a:custGeom>
                <a:avLst/>
                <a:gdLst>
                  <a:gd name="T0" fmla="*/ 0 w 1332"/>
                  <a:gd name="T1" fmla="*/ 0 h 1176"/>
                  <a:gd name="T2" fmla="*/ 172 w 1332"/>
                  <a:gd name="T3" fmla="*/ 64 h 1176"/>
                  <a:gd name="T4" fmla="*/ 168 w 1332"/>
                  <a:gd name="T5" fmla="*/ 156 h 1176"/>
                  <a:gd name="T6" fmla="*/ 172 w 1332"/>
                  <a:gd name="T7" fmla="*/ 260 h 1176"/>
                  <a:gd name="T8" fmla="*/ 192 w 1332"/>
                  <a:gd name="T9" fmla="*/ 360 h 1176"/>
                  <a:gd name="T10" fmla="*/ 300 w 1332"/>
                  <a:gd name="T11" fmla="*/ 424 h 1176"/>
                  <a:gd name="T12" fmla="*/ 400 w 1332"/>
                  <a:gd name="T13" fmla="*/ 372 h 1176"/>
                  <a:gd name="T14" fmla="*/ 480 w 1332"/>
                  <a:gd name="T15" fmla="*/ 364 h 1176"/>
                  <a:gd name="T16" fmla="*/ 576 w 1332"/>
                  <a:gd name="T17" fmla="*/ 388 h 1176"/>
                  <a:gd name="T18" fmla="*/ 676 w 1332"/>
                  <a:gd name="T19" fmla="*/ 436 h 1176"/>
                  <a:gd name="T20" fmla="*/ 776 w 1332"/>
                  <a:gd name="T21" fmla="*/ 492 h 1176"/>
                  <a:gd name="T22" fmla="*/ 904 w 1332"/>
                  <a:gd name="T23" fmla="*/ 604 h 1176"/>
                  <a:gd name="T24" fmla="*/ 1028 w 1332"/>
                  <a:gd name="T25" fmla="*/ 744 h 1176"/>
                  <a:gd name="T26" fmla="*/ 1120 w 1332"/>
                  <a:gd name="T27" fmla="*/ 848 h 1176"/>
                  <a:gd name="T28" fmla="*/ 1332 w 1332"/>
                  <a:gd name="T29" fmla="*/ 1176 h 1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32" h="1176">
                    <a:moveTo>
                      <a:pt x="0" y="0"/>
                    </a:moveTo>
                    <a:lnTo>
                      <a:pt x="172" y="64"/>
                    </a:lnTo>
                    <a:lnTo>
                      <a:pt x="168" y="156"/>
                    </a:lnTo>
                    <a:lnTo>
                      <a:pt x="172" y="260"/>
                    </a:lnTo>
                    <a:lnTo>
                      <a:pt x="192" y="360"/>
                    </a:lnTo>
                    <a:cubicBezTo>
                      <a:pt x="213" y="387"/>
                      <a:pt x="265" y="422"/>
                      <a:pt x="300" y="424"/>
                    </a:cubicBezTo>
                    <a:cubicBezTo>
                      <a:pt x="335" y="426"/>
                      <a:pt x="370" y="382"/>
                      <a:pt x="400" y="372"/>
                    </a:cubicBezTo>
                    <a:lnTo>
                      <a:pt x="480" y="364"/>
                    </a:lnTo>
                    <a:lnTo>
                      <a:pt x="576" y="388"/>
                    </a:lnTo>
                    <a:lnTo>
                      <a:pt x="676" y="436"/>
                    </a:lnTo>
                    <a:lnTo>
                      <a:pt x="776" y="492"/>
                    </a:lnTo>
                    <a:lnTo>
                      <a:pt x="904" y="604"/>
                    </a:lnTo>
                    <a:lnTo>
                      <a:pt x="1028" y="744"/>
                    </a:lnTo>
                    <a:lnTo>
                      <a:pt x="1120" y="848"/>
                    </a:lnTo>
                    <a:lnTo>
                      <a:pt x="1332" y="1176"/>
                    </a:lnTo>
                  </a:path>
                </a:pathLst>
              </a:custGeom>
              <a:noFill/>
              <a:ln w="9525" cap="flat" cmpd="sng">
                <a:solidFill>
                  <a:srgbClr val="99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67" name="Freeform 1087"/>
              <p:cNvSpPr>
                <a:spLocks/>
              </p:cNvSpPr>
              <p:nvPr/>
            </p:nvSpPr>
            <p:spPr bwMode="auto">
              <a:xfrm>
                <a:off x="13716" y="2558"/>
                <a:ext cx="506" cy="931"/>
              </a:xfrm>
              <a:custGeom>
                <a:avLst/>
                <a:gdLst>
                  <a:gd name="T0" fmla="*/ 0 w 503"/>
                  <a:gd name="T1" fmla="*/ 0 h 935"/>
                  <a:gd name="T2" fmla="*/ 59 w 503"/>
                  <a:gd name="T3" fmla="*/ 119 h 935"/>
                  <a:gd name="T4" fmla="*/ 147 w 503"/>
                  <a:gd name="T5" fmla="*/ 239 h 935"/>
                  <a:gd name="T6" fmla="*/ 211 w 503"/>
                  <a:gd name="T7" fmla="*/ 355 h 935"/>
                  <a:gd name="T8" fmla="*/ 367 w 503"/>
                  <a:gd name="T9" fmla="*/ 599 h 935"/>
                  <a:gd name="T10" fmla="*/ 475 w 503"/>
                  <a:gd name="T11" fmla="*/ 735 h 935"/>
                  <a:gd name="T12" fmla="*/ 503 w 503"/>
                  <a:gd name="T13" fmla="*/ 93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3" h="935">
                    <a:moveTo>
                      <a:pt x="0" y="0"/>
                    </a:moveTo>
                    <a:lnTo>
                      <a:pt x="59" y="119"/>
                    </a:lnTo>
                    <a:lnTo>
                      <a:pt x="147" y="239"/>
                    </a:lnTo>
                    <a:lnTo>
                      <a:pt x="211" y="355"/>
                    </a:lnTo>
                    <a:cubicBezTo>
                      <a:pt x="248" y="415"/>
                      <a:pt x="323" y="536"/>
                      <a:pt x="367" y="599"/>
                    </a:cubicBezTo>
                    <a:lnTo>
                      <a:pt x="475" y="735"/>
                    </a:lnTo>
                    <a:lnTo>
                      <a:pt x="503" y="935"/>
                    </a:lnTo>
                  </a:path>
                </a:pathLst>
              </a:custGeom>
              <a:noFill/>
              <a:ln w="9525" cap="flat" cmpd="sng">
                <a:solidFill>
                  <a:srgbClr val="99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68" name="Freeform 1088"/>
              <p:cNvSpPr>
                <a:spLocks/>
              </p:cNvSpPr>
              <p:nvPr/>
            </p:nvSpPr>
            <p:spPr bwMode="auto">
              <a:xfrm>
                <a:off x="2578" y="-4436"/>
                <a:ext cx="694" cy="2660"/>
              </a:xfrm>
              <a:custGeom>
                <a:avLst/>
                <a:gdLst>
                  <a:gd name="T0" fmla="*/ 696 w 696"/>
                  <a:gd name="T1" fmla="*/ 2659 h 2659"/>
                  <a:gd name="T2" fmla="*/ 157 w 696"/>
                  <a:gd name="T3" fmla="*/ 1617 h 2659"/>
                  <a:gd name="T4" fmla="*/ 138 w 696"/>
                  <a:gd name="T5" fmla="*/ 1469 h 2659"/>
                  <a:gd name="T6" fmla="*/ 0 w 696"/>
                  <a:gd name="T7" fmla="*/ 0 h 2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6" h="2659">
                    <a:moveTo>
                      <a:pt x="696" y="2659"/>
                    </a:moveTo>
                    <a:lnTo>
                      <a:pt x="157" y="1617"/>
                    </a:lnTo>
                    <a:lnTo>
                      <a:pt x="138" y="1469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69" name="Freeform 1089"/>
              <p:cNvSpPr>
                <a:spLocks/>
              </p:cNvSpPr>
              <p:nvPr/>
            </p:nvSpPr>
            <p:spPr bwMode="auto">
              <a:xfrm>
                <a:off x="-4254" y="-2368"/>
                <a:ext cx="2299" cy="2730"/>
              </a:xfrm>
              <a:custGeom>
                <a:avLst/>
                <a:gdLst>
                  <a:gd name="T0" fmla="*/ 2299 w 2299"/>
                  <a:gd name="T1" fmla="*/ 2728 h 2728"/>
                  <a:gd name="T2" fmla="*/ 1759 w 2299"/>
                  <a:gd name="T3" fmla="*/ 1842 h 2728"/>
                  <a:gd name="T4" fmla="*/ 1704 w 2299"/>
                  <a:gd name="T5" fmla="*/ 1773 h 2728"/>
                  <a:gd name="T6" fmla="*/ 1566 w 2299"/>
                  <a:gd name="T7" fmla="*/ 1685 h 2728"/>
                  <a:gd name="T8" fmla="*/ 1243 w 2299"/>
                  <a:gd name="T9" fmla="*/ 1524 h 2728"/>
                  <a:gd name="T10" fmla="*/ 976 w 2299"/>
                  <a:gd name="T11" fmla="*/ 1353 h 2728"/>
                  <a:gd name="T12" fmla="*/ 736 w 2299"/>
                  <a:gd name="T13" fmla="*/ 1229 h 2728"/>
                  <a:gd name="T14" fmla="*/ 621 w 2299"/>
                  <a:gd name="T15" fmla="*/ 1114 h 2728"/>
                  <a:gd name="T16" fmla="*/ 501 w 2299"/>
                  <a:gd name="T17" fmla="*/ 819 h 2728"/>
                  <a:gd name="T18" fmla="*/ 344 w 2299"/>
                  <a:gd name="T19" fmla="*/ 395 h 2728"/>
                  <a:gd name="T20" fmla="*/ 0 w 2299"/>
                  <a:gd name="T21" fmla="*/ 0 h 2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99" h="2728">
                    <a:moveTo>
                      <a:pt x="2299" y="2728"/>
                    </a:moveTo>
                    <a:lnTo>
                      <a:pt x="1759" y="1842"/>
                    </a:lnTo>
                    <a:lnTo>
                      <a:pt x="1704" y="1773"/>
                    </a:lnTo>
                    <a:lnTo>
                      <a:pt x="1566" y="1685"/>
                    </a:lnTo>
                    <a:lnTo>
                      <a:pt x="1243" y="1524"/>
                    </a:lnTo>
                    <a:lnTo>
                      <a:pt x="976" y="1353"/>
                    </a:lnTo>
                    <a:lnTo>
                      <a:pt x="736" y="1229"/>
                    </a:lnTo>
                    <a:lnTo>
                      <a:pt x="621" y="1114"/>
                    </a:lnTo>
                    <a:lnTo>
                      <a:pt x="501" y="819"/>
                    </a:lnTo>
                    <a:lnTo>
                      <a:pt x="344" y="395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70" name="Freeform 1090"/>
              <p:cNvSpPr>
                <a:spLocks/>
              </p:cNvSpPr>
              <p:nvPr/>
            </p:nvSpPr>
            <p:spPr bwMode="auto">
              <a:xfrm>
                <a:off x="-8297" y="873"/>
                <a:ext cx="1335" cy="4787"/>
              </a:xfrm>
              <a:custGeom>
                <a:avLst/>
                <a:gdLst>
                  <a:gd name="T0" fmla="*/ 1336 w 1336"/>
                  <a:gd name="T1" fmla="*/ 4788 h 4788"/>
                  <a:gd name="T2" fmla="*/ 735 w 1336"/>
                  <a:gd name="T3" fmla="*/ 1631 h 4788"/>
                  <a:gd name="T4" fmla="*/ 648 w 1336"/>
                  <a:gd name="T5" fmla="*/ 1345 h 4788"/>
                  <a:gd name="T6" fmla="*/ 602 w 1336"/>
                  <a:gd name="T7" fmla="*/ 1226 h 4788"/>
                  <a:gd name="T8" fmla="*/ 537 w 1336"/>
                  <a:gd name="T9" fmla="*/ 1009 h 4788"/>
                  <a:gd name="T10" fmla="*/ 509 w 1336"/>
                  <a:gd name="T11" fmla="*/ 737 h 4788"/>
                  <a:gd name="T12" fmla="*/ 210 w 1336"/>
                  <a:gd name="T13" fmla="*/ 221 h 4788"/>
                  <a:gd name="T14" fmla="*/ 141 w 1336"/>
                  <a:gd name="T15" fmla="*/ 221 h 4788"/>
                  <a:gd name="T16" fmla="*/ 76 w 1336"/>
                  <a:gd name="T17" fmla="*/ 69 h 4788"/>
                  <a:gd name="T18" fmla="*/ 0 w 1336"/>
                  <a:gd name="T19" fmla="*/ 0 h 47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36" h="4788">
                    <a:moveTo>
                      <a:pt x="1336" y="4788"/>
                    </a:moveTo>
                    <a:lnTo>
                      <a:pt x="735" y="1631"/>
                    </a:lnTo>
                    <a:lnTo>
                      <a:pt x="648" y="1345"/>
                    </a:lnTo>
                    <a:lnTo>
                      <a:pt x="602" y="1226"/>
                    </a:lnTo>
                    <a:lnTo>
                      <a:pt x="537" y="1009"/>
                    </a:lnTo>
                    <a:lnTo>
                      <a:pt x="509" y="737"/>
                    </a:lnTo>
                    <a:lnTo>
                      <a:pt x="210" y="221"/>
                    </a:lnTo>
                    <a:lnTo>
                      <a:pt x="141" y="221"/>
                    </a:lnTo>
                    <a:lnTo>
                      <a:pt x="76" y="69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99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71" name="Freeform 1091"/>
              <p:cNvSpPr>
                <a:spLocks/>
              </p:cNvSpPr>
              <p:nvPr/>
            </p:nvSpPr>
            <p:spPr bwMode="auto">
              <a:xfrm>
                <a:off x="-7436" y="2628"/>
                <a:ext cx="1077" cy="506"/>
              </a:xfrm>
              <a:custGeom>
                <a:avLst/>
                <a:gdLst>
                  <a:gd name="T0" fmla="*/ 0 w 1078"/>
                  <a:gd name="T1" fmla="*/ 460 h 506"/>
                  <a:gd name="T2" fmla="*/ 207 w 1078"/>
                  <a:gd name="T3" fmla="*/ 506 h 506"/>
                  <a:gd name="T4" fmla="*/ 258 w 1078"/>
                  <a:gd name="T5" fmla="*/ 493 h 506"/>
                  <a:gd name="T6" fmla="*/ 322 w 1078"/>
                  <a:gd name="T7" fmla="*/ 341 h 506"/>
                  <a:gd name="T8" fmla="*/ 391 w 1078"/>
                  <a:gd name="T9" fmla="*/ 290 h 506"/>
                  <a:gd name="T10" fmla="*/ 410 w 1078"/>
                  <a:gd name="T11" fmla="*/ 212 h 506"/>
                  <a:gd name="T12" fmla="*/ 460 w 1078"/>
                  <a:gd name="T13" fmla="*/ 142 h 506"/>
                  <a:gd name="T14" fmla="*/ 765 w 1078"/>
                  <a:gd name="T15" fmla="*/ 78 h 506"/>
                  <a:gd name="T16" fmla="*/ 1078 w 1078"/>
                  <a:gd name="T17" fmla="*/ 0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78" h="506">
                    <a:moveTo>
                      <a:pt x="0" y="460"/>
                    </a:moveTo>
                    <a:lnTo>
                      <a:pt x="207" y="506"/>
                    </a:lnTo>
                    <a:lnTo>
                      <a:pt x="258" y="493"/>
                    </a:lnTo>
                    <a:lnTo>
                      <a:pt x="322" y="341"/>
                    </a:lnTo>
                    <a:lnTo>
                      <a:pt x="391" y="290"/>
                    </a:lnTo>
                    <a:lnTo>
                      <a:pt x="410" y="212"/>
                    </a:lnTo>
                    <a:lnTo>
                      <a:pt x="460" y="142"/>
                    </a:lnTo>
                    <a:lnTo>
                      <a:pt x="765" y="78"/>
                    </a:lnTo>
                    <a:lnTo>
                      <a:pt x="1078" y="0"/>
                    </a:lnTo>
                  </a:path>
                </a:pathLst>
              </a:custGeom>
              <a:noFill/>
              <a:ln w="9525" cap="flat" cmpd="sng">
                <a:solidFill>
                  <a:srgbClr val="99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72" name="Freeform 1092"/>
              <p:cNvSpPr>
                <a:spLocks/>
              </p:cNvSpPr>
              <p:nvPr/>
            </p:nvSpPr>
            <p:spPr bwMode="auto">
              <a:xfrm>
                <a:off x="-8033" y="3813"/>
                <a:ext cx="732" cy="38"/>
              </a:xfrm>
              <a:custGeom>
                <a:avLst/>
                <a:gdLst>
                  <a:gd name="T0" fmla="*/ 0 w 733"/>
                  <a:gd name="T1" fmla="*/ 0 h 41"/>
                  <a:gd name="T2" fmla="*/ 622 w 733"/>
                  <a:gd name="T3" fmla="*/ 9 h 41"/>
                  <a:gd name="T4" fmla="*/ 733 w 733"/>
                  <a:gd name="T5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33" h="41">
                    <a:moveTo>
                      <a:pt x="0" y="0"/>
                    </a:moveTo>
                    <a:lnTo>
                      <a:pt x="622" y="9"/>
                    </a:lnTo>
                    <a:lnTo>
                      <a:pt x="733" y="41"/>
                    </a:lnTo>
                  </a:path>
                </a:pathLst>
              </a:custGeom>
              <a:noFill/>
              <a:ln w="9525" cap="flat" cmpd="sng">
                <a:solidFill>
                  <a:srgbClr val="99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73" name="Freeform 1093"/>
              <p:cNvSpPr>
                <a:spLocks/>
              </p:cNvSpPr>
              <p:nvPr/>
            </p:nvSpPr>
            <p:spPr bwMode="auto">
              <a:xfrm>
                <a:off x="-7796" y="4383"/>
                <a:ext cx="587" cy="124"/>
              </a:xfrm>
              <a:custGeom>
                <a:avLst/>
                <a:gdLst>
                  <a:gd name="T0" fmla="*/ 0 w 590"/>
                  <a:gd name="T1" fmla="*/ 60 h 125"/>
                  <a:gd name="T2" fmla="*/ 33 w 590"/>
                  <a:gd name="T3" fmla="*/ 111 h 125"/>
                  <a:gd name="T4" fmla="*/ 83 w 590"/>
                  <a:gd name="T5" fmla="*/ 125 h 125"/>
                  <a:gd name="T6" fmla="*/ 590 w 590"/>
                  <a:gd name="T7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0" h="125">
                    <a:moveTo>
                      <a:pt x="0" y="60"/>
                    </a:moveTo>
                    <a:lnTo>
                      <a:pt x="33" y="111"/>
                    </a:lnTo>
                    <a:lnTo>
                      <a:pt x="83" y="125"/>
                    </a:lnTo>
                    <a:lnTo>
                      <a:pt x="590" y="0"/>
                    </a:lnTo>
                  </a:path>
                </a:pathLst>
              </a:custGeom>
              <a:noFill/>
              <a:ln w="9525" cap="flat" cmpd="sng">
                <a:solidFill>
                  <a:srgbClr val="99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74" name="Freeform 1094"/>
              <p:cNvSpPr>
                <a:spLocks/>
              </p:cNvSpPr>
              <p:nvPr/>
            </p:nvSpPr>
            <p:spPr bwMode="auto">
              <a:xfrm>
                <a:off x="8763" y="7188"/>
                <a:ext cx="1001" cy="1071"/>
              </a:xfrm>
              <a:custGeom>
                <a:avLst/>
                <a:gdLst>
                  <a:gd name="T0" fmla="*/ 0 w 1000"/>
                  <a:gd name="T1" fmla="*/ 1070 h 1070"/>
                  <a:gd name="T2" fmla="*/ 111 w 1000"/>
                  <a:gd name="T3" fmla="*/ 1028 h 1070"/>
                  <a:gd name="T4" fmla="*/ 208 w 1000"/>
                  <a:gd name="T5" fmla="*/ 977 h 1070"/>
                  <a:gd name="T6" fmla="*/ 318 w 1000"/>
                  <a:gd name="T7" fmla="*/ 954 h 1070"/>
                  <a:gd name="T8" fmla="*/ 378 w 1000"/>
                  <a:gd name="T9" fmla="*/ 922 h 1070"/>
                  <a:gd name="T10" fmla="*/ 535 w 1000"/>
                  <a:gd name="T11" fmla="*/ 904 h 1070"/>
                  <a:gd name="T12" fmla="*/ 664 w 1000"/>
                  <a:gd name="T13" fmla="*/ 853 h 1070"/>
                  <a:gd name="T14" fmla="*/ 701 w 1000"/>
                  <a:gd name="T15" fmla="*/ 802 h 1070"/>
                  <a:gd name="T16" fmla="*/ 692 w 1000"/>
                  <a:gd name="T17" fmla="*/ 692 h 1070"/>
                  <a:gd name="T18" fmla="*/ 705 w 1000"/>
                  <a:gd name="T19" fmla="*/ 567 h 1070"/>
                  <a:gd name="T20" fmla="*/ 715 w 1000"/>
                  <a:gd name="T21" fmla="*/ 447 h 1070"/>
                  <a:gd name="T22" fmla="*/ 728 w 1000"/>
                  <a:gd name="T23" fmla="*/ 351 h 1070"/>
                  <a:gd name="T24" fmla="*/ 825 w 1000"/>
                  <a:gd name="T25" fmla="*/ 212 h 1070"/>
                  <a:gd name="T26" fmla="*/ 890 w 1000"/>
                  <a:gd name="T27" fmla="*/ 106 h 1070"/>
                  <a:gd name="T28" fmla="*/ 954 w 1000"/>
                  <a:gd name="T29" fmla="*/ 70 h 1070"/>
                  <a:gd name="T30" fmla="*/ 1000 w 1000"/>
                  <a:gd name="T31" fmla="*/ 0 h 1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00" h="1070">
                    <a:moveTo>
                      <a:pt x="0" y="1070"/>
                    </a:moveTo>
                    <a:lnTo>
                      <a:pt x="111" y="1028"/>
                    </a:lnTo>
                    <a:lnTo>
                      <a:pt x="208" y="977"/>
                    </a:lnTo>
                    <a:lnTo>
                      <a:pt x="318" y="954"/>
                    </a:lnTo>
                    <a:lnTo>
                      <a:pt x="378" y="922"/>
                    </a:lnTo>
                    <a:lnTo>
                      <a:pt x="535" y="904"/>
                    </a:lnTo>
                    <a:lnTo>
                      <a:pt x="664" y="853"/>
                    </a:lnTo>
                    <a:lnTo>
                      <a:pt x="701" y="802"/>
                    </a:lnTo>
                    <a:lnTo>
                      <a:pt x="692" y="692"/>
                    </a:lnTo>
                    <a:lnTo>
                      <a:pt x="705" y="567"/>
                    </a:lnTo>
                    <a:lnTo>
                      <a:pt x="715" y="447"/>
                    </a:lnTo>
                    <a:lnTo>
                      <a:pt x="728" y="351"/>
                    </a:lnTo>
                    <a:lnTo>
                      <a:pt x="825" y="212"/>
                    </a:lnTo>
                    <a:lnTo>
                      <a:pt x="890" y="106"/>
                    </a:lnTo>
                    <a:lnTo>
                      <a:pt x="954" y="70"/>
                    </a:lnTo>
                    <a:lnTo>
                      <a:pt x="1000" y="0"/>
                    </a:lnTo>
                  </a:path>
                </a:pathLst>
              </a:custGeom>
              <a:noFill/>
              <a:ln w="9525">
                <a:solidFill>
                  <a:srgbClr val="993366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75" name="Line 1095"/>
              <p:cNvSpPr>
                <a:spLocks noChangeShapeType="1"/>
              </p:cNvSpPr>
              <p:nvPr/>
            </p:nvSpPr>
            <p:spPr bwMode="auto">
              <a:xfrm flipV="1">
                <a:off x="7983" y="8416"/>
                <a:ext cx="65" cy="43"/>
              </a:xfrm>
              <a:prstGeom prst="line">
                <a:avLst/>
              </a:prstGeom>
              <a:noFill/>
              <a:ln w="9525">
                <a:solidFill>
                  <a:srgbClr val="993366"/>
                </a:solidFill>
                <a:round/>
                <a:headEnd/>
                <a:tailEnd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76" name="Freeform 1096"/>
              <p:cNvSpPr>
                <a:spLocks/>
              </p:cNvSpPr>
              <p:nvPr/>
            </p:nvSpPr>
            <p:spPr bwMode="auto">
              <a:xfrm>
                <a:off x="8822" y="8233"/>
                <a:ext cx="188" cy="442"/>
              </a:xfrm>
              <a:custGeom>
                <a:avLst/>
                <a:gdLst>
                  <a:gd name="T0" fmla="*/ 0 w 189"/>
                  <a:gd name="T1" fmla="*/ 0 h 438"/>
                  <a:gd name="T2" fmla="*/ 5 w 189"/>
                  <a:gd name="T3" fmla="*/ 74 h 438"/>
                  <a:gd name="T4" fmla="*/ 102 w 189"/>
                  <a:gd name="T5" fmla="*/ 106 h 438"/>
                  <a:gd name="T6" fmla="*/ 189 w 189"/>
                  <a:gd name="T7" fmla="*/ 180 h 438"/>
                  <a:gd name="T8" fmla="*/ 166 w 189"/>
                  <a:gd name="T9" fmla="*/ 341 h 438"/>
                  <a:gd name="T10" fmla="*/ 180 w 189"/>
                  <a:gd name="T11" fmla="*/ 438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438">
                    <a:moveTo>
                      <a:pt x="0" y="0"/>
                    </a:moveTo>
                    <a:lnTo>
                      <a:pt x="5" y="74"/>
                    </a:lnTo>
                    <a:lnTo>
                      <a:pt x="102" y="106"/>
                    </a:lnTo>
                    <a:lnTo>
                      <a:pt x="189" y="180"/>
                    </a:lnTo>
                    <a:lnTo>
                      <a:pt x="166" y="341"/>
                    </a:lnTo>
                    <a:lnTo>
                      <a:pt x="180" y="438"/>
                    </a:lnTo>
                  </a:path>
                </a:pathLst>
              </a:custGeom>
              <a:noFill/>
              <a:ln w="9525">
                <a:solidFill>
                  <a:srgbClr val="993366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77" name="Freeform 1097"/>
              <p:cNvSpPr>
                <a:spLocks/>
              </p:cNvSpPr>
              <p:nvPr/>
            </p:nvSpPr>
            <p:spPr bwMode="auto">
              <a:xfrm>
                <a:off x="8946" y="7442"/>
                <a:ext cx="544" cy="145"/>
              </a:xfrm>
              <a:custGeom>
                <a:avLst/>
                <a:gdLst>
                  <a:gd name="T0" fmla="*/ 0 w 548"/>
                  <a:gd name="T1" fmla="*/ 144 h 144"/>
                  <a:gd name="T2" fmla="*/ 42 w 548"/>
                  <a:gd name="T3" fmla="*/ 23 h 144"/>
                  <a:gd name="T4" fmla="*/ 189 w 548"/>
                  <a:gd name="T5" fmla="*/ 32 h 144"/>
                  <a:gd name="T6" fmla="*/ 406 w 548"/>
                  <a:gd name="T7" fmla="*/ 69 h 144"/>
                  <a:gd name="T8" fmla="*/ 475 w 548"/>
                  <a:gd name="T9" fmla="*/ 115 h 144"/>
                  <a:gd name="T10" fmla="*/ 548 w 548"/>
                  <a:gd name="T11" fmla="*/ 12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8" h="144">
                    <a:moveTo>
                      <a:pt x="0" y="144"/>
                    </a:moveTo>
                    <a:cubicBezTo>
                      <a:pt x="7" y="124"/>
                      <a:pt x="11" y="42"/>
                      <a:pt x="42" y="23"/>
                    </a:cubicBezTo>
                    <a:cubicBezTo>
                      <a:pt x="73" y="0"/>
                      <a:pt x="105" y="16"/>
                      <a:pt x="189" y="32"/>
                    </a:cubicBezTo>
                    <a:cubicBezTo>
                      <a:pt x="250" y="40"/>
                      <a:pt x="358" y="55"/>
                      <a:pt x="406" y="69"/>
                    </a:cubicBezTo>
                    <a:cubicBezTo>
                      <a:pt x="454" y="83"/>
                      <a:pt x="451" y="106"/>
                      <a:pt x="475" y="115"/>
                    </a:cubicBezTo>
                    <a:cubicBezTo>
                      <a:pt x="499" y="124"/>
                      <a:pt x="533" y="120"/>
                      <a:pt x="548" y="121"/>
                    </a:cubicBezTo>
                  </a:path>
                </a:pathLst>
              </a:custGeom>
              <a:noFill/>
              <a:ln w="9525">
                <a:solidFill>
                  <a:srgbClr val="993366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78" name="Freeform 1098"/>
              <p:cNvSpPr>
                <a:spLocks/>
              </p:cNvSpPr>
              <p:nvPr/>
            </p:nvSpPr>
            <p:spPr bwMode="auto">
              <a:xfrm>
                <a:off x="7789" y="6564"/>
                <a:ext cx="764" cy="948"/>
              </a:xfrm>
              <a:custGeom>
                <a:avLst/>
                <a:gdLst>
                  <a:gd name="T0" fmla="*/ 0 w 764"/>
                  <a:gd name="T1" fmla="*/ 0 h 945"/>
                  <a:gd name="T2" fmla="*/ 179 w 764"/>
                  <a:gd name="T3" fmla="*/ 189 h 945"/>
                  <a:gd name="T4" fmla="*/ 322 w 764"/>
                  <a:gd name="T5" fmla="*/ 383 h 945"/>
                  <a:gd name="T6" fmla="*/ 423 w 764"/>
                  <a:gd name="T7" fmla="*/ 434 h 945"/>
                  <a:gd name="T8" fmla="*/ 465 w 764"/>
                  <a:gd name="T9" fmla="*/ 549 h 945"/>
                  <a:gd name="T10" fmla="*/ 516 w 764"/>
                  <a:gd name="T11" fmla="*/ 599 h 945"/>
                  <a:gd name="T12" fmla="*/ 516 w 764"/>
                  <a:gd name="T13" fmla="*/ 664 h 945"/>
                  <a:gd name="T14" fmla="*/ 566 w 764"/>
                  <a:gd name="T15" fmla="*/ 747 h 945"/>
                  <a:gd name="T16" fmla="*/ 585 w 764"/>
                  <a:gd name="T17" fmla="*/ 830 h 945"/>
                  <a:gd name="T18" fmla="*/ 649 w 764"/>
                  <a:gd name="T19" fmla="*/ 922 h 945"/>
                  <a:gd name="T20" fmla="*/ 764 w 764"/>
                  <a:gd name="T21" fmla="*/ 945 h 9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64" h="945">
                    <a:moveTo>
                      <a:pt x="0" y="0"/>
                    </a:moveTo>
                    <a:lnTo>
                      <a:pt x="179" y="189"/>
                    </a:lnTo>
                    <a:lnTo>
                      <a:pt x="322" y="383"/>
                    </a:lnTo>
                    <a:lnTo>
                      <a:pt x="423" y="434"/>
                    </a:lnTo>
                    <a:lnTo>
                      <a:pt x="465" y="549"/>
                    </a:lnTo>
                    <a:lnTo>
                      <a:pt x="516" y="599"/>
                    </a:lnTo>
                    <a:lnTo>
                      <a:pt x="516" y="664"/>
                    </a:lnTo>
                    <a:lnTo>
                      <a:pt x="566" y="747"/>
                    </a:lnTo>
                    <a:lnTo>
                      <a:pt x="585" y="830"/>
                    </a:lnTo>
                    <a:lnTo>
                      <a:pt x="649" y="922"/>
                    </a:lnTo>
                    <a:lnTo>
                      <a:pt x="764" y="945"/>
                    </a:lnTo>
                  </a:path>
                </a:pathLst>
              </a:custGeom>
              <a:noFill/>
              <a:ln w="9525" cap="flat" cmpd="sng">
                <a:solidFill>
                  <a:srgbClr val="99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79" name="Freeform 1099"/>
              <p:cNvSpPr>
                <a:spLocks/>
              </p:cNvSpPr>
              <p:nvPr/>
            </p:nvSpPr>
            <p:spPr bwMode="auto">
              <a:xfrm>
                <a:off x="10254" y="6849"/>
                <a:ext cx="1604" cy="490"/>
              </a:xfrm>
              <a:custGeom>
                <a:avLst/>
                <a:gdLst>
                  <a:gd name="T0" fmla="*/ 0 w 1608"/>
                  <a:gd name="T1" fmla="*/ 286 h 494"/>
                  <a:gd name="T2" fmla="*/ 544 w 1608"/>
                  <a:gd name="T3" fmla="*/ 494 h 494"/>
                  <a:gd name="T4" fmla="*/ 663 w 1608"/>
                  <a:gd name="T5" fmla="*/ 494 h 494"/>
                  <a:gd name="T6" fmla="*/ 737 w 1608"/>
                  <a:gd name="T7" fmla="*/ 443 h 494"/>
                  <a:gd name="T8" fmla="*/ 885 w 1608"/>
                  <a:gd name="T9" fmla="*/ 424 h 494"/>
                  <a:gd name="T10" fmla="*/ 1073 w 1608"/>
                  <a:gd name="T11" fmla="*/ 369 h 494"/>
                  <a:gd name="T12" fmla="*/ 1161 w 1608"/>
                  <a:gd name="T13" fmla="*/ 328 h 494"/>
                  <a:gd name="T14" fmla="*/ 1235 w 1608"/>
                  <a:gd name="T15" fmla="*/ 240 h 494"/>
                  <a:gd name="T16" fmla="*/ 1313 w 1608"/>
                  <a:gd name="T17" fmla="*/ 143 h 494"/>
                  <a:gd name="T18" fmla="*/ 1378 w 1608"/>
                  <a:gd name="T19" fmla="*/ 60 h 494"/>
                  <a:gd name="T20" fmla="*/ 1465 w 1608"/>
                  <a:gd name="T21" fmla="*/ 14 h 494"/>
                  <a:gd name="T22" fmla="*/ 1608 w 1608"/>
                  <a:gd name="T23" fmla="*/ 0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08" h="494">
                    <a:moveTo>
                      <a:pt x="0" y="286"/>
                    </a:moveTo>
                    <a:lnTo>
                      <a:pt x="544" y="494"/>
                    </a:lnTo>
                    <a:lnTo>
                      <a:pt x="663" y="494"/>
                    </a:lnTo>
                    <a:lnTo>
                      <a:pt x="737" y="443"/>
                    </a:lnTo>
                    <a:lnTo>
                      <a:pt x="885" y="424"/>
                    </a:lnTo>
                    <a:lnTo>
                      <a:pt x="1073" y="369"/>
                    </a:lnTo>
                    <a:lnTo>
                      <a:pt x="1161" y="328"/>
                    </a:lnTo>
                    <a:lnTo>
                      <a:pt x="1235" y="240"/>
                    </a:lnTo>
                    <a:lnTo>
                      <a:pt x="1313" y="143"/>
                    </a:lnTo>
                    <a:lnTo>
                      <a:pt x="1378" y="60"/>
                    </a:lnTo>
                    <a:lnTo>
                      <a:pt x="1465" y="14"/>
                    </a:lnTo>
                    <a:lnTo>
                      <a:pt x="1608" y="0"/>
                    </a:lnTo>
                  </a:path>
                </a:pathLst>
              </a:custGeom>
              <a:noFill/>
              <a:ln w="9525" cap="flat" cmpd="sng">
                <a:solidFill>
                  <a:srgbClr val="99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80" name="Freeform 1100"/>
              <p:cNvSpPr>
                <a:spLocks/>
              </p:cNvSpPr>
              <p:nvPr/>
            </p:nvSpPr>
            <p:spPr bwMode="auto">
              <a:xfrm>
                <a:off x="5635" y="8761"/>
                <a:ext cx="1771" cy="436"/>
              </a:xfrm>
              <a:custGeom>
                <a:avLst/>
                <a:gdLst>
                  <a:gd name="T0" fmla="*/ 0 w 1769"/>
                  <a:gd name="T1" fmla="*/ 438 h 438"/>
                  <a:gd name="T2" fmla="*/ 396 w 1769"/>
                  <a:gd name="T3" fmla="*/ 350 h 438"/>
                  <a:gd name="T4" fmla="*/ 686 w 1769"/>
                  <a:gd name="T5" fmla="*/ 286 h 438"/>
                  <a:gd name="T6" fmla="*/ 1055 w 1769"/>
                  <a:gd name="T7" fmla="*/ 161 h 438"/>
                  <a:gd name="T8" fmla="*/ 1382 w 1769"/>
                  <a:gd name="T9" fmla="*/ 78 h 438"/>
                  <a:gd name="T10" fmla="*/ 1658 w 1769"/>
                  <a:gd name="T11" fmla="*/ 23 h 438"/>
                  <a:gd name="T12" fmla="*/ 1769 w 1769"/>
                  <a:gd name="T13" fmla="*/ 0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69" h="438">
                    <a:moveTo>
                      <a:pt x="0" y="438"/>
                    </a:moveTo>
                    <a:lnTo>
                      <a:pt x="396" y="350"/>
                    </a:lnTo>
                    <a:lnTo>
                      <a:pt x="686" y="286"/>
                    </a:lnTo>
                    <a:lnTo>
                      <a:pt x="1055" y="161"/>
                    </a:lnTo>
                    <a:lnTo>
                      <a:pt x="1382" y="78"/>
                    </a:lnTo>
                    <a:lnTo>
                      <a:pt x="1658" y="23"/>
                    </a:lnTo>
                    <a:lnTo>
                      <a:pt x="1769" y="0"/>
                    </a:lnTo>
                  </a:path>
                </a:pathLst>
              </a:custGeom>
              <a:noFill/>
              <a:ln w="9525" cap="flat" cmpd="sng">
                <a:solidFill>
                  <a:srgbClr val="99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81" name="Line 1101"/>
              <p:cNvSpPr>
                <a:spLocks noChangeShapeType="1"/>
              </p:cNvSpPr>
              <p:nvPr/>
            </p:nvSpPr>
            <p:spPr bwMode="auto">
              <a:xfrm flipV="1">
                <a:off x="6346" y="1180"/>
                <a:ext cx="27" cy="140"/>
              </a:xfrm>
              <a:prstGeom prst="line">
                <a:avLst/>
              </a:prstGeom>
              <a:noFill/>
              <a:ln w="9525">
                <a:solidFill>
                  <a:srgbClr val="993366"/>
                </a:solidFill>
                <a:round/>
                <a:headEnd/>
                <a:tailEnd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82" name="Freeform 1102"/>
              <p:cNvSpPr>
                <a:spLocks/>
              </p:cNvSpPr>
              <p:nvPr/>
            </p:nvSpPr>
            <p:spPr bwMode="auto">
              <a:xfrm>
                <a:off x="6777" y="167"/>
                <a:ext cx="904" cy="576"/>
              </a:xfrm>
              <a:custGeom>
                <a:avLst/>
                <a:gdLst>
                  <a:gd name="T0" fmla="*/ 0 w 904"/>
                  <a:gd name="T1" fmla="*/ 577 h 577"/>
                  <a:gd name="T2" fmla="*/ 263 w 904"/>
                  <a:gd name="T3" fmla="*/ 304 h 577"/>
                  <a:gd name="T4" fmla="*/ 544 w 904"/>
                  <a:gd name="T5" fmla="*/ 0 h 577"/>
                  <a:gd name="T6" fmla="*/ 678 w 904"/>
                  <a:gd name="T7" fmla="*/ 92 h 577"/>
                  <a:gd name="T8" fmla="*/ 802 w 904"/>
                  <a:gd name="T9" fmla="*/ 170 h 577"/>
                  <a:gd name="T10" fmla="*/ 904 w 904"/>
                  <a:gd name="T11" fmla="*/ 17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4" h="577">
                    <a:moveTo>
                      <a:pt x="0" y="577"/>
                    </a:moveTo>
                    <a:lnTo>
                      <a:pt x="263" y="304"/>
                    </a:lnTo>
                    <a:lnTo>
                      <a:pt x="544" y="0"/>
                    </a:lnTo>
                    <a:lnTo>
                      <a:pt x="678" y="92"/>
                    </a:lnTo>
                    <a:lnTo>
                      <a:pt x="802" y="170"/>
                    </a:lnTo>
                    <a:lnTo>
                      <a:pt x="904" y="170"/>
                    </a:lnTo>
                  </a:path>
                </a:pathLst>
              </a:custGeom>
              <a:noFill/>
              <a:ln w="9525" cap="flat" cmpd="sng">
                <a:solidFill>
                  <a:srgbClr val="993366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83" name="Line 1103"/>
              <p:cNvSpPr>
                <a:spLocks noChangeShapeType="1"/>
              </p:cNvSpPr>
              <p:nvPr/>
            </p:nvSpPr>
            <p:spPr bwMode="auto">
              <a:xfrm flipH="1" flipV="1">
                <a:off x="7245" y="97"/>
                <a:ext cx="75" cy="70"/>
              </a:xfrm>
              <a:prstGeom prst="line">
                <a:avLst/>
              </a:prstGeom>
              <a:noFill/>
              <a:ln w="9525">
                <a:solidFill>
                  <a:srgbClr val="993366"/>
                </a:solidFill>
                <a:round/>
                <a:headEnd/>
                <a:tailEnd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84" name="Freeform 1104"/>
              <p:cNvSpPr>
                <a:spLocks/>
              </p:cNvSpPr>
              <p:nvPr/>
            </p:nvSpPr>
            <p:spPr bwMode="auto">
              <a:xfrm>
                <a:off x="14023" y="3942"/>
                <a:ext cx="587" cy="1508"/>
              </a:xfrm>
              <a:custGeom>
                <a:avLst/>
                <a:gdLst>
                  <a:gd name="T0" fmla="*/ 0 w 590"/>
                  <a:gd name="T1" fmla="*/ 0 h 1507"/>
                  <a:gd name="T2" fmla="*/ 286 w 590"/>
                  <a:gd name="T3" fmla="*/ 779 h 1507"/>
                  <a:gd name="T4" fmla="*/ 267 w 590"/>
                  <a:gd name="T5" fmla="*/ 921 h 1507"/>
                  <a:gd name="T6" fmla="*/ 318 w 590"/>
                  <a:gd name="T7" fmla="*/ 1023 h 1507"/>
                  <a:gd name="T8" fmla="*/ 415 w 590"/>
                  <a:gd name="T9" fmla="*/ 1152 h 1507"/>
                  <a:gd name="T10" fmla="*/ 590 w 590"/>
                  <a:gd name="T11" fmla="*/ 1507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0" h="1507">
                    <a:moveTo>
                      <a:pt x="0" y="0"/>
                    </a:moveTo>
                    <a:lnTo>
                      <a:pt x="286" y="779"/>
                    </a:lnTo>
                    <a:lnTo>
                      <a:pt x="267" y="921"/>
                    </a:lnTo>
                    <a:lnTo>
                      <a:pt x="318" y="1023"/>
                    </a:lnTo>
                    <a:lnTo>
                      <a:pt x="415" y="1152"/>
                    </a:lnTo>
                    <a:lnTo>
                      <a:pt x="590" y="1507"/>
                    </a:lnTo>
                  </a:path>
                </a:pathLst>
              </a:custGeom>
              <a:noFill/>
              <a:ln w="9525">
                <a:solidFill>
                  <a:srgbClr val="993366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85" name="Freeform 1105"/>
              <p:cNvSpPr>
                <a:spLocks/>
              </p:cNvSpPr>
              <p:nvPr/>
            </p:nvSpPr>
            <p:spPr bwMode="auto">
              <a:xfrm>
                <a:off x="-1062" y="-3542"/>
                <a:ext cx="285" cy="2574"/>
              </a:xfrm>
              <a:custGeom>
                <a:avLst/>
                <a:gdLst>
                  <a:gd name="T0" fmla="*/ 176 w 285"/>
                  <a:gd name="T1" fmla="*/ 2576 h 2576"/>
                  <a:gd name="T2" fmla="*/ 258 w 285"/>
                  <a:gd name="T3" fmla="*/ 2178 h 2576"/>
                  <a:gd name="T4" fmla="*/ 285 w 285"/>
                  <a:gd name="T5" fmla="*/ 1879 h 2576"/>
                  <a:gd name="T6" fmla="*/ 262 w 285"/>
                  <a:gd name="T7" fmla="*/ 1496 h 2576"/>
                  <a:gd name="T8" fmla="*/ 248 w 285"/>
                  <a:gd name="T9" fmla="*/ 1316 h 2576"/>
                  <a:gd name="T10" fmla="*/ 147 w 285"/>
                  <a:gd name="T11" fmla="*/ 920 h 2576"/>
                  <a:gd name="T12" fmla="*/ 32 w 285"/>
                  <a:gd name="T13" fmla="*/ 736 h 2576"/>
                  <a:gd name="T14" fmla="*/ 0 w 285"/>
                  <a:gd name="T15" fmla="*/ 588 h 2576"/>
                  <a:gd name="T16" fmla="*/ 19 w 285"/>
                  <a:gd name="T17" fmla="*/ 0 h 2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5" h="2576">
                    <a:moveTo>
                      <a:pt x="176" y="2576"/>
                    </a:moveTo>
                    <a:lnTo>
                      <a:pt x="258" y="2178"/>
                    </a:lnTo>
                    <a:lnTo>
                      <a:pt x="285" y="1879"/>
                    </a:lnTo>
                    <a:lnTo>
                      <a:pt x="262" y="1496"/>
                    </a:lnTo>
                    <a:lnTo>
                      <a:pt x="248" y="1316"/>
                    </a:lnTo>
                    <a:lnTo>
                      <a:pt x="147" y="920"/>
                    </a:lnTo>
                    <a:lnTo>
                      <a:pt x="32" y="736"/>
                    </a:lnTo>
                    <a:lnTo>
                      <a:pt x="0" y="588"/>
                    </a:lnTo>
                    <a:lnTo>
                      <a:pt x="19" y="0"/>
                    </a:lnTo>
                  </a:path>
                </a:pathLst>
              </a:custGeom>
              <a:noFill/>
              <a:ln w="9525">
                <a:solidFill>
                  <a:srgbClr val="993366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86" name="Freeform 1106"/>
              <p:cNvSpPr>
                <a:spLocks/>
              </p:cNvSpPr>
              <p:nvPr/>
            </p:nvSpPr>
            <p:spPr bwMode="auto">
              <a:xfrm>
                <a:off x="-809" y="-1765"/>
                <a:ext cx="619" cy="415"/>
              </a:xfrm>
              <a:custGeom>
                <a:avLst/>
                <a:gdLst>
                  <a:gd name="T0" fmla="*/ 0 w 622"/>
                  <a:gd name="T1" fmla="*/ 410 h 410"/>
                  <a:gd name="T2" fmla="*/ 68 w 622"/>
                  <a:gd name="T3" fmla="*/ 215 h 410"/>
                  <a:gd name="T4" fmla="*/ 202 w 622"/>
                  <a:gd name="T5" fmla="*/ 109 h 410"/>
                  <a:gd name="T6" fmla="*/ 326 w 622"/>
                  <a:gd name="T7" fmla="*/ 53 h 410"/>
                  <a:gd name="T8" fmla="*/ 622 w 622"/>
                  <a:gd name="T9" fmla="*/ 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2" h="410">
                    <a:moveTo>
                      <a:pt x="0" y="410"/>
                    </a:moveTo>
                    <a:lnTo>
                      <a:pt x="68" y="215"/>
                    </a:lnTo>
                    <a:lnTo>
                      <a:pt x="202" y="109"/>
                    </a:lnTo>
                    <a:lnTo>
                      <a:pt x="326" y="53"/>
                    </a:lnTo>
                    <a:lnTo>
                      <a:pt x="622" y="0"/>
                    </a:lnTo>
                  </a:path>
                </a:pathLst>
              </a:custGeom>
              <a:noFill/>
              <a:ln w="9525">
                <a:solidFill>
                  <a:srgbClr val="993366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87" name="Freeform 1107"/>
              <p:cNvSpPr>
                <a:spLocks/>
              </p:cNvSpPr>
              <p:nvPr/>
            </p:nvSpPr>
            <p:spPr bwMode="auto">
              <a:xfrm>
                <a:off x="-5078" y="3317"/>
                <a:ext cx="565" cy="1465"/>
              </a:xfrm>
              <a:custGeom>
                <a:avLst/>
                <a:gdLst>
                  <a:gd name="T0" fmla="*/ 286 w 567"/>
                  <a:gd name="T1" fmla="*/ 1466 h 1466"/>
                  <a:gd name="T2" fmla="*/ 0 w 567"/>
                  <a:gd name="T3" fmla="*/ 636 h 1466"/>
                  <a:gd name="T4" fmla="*/ 166 w 567"/>
                  <a:gd name="T5" fmla="*/ 502 h 1466"/>
                  <a:gd name="T6" fmla="*/ 240 w 567"/>
                  <a:gd name="T7" fmla="*/ 428 h 1466"/>
                  <a:gd name="T8" fmla="*/ 267 w 567"/>
                  <a:gd name="T9" fmla="*/ 304 h 1466"/>
                  <a:gd name="T10" fmla="*/ 258 w 567"/>
                  <a:gd name="T11" fmla="*/ 156 h 1466"/>
                  <a:gd name="T12" fmla="*/ 263 w 567"/>
                  <a:gd name="T13" fmla="*/ 46 h 1466"/>
                  <a:gd name="T14" fmla="*/ 286 w 567"/>
                  <a:gd name="T15" fmla="*/ 4 h 1466"/>
                  <a:gd name="T16" fmla="*/ 567 w 567"/>
                  <a:gd name="T17" fmla="*/ 0 h 14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67" h="1466">
                    <a:moveTo>
                      <a:pt x="286" y="1466"/>
                    </a:moveTo>
                    <a:lnTo>
                      <a:pt x="0" y="636"/>
                    </a:lnTo>
                    <a:lnTo>
                      <a:pt x="166" y="502"/>
                    </a:lnTo>
                    <a:lnTo>
                      <a:pt x="240" y="428"/>
                    </a:lnTo>
                    <a:lnTo>
                      <a:pt x="267" y="304"/>
                    </a:lnTo>
                    <a:lnTo>
                      <a:pt x="258" y="156"/>
                    </a:lnTo>
                    <a:lnTo>
                      <a:pt x="263" y="46"/>
                    </a:lnTo>
                    <a:lnTo>
                      <a:pt x="286" y="4"/>
                    </a:lnTo>
                    <a:lnTo>
                      <a:pt x="567" y="0"/>
                    </a:lnTo>
                  </a:path>
                </a:pathLst>
              </a:custGeom>
              <a:noFill/>
              <a:ln w="9525">
                <a:solidFill>
                  <a:srgbClr val="993366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16453" name="Group 1108"/>
            <p:cNvGrpSpPr>
              <a:grpSpLocks/>
            </p:cNvGrpSpPr>
            <p:nvPr/>
          </p:nvGrpSpPr>
          <p:grpSpPr bwMode="auto">
            <a:xfrm>
              <a:off x="77" y="437"/>
              <a:ext cx="5329" cy="3161"/>
              <a:chOff x="-13644" y="-6262"/>
              <a:chExt cx="28685" cy="17020"/>
            </a:xfrm>
          </p:grpSpPr>
          <p:sp>
            <p:nvSpPr>
              <p:cNvPr id="520" name="Freeform 1109"/>
              <p:cNvSpPr>
                <a:spLocks/>
              </p:cNvSpPr>
              <p:nvPr/>
            </p:nvSpPr>
            <p:spPr bwMode="auto">
              <a:xfrm>
                <a:off x="-1296" y="1761"/>
                <a:ext cx="102" cy="172"/>
              </a:xfrm>
              <a:custGeom>
                <a:avLst/>
                <a:gdLst>
                  <a:gd name="T0" fmla="*/ 92 w 101"/>
                  <a:gd name="T1" fmla="*/ 0 h 175"/>
                  <a:gd name="T2" fmla="*/ 101 w 101"/>
                  <a:gd name="T3" fmla="*/ 175 h 175"/>
                  <a:gd name="T4" fmla="*/ 0 w 101"/>
                  <a:gd name="T5" fmla="*/ 101 h 175"/>
                  <a:gd name="T6" fmla="*/ 14 w 101"/>
                  <a:gd name="T7" fmla="*/ 13 h 175"/>
                  <a:gd name="T8" fmla="*/ 92 w 101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175">
                    <a:moveTo>
                      <a:pt x="92" y="0"/>
                    </a:moveTo>
                    <a:lnTo>
                      <a:pt x="101" y="175"/>
                    </a:lnTo>
                    <a:lnTo>
                      <a:pt x="0" y="101"/>
                    </a:lnTo>
                    <a:lnTo>
                      <a:pt x="14" y="13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21" name="Freeform 1110"/>
              <p:cNvSpPr>
                <a:spLocks/>
              </p:cNvSpPr>
              <p:nvPr/>
            </p:nvSpPr>
            <p:spPr bwMode="auto">
              <a:xfrm>
                <a:off x="-2878" y="1545"/>
                <a:ext cx="743" cy="926"/>
              </a:xfrm>
              <a:custGeom>
                <a:avLst/>
                <a:gdLst>
                  <a:gd name="T0" fmla="*/ 355 w 746"/>
                  <a:gd name="T1" fmla="*/ 926 h 926"/>
                  <a:gd name="T2" fmla="*/ 746 w 746"/>
                  <a:gd name="T3" fmla="*/ 162 h 926"/>
                  <a:gd name="T4" fmla="*/ 641 w 746"/>
                  <a:gd name="T5" fmla="*/ 115 h 926"/>
                  <a:gd name="T6" fmla="*/ 613 w 746"/>
                  <a:gd name="T7" fmla="*/ 152 h 926"/>
                  <a:gd name="T8" fmla="*/ 272 w 746"/>
                  <a:gd name="T9" fmla="*/ 0 h 926"/>
                  <a:gd name="T10" fmla="*/ 0 w 746"/>
                  <a:gd name="T11" fmla="*/ 650 h 926"/>
                  <a:gd name="T12" fmla="*/ 60 w 746"/>
                  <a:gd name="T13" fmla="*/ 793 h 926"/>
                  <a:gd name="T14" fmla="*/ 359 w 746"/>
                  <a:gd name="T15" fmla="*/ 922 h 926"/>
                  <a:gd name="T16" fmla="*/ 355 w 746"/>
                  <a:gd name="T17" fmla="*/ 926 h 9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46" h="926">
                    <a:moveTo>
                      <a:pt x="355" y="926"/>
                    </a:moveTo>
                    <a:lnTo>
                      <a:pt x="746" y="162"/>
                    </a:lnTo>
                    <a:lnTo>
                      <a:pt x="641" y="115"/>
                    </a:lnTo>
                    <a:lnTo>
                      <a:pt x="613" y="152"/>
                    </a:lnTo>
                    <a:lnTo>
                      <a:pt x="272" y="0"/>
                    </a:lnTo>
                    <a:lnTo>
                      <a:pt x="0" y="650"/>
                    </a:lnTo>
                    <a:lnTo>
                      <a:pt x="60" y="793"/>
                    </a:lnTo>
                    <a:lnTo>
                      <a:pt x="359" y="922"/>
                    </a:lnTo>
                    <a:lnTo>
                      <a:pt x="355" y="92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22" name="Freeform 1111"/>
              <p:cNvSpPr>
                <a:spLocks/>
              </p:cNvSpPr>
              <p:nvPr/>
            </p:nvSpPr>
            <p:spPr bwMode="auto">
              <a:xfrm>
                <a:off x="-2206" y="420"/>
                <a:ext cx="258" cy="398"/>
              </a:xfrm>
              <a:custGeom>
                <a:avLst/>
                <a:gdLst>
                  <a:gd name="T0" fmla="*/ 0 w 262"/>
                  <a:gd name="T1" fmla="*/ 351 h 401"/>
                  <a:gd name="T2" fmla="*/ 129 w 262"/>
                  <a:gd name="T3" fmla="*/ 401 h 401"/>
                  <a:gd name="T4" fmla="*/ 179 w 262"/>
                  <a:gd name="T5" fmla="*/ 309 h 401"/>
                  <a:gd name="T6" fmla="*/ 138 w 262"/>
                  <a:gd name="T7" fmla="*/ 272 h 401"/>
                  <a:gd name="T8" fmla="*/ 138 w 262"/>
                  <a:gd name="T9" fmla="*/ 203 h 401"/>
                  <a:gd name="T10" fmla="*/ 230 w 262"/>
                  <a:gd name="T11" fmla="*/ 92 h 401"/>
                  <a:gd name="T12" fmla="*/ 262 w 262"/>
                  <a:gd name="T13" fmla="*/ 33 h 401"/>
                  <a:gd name="T14" fmla="*/ 216 w 262"/>
                  <a:gd name="T15" fmla="*/ 0 h 401"/>
                  <a:gd name="T16" fmla="*/ 32 w 262"/>
                  <a:gd name="T17" fmla="*/ 240 h 401"/>
                  <a:gd name="T18" fmla="*/ 9 w 262"/>
                  <a:gd name="T19" fmla="*/ 314 h 401"/>
                  <a:gd name="T20" fmla="*/ 0 w 262"/>
                  <a:gd name="T21" fmla="*/ 35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2" h="401">
                    <a:moveTo>
                      <a:pt x="0" y="351"/>
                    </a:moveTo>
                    <a:lnTo>
                      <a:pt x="129" y="401"/>
                    </a:lnTo>
                    <a:lnTo>
                      <a:pt x="179" y="309"/>
                    </a:lnTo>
                    <a:lnTo>
                      <a:pt x="138" y="272"/>
                    </a:lnTo>
                    <a:lnTo>
                      <a:pt x="138" y="203"/>
                    </a:lnTo>
                    <a:lnTo>
                      <a:pt x="230" y="92"/>
                    </a:lnTo>
                    <a:lnTo>
                      <a:pt x="262" y="33"/>
                    </a:lnTo>
                    <a:lnTo>
                      <a:pt x="216" y="0"/>
                    </a:lnTo>
                    <a:lnTo>
                      <a:pt x="32" y="240"/>
                    </a:lnTo>
                    <a:lnTo>
                      <a:pt x="9" y="314"/>
                    </a:lnTo>
                    <a:lnTo>
                      <a:pt x="0" y="351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23" name="Freeform 1112"/>
              <p:cNvSpPr>
                <a:spLocks/>
              </p:cNvSpPr>
              <p:nvPr/>
            </p:nvSpPr>
            <p:spPr bwMode="auto">
              <a:xfrm>
                <a:off x="5417" y="3608"/>
                <a:ext cx="533" cy="635"/>
              </a:xfrm>
              <a:custGeom>
                <a:avLst/>
                <a:gdLst>
                  <a:gd name="T0" fmla="*/ 172 w 536"/>
                  <a:gd name="T1" fmla="*/ 177 h 634"/>
                  <a:gd name="T2" fmla="*/ 36 w 536"/>
                  <a:gd name="T3" fmla="*/ 313 h 634"/>
                  <a:gd name="T4" fmla="*/ 0 w 536"/>
                  <a:gd name="T5" fmla="*/ 381 h 634"/>
                  <a:gd name="T6" fmla="*/ 32 w 536"/>
                  <a:gd name="T7" fmla="*/ 521 h 634"/>
                  <a:gd name="T8" fmla="*/ 56 w 536"/>
                  <a:gd name="T9" fmla="*/ 581 h 634"/>
                  <a:gd name="T10" fmla="*/ 168 w 536"/>
                  <a:gd name="T11" fmla="*/ 625 h 634"/>
                  <a:gd name="T12" fmla="*/ 304 w 536"/>
                  <a:gd name="T13" fmla="*/ 525 h 634"/>
                  <a:gd name="T14" fmla="*/ 508 w 536"/>
                  <a:gd name="T15" fmla="*/ 325 h 634"/>
                  <a:gd name="T16" fmla="*/ 536 w 536"/>
                  <a:gd name="T17" fmla="*/ 229 h 634"/>
                  <a:gd name="T18" fmla="*/ 468 w 536"/>
                  <a:gd name="T19" fmla="*/ 33 h 634"/>
                  <a:gd name="T20" fmla="*/ 332 w 536"/>
                  <a:gd name="T21" fmla="*/ 33 h 634"/>
                  <a:gd name="T22" fmla="*/ 172 w 536"/>
                  <a:gd name="T23" fmla="*/ 173 h 634"/>
                  <a:gd name="T24" fmla="*/ 172 w 536"/>
                  <a:gd name="T25" fmla="*/ 177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6" h="634">
                    <a:moveTo>
                      <a:pt x="172" y="177"/>
                    </a:moveTo>
                    <a:lnTo>
                      <a:pt x="36" y="313"/>
                    </a:lnTo>
                    <a:lnTo>
                      <a:pt x="0" y="381"/>
                    </a:lnTo>
                    <a:lnTo>
                      <a:pt x="32" y="521"/>
                    </a:lnTo>
                    <a:lnTo>
                      <a:pt x="56" y="581"/>
                    </a:lnTo>
                    <a:cubicBezTo>
                      <a:pt x="79" y="598"/>
                      <a:pt x="127" y="634"/>
                      <a:pt x="168" y="625"/>
                    </a:cubicBezTo>
                    <a:cubicBezTo>
                      <a:pt x="209" y="616"/>
                      <a:pt x="247" y="575"/>
                      <a:pt x="304" y="525"/>
                    </a:cubicBezTo>
                    <a:lnTo>
                      <a:pt x="508" y="325"/>
                    </a:lnTo>
                    <a:lnTo>
                      <a:pt x="536" y="229"/>
                    </a:lnTo>
                    <a:cubicBezTo>
                      <a:pt x="529" y="180"/>
                      <a:pt x="502" y="66"/>
                      <a:pt x="468" y="33"/>
                    </a:cubicBezTo>
                    <a:cubicBezTo>
                      <a:pt x="434" y="0"/>
                      <a:pt x="381" y="10"/>
                      <a:pt x="332" y="33"/>
                    </a:cubicBezTo>
                    <a:lnTo>
                      <a:pt x="172" y="173"/>
                    </a:lnTo>
                    <a:lnTo>
                      <a:pt x="172" y="177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24" name="Freeform 1113"/>
              <p:cNvSpPr>
                <a:spLocks/>
              </p:cNvSpPr>
              <p:nvPr/>
            </p:nvSpPr>
            <p:spPr bwMode="auto">
              <a:xfrm>
                <a:off x="10320" y="-625"/>
                <a:ext cx="2169" cy="2170"/>
              </a:xfrm>
              <a:custGeom>
                <a:avLst/>
                <a:gdLst>
                  <a:gd name="T0" fmla="*/ 1097 w 2166"/>
                  <a:gd name="T1" fmla="*/ 22 h 2174"/>
                  <a:gd name="T2" fmla="*/ 1189 w 2166"/>
                  <a:gd name="T3" fmla="*/ 303 h 2174"/>
                  <a:gd name="T4" fmla="*/ 1258 w 2166"/>
                  <a:gd name="T5" fmla="*/ 405 h 2174"/>
                  <a:gd name="T6" fmla="*/ 1342 w 2166"/>
                  <a:gd name="T7" fmla="*/ 422 h 2174"/>
                  <a:gd name="T8" fmla="*/ 1658 w 2166"/>
                  <a:gd name="T9" fmla="*/ 1098 h 2174"/>
                  <a:gd name="T10" fmla="*/ 2150 w 2166"/>
                  <a:gd name="T11" fmla="*/ 1702 h 2174"/>
                  <a:gd name="T12" fmla="*/ 1754 w 2166"/>
                  <a:gd name="T13" fmla="*/ 1894 h 2174"/>
                  <a:gd name="T14" fmla="*/ 1414 w 2166"/>
                  <a:gd name="T15" fmla="*/ 1742 h 2174"/>
                  <a:gd name="T16" fmla="*/ 1162 w 2166"/>
                  <a:gd name="T17" fmla="*/ 2030 h 2174"/>
                  <a:gd name="T18" fmla="*/ 806 w 2166"/>
                  <a:gd name="T19" fmla="*/ 2122 h 2174"/>
                  <a:gd name="T20" fmla="*/ 798 w 2166"/>
                  <a:gd name="T21" fmla="*/ 1926 h 2174"/>
                  <a:gd name="T22" fmla="*/ 870 w 2166"/>
                  <a:gd name="T23" fmla="*/ 1738 h 2174"/>
                  <a:gd name="T24" fmla="*/ 758 w 2166"/>
                  <a:gd name="T25" fmla="*/ 1682 h 2174"/>
                  <a:gd name="T26" fmla="*/ 946 w 2166"/>
                  <a:gd name="T27" fmla="*/ 1158 h 2174"/>
                  <a:gd name="T28" fmla="*/ 830 w 2166"/>
                  <a:gd name="T29" fmla="*/ 1042 h 2174"/>
                  <a:gd name="T30" fmla="*/ 594 w 2166"/>
                  <a:gd name="T31" fmla="*/ 1082 h 2174"/>
                  <a:gd name="T32" fmla="*/ 544 w 2166"/>
                  <a:gd name="T33" fmla="*/ 1008 h 2174"/>
                  <a:gd name="T34" fmla="*/ 475 w 2166"/>
                  <a:gd name="T35" fmla="*/ 1091 h 2174"/>
                  <a:gd name="T36" fmla="*/ 424 w 2166"/>
                  <a:gd name="T37" fmla="*/ 1207 h 2174"/>
                  <a:gd name="T38" fmla="*/ 60 w 2166"/>
                  <a:gd name="T39" fmla="*/ 1271 h 2174"/>
                  <a:gd name="T40" fmla="*/ 0 w 2166"/>
                  <a:gd name="T41" fmla="*/ 1064 h 2174"/>
                  <a:gd name="T42" fmla="*/ 506 w 2166"/>
                  <a:gd name="T43" fmla="*/ 854 h 2174"/>
                  <a:gd name="T44" fmla="*/ 494 w 2166"/>
                  <a:gd name="T45" fmla="*/ 554 h 2174"/>
                  <a:gd name="T46" fmla="*/ 866 w 2166"/>
                  <a:gd name="T47" fmla="*/ 530 h 2174"/>
                  <a:gd name="T48" fmla="*/ 762 w 2166"/>
                  <a:gd name="T49" fmla="*/ 98 h 2174"/>
                  <a:gd name="T50" fmla="*/ 926 w 2166"/>
                  <a:gd name="T51" fmla="*/ 13 h 2174"/>
                  <a:gd name="T52" fmla="*/ 1097 w 2166"/>
                  <a:gd name="T53" fmla="*/ 22 h 2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166" h="2174">
                    <a:moveTo>
                      <a:pt x="1097" y="22"/>
                    </a:moveTo>
                    <a:cubicBezTo>
                      <a:pt x="1120" y="26"/>
                      <a:pt x="1151" y="241"/>
                      <a:pt x="1189" y="303"/>
                    </a:cubicBezTo>
                    <a:lnTo>
                      <a:pt x="1258" y="405"/>
                    </a:lnTo>
                    <a:lnTo>
                      <a:pt x="1342" y="422"/>
                    </a:lnTo>
                    <a:cubicBezTo>
                      <a:pt x="1478" y="474"/>
                      <a:pt x="1523" y="885"/>
                      <a:pt x="1658" y="1098"/>
                    </a:cubicBezTo>
                    <a:cubicBezTo>
                      <a:pt x="1793" y="1311"/>
                      <a:pt x="2166" y="1590"/>
                      <a:pt x="2150" y="1702"/>
                    </a:cubicBezTo>
                    <a:cubicBezTo>
                      <a:pt x="2134" y="1814"/>
                      <a:pt x="1877" y="1887"/>
                      <a:pt x="1754" y="1894"/>
                    </a:cubicBezTo>
                    <a:cubicBezTo>
                      <a:pt x="1631" y="1901"/>
                      <a:pt x="1513" y="1719"/>
                      <a:pt x="1414" y="1742"/>
                    </a:cubicBezTo>
                    <a:cubicBezTo>
                      <a:pt x="1315" y="1765"/>
                      <a:pt x="1263" y="1967"/>
                      <a:pt x="1162" y="2030"/>
                    </a:cubicBezTo>
                    <a:cubicBezTo>
                      <a:pt x="1061" y="2093"/>
                      <a:pt x="870" y="2174"/>
                      <a:pt x="806" y="2122"/>
                    </a:cubicBezTo>
                    <a:cubicBezTo>
                      <a:pt x="742" y="2070"/>
                      <a:pt x="787" y="1990"/>
                      <a:pt x="798" y="1926"/>
                    </a:cubicBezTo>
                    <a:cubicBezTo>
                      <a:pt x="809" y="1862"/>
                      <a:pt x="902" y="1770"/>
                      <a:pt x="870" y="1738"/>
                    </a:cubicBezTo>
                    <a:cubicBezTo>
                      <a:pt x="838" y="1706"/>
                      <a:pt x="798" y="1786"/>
                      <a:pt x="758" y="1682"/>
                    </a:cubicBezTo>
                    <a:cubicBezTo>
                      <a:pt x="718" y="1578"/>
                      <a:pt x="934" y="1265"/>
                      <a:pt x="946" y="1158"/>
                    </a:cubicBezTo>
                    <a:cubicBezTo>
                      <a:pt x="958" y="1051"/>
                      <a:pt x="889" y="1055"/>
                      <a:pt x="830" y="1042"/>
                    </a:cubicBezTo>
                    <a:cubicBezTo>
                      <a:pt x="771" y="1029"/>
                      <a:pt x="642" y="1088"/>
                      <a:pt x="594" y="1082"/>
                    </a:cubicBezTo>
                    <a:lnTo>
                      <a:pt x="544" y="1008"/>
                    </a:lnTo>
                    <a:lnTo>
                      <a:pt x="475" y="1091"/>
                    </a:lnTo>
                    <a:lnTo>
                      <a:pt x="424" y="1207"/>
                    </a:lnTo>
                    <a:lnTo>
                      <a:pt x="60" y="1271"/>
                    </a:lnTo>
                    <a:lnTo>
                      <a:pt x="0" y="1064"/>
                    </a:lnTo>
                    <a:lnTo>
                      <a:pt x="506" y="854"/>
                    </a:lnTo>
                    <a:cubicBezTo>
                      <a:pt x="588" y="769"/>
                      <a:pt x="442" y="606"/>
                      <a:pt x="494" y="554"/>
                    </a:cubicBezTo>
                    <a:cubicBezTo>
                      <a:pt x="546" y="502"/>
                      <a:pt x="817" y="603"/>
                      <a:pt x="866" y="530"/>
                    </a:cubicBezTo>
                    <a:cubicBezTo>
                      <a:pt x="915" y="457"/>
                      <a:pt x="735" y="181"/>
                      <a:pt x="762" y="98"/>
                    </a:cubicBezTo>
                    <a:cubicBezTo>
                      <a:pt x="789" y="15"/>
                      <a:pt x="870" y="26"/>
                      <a:pt x="926" y="13"/>
                    </a:cubicBezTo>
                    <a:cubicBezTo>
                      <a:pt x="982" y="0"/>
                      <a:pt x="1062" y="20"/>
                      <a:pt x="1097" y="22"/>
                    </a:cubicBezTo>
                    <a:close/>
                  </a:path>
                </a:pathLst>
              </a:custGeom>
              <a:noFill/>
              <a:ln w="0" cap="flat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25" name="Freeform 1114"/>
              <p:cNvSpPr>
                <a:spLocks/>
              </p:cNvSpPr>
              <p:nvPr/>
            </p:nvSpPr>
            <p:spPr bwMode="auto">
              <a:xfrm>
                <a:off x="11688" y="522"/>
                <a:ext cx="754" cy="684"/>
              </a:xfrm>
              <a:custGeom>
                <a:avLst/>
                <a:gdLst>
                  <a:gd name="T0" fmla="*/ 36 w 752"/>
                  <a:gd name="T1" fmla="*/ 534 h 686"/>
                  <a:gd name="T2" fmla="*/ 92 w 752"/>
                  <a:gd name="T3" fmla="*/ 578 h 686"/>
                  <a:gd name="T4" fmla="*/ 332 w 752"/>
                  <a:gd name="T5" fmla="*/ 686 h 686"/>
                  <a:gd name="T6" fmla="*/ 548 w 752"/>
                  <a:gd name="T7" fmla="*/ 674 h 686"/>
                  <a:gd name="T8" fmla="*/ 712 w 752"/>
                  <a:gd name="T9" fmla="*/ 506 h 686"/>
                  <a:gd name="T10" fmla="*/ 308 w 752"/>
                  <a:gd name="T11" fmla="*/ 54 h 686"/>
                  <a:gd name="T12" fmla="*/ 60 w 752"/>
                  <a:gd name="T13" fmla="*/ 182 h 686"/>
                  <a:gd name="T14" fmla="*/ 4 w 752"/>
                  <a:gd name="T15" fmla="*/ 382 h 686"/>
                  <a:gd name="T16" fmla="*/ 36 w 752"/>
                  <a:gd name="T17" fmla="*/ 534 h 6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52" h="686">
                    <a:moveTo>
                      <a:pt x="36" y="534"/>
                    </a:moveTo>
                    <a:cubicBezTo>
                      <a:pt x="54" y="539"/>
                      <a:pt x="43" y="553"/>
                      <a:pt x="92" y="578"/>
                    </a:cubicBezTo>
                    <a:lnTo>
                      <a:pt x="332" y="686"/>
                    </a:lnTo>
                    <a:lnTo>
                      <a:pt x="548" y="674"/>
                    </a:lnTo>
                    <a:cubicBezTo>
                      <a:pt x="611" y="644"/>
                      <a:pt x="752" y="609"/>
                      <a:pt x="712" y="506"/>
                    </a:cubicBezTo>
                    <a:cubicBezTo>
                      <a:pt x="670" y="396"/>
                      <a:pt x="421" y="109"/>
                      <a:pt x="308" y="54"/>
                    </a:cubicBezTo>
                    <a:cubicBezTo>
                      <a:pt x="199" y="0"/>
                      <a:pt x="110" y="128"/>
                      <a:pt x="60" y="182"/>
                    </a:cubicBezTo>
                    <a:cubicBezTo>
                      <a:pt x="12" y="271"/>
                      <a:pt x="8" y="323"/>
                      <a:pt x="4" y="382"/>
                    </a:cubicBezTo>
                    <a:cubicBezTo>
                      <a:pt x="0" y="441"/>
                      <a:pt x="29" y="502"/>
                      <a:pt x="36" y="534"/>
                    </a:cubicBez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26" name="Freeform 1115"/>
              <p:cNvSpPr>
                <a:spLocks/>
              </p:cNvSpPr>
              <p:nvPr/>
            </p:nvSpPr>
            <p:spPr bwMode="auto">
              <a:xfrm>
                <a:off x="11101" y="625"/>
                <a:ext cx="581" cy="856"/>
              </a:xfrm>
              <a:custGeom>
                <a:avLst/>
                <a:gdLst>
                  <a:gd name="T0" fmla="*/ 251 w 582"/>
                  <a:gd name="T1" fmla="*/ 0 h 852"/>
                  <a:gd name="T2" fmla="*/ 421 w 582"/>
                  <a:gd name="T3" fmla="*/ 125 h 852"/>
                  <a:gd name="T4" fmla="*/ 485 w 582"/>
                  <a:gd name="T5" fmla="*/ 105 h 852"/>
                  <a:gd name="T6" fmla="*/ 573 w 582"/>
                  <a:gd name="T7" fmla="*/ 237 h 852"/>
                  <a:gd name="T8" fmla="*/ 541 w 582"/>
                  <a:gd name="T9" fmla="*/ 489 h 852"/>
                  <a:gd name="T10" fmla="*/ 397 w 582"/>
                  <a:gd name="T11" fmla="*/ 697 h 852"/>
                  <a:gd name="T12" fmla="*/ 221 w 582"/>
                  <a:gd name="T13" fmla="*/ 785 h 852"/>
                  <a:gd name="T14" fmla="*/ 85 w 582"/>
                  <a:gd name="T15" fmla="*/ 849 h 852"/>
                  <a:gd name="T16" fmla="*/ 41 w 582"/>
                  <a:gd name="T17" fmla="*/ 801 h 852"/>
                  <a:gd name="T18" fmla="*/ 41 w 582"/>
                  <a:gd name="T19" fmla="*/ 741 h 852"/>
                  <a:gd name="T20" fmla="*/ 125 w 582"/>
                  <a:gd name="T21" fmla="*/ 469 h 852"/>
                  <a:gd name="T22" fmla="*/ 5 w 582"/>
                  <a:gd name="T23" fmla="*/ 417 h 852"/>
                  <a:gd name="T24" fmla="*/ 97 w 582"/>
                  <a:gd name="T25" fmla="*/ 229 h 852"/>
                  <a:gd name="T26" fmla="*/ 201 w 582"/>
                  <a:gd name="T27" fmla="*/ 5 h 852"/>
                  <a:gd name="T28" fmla="*/ 251 w 582"/>
                  <a:gd name="T29" fmla="*/ 0 h 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82" h="852">
                    <a:moveTo>
                      <a:pt x="251" y="0"/>
                    </a:moveTo>
                    <a:lnTo>
                      <a:pt x="421" y="125"/>
                    </a:lnTo>
                    <a:cubicBezTo>
                      <a:pt x="460" y="142"/>
                      <a:pt x="460" y="86"/>
                      <a:pt x="485" y="105"/>
                    </a:cubicBezTo>
                    <a:cubicBezTo>
                      <a:pt x="510" y="124"/>
                      <a:pt x="556" y="177"/>
                      <a:pt x="573" y="237"/>
                    </a:cubicBezTo>
                    <a:cubicBezTo>
                      <a:pt x="582" y="301"/>
                      <a:pt x="570" y="413"/>
                      <a:pt x="541" y="489"/>
                    </a:cubicBezTo>
                    <a:cubicBezTo>
                      <a:pt x="512" y="565"/>
                      <a:pt x="450" y="648"/>
                      <a:pt x="397" y="697"/>
                    </a:cubicBezTo>
                    <a:cubicBezTo>
                      <a:pt x="344" y="746"/>
                      <a:pt x="273" y="760"/>
                      <a:pt x="221" y="785"/>
                    </a:cubicBezTo>
                    <a:cubicBezTo>
                      <a:pt x="169" y="810"/>
                      <a:pt x="115" y="846"/>
                      <a:pt x="85" y="849"/>
                    </a:cubicBezTo>
                    <a:cubicBezTo>
                      <a:pt x="52" y="852"/>
                      <a:pt x="48" y="819"/>
                      <a:pt x="41" y="801"/>
                    </a:cubicBezTo>
                    <a:cubicBezTo>
                      <a:pt x="34" y="783"/>
                      <a:pt x="27" y="796"/>
                      <a:pt x="41" y="741"/>
                    </a:cubicBezTo>
                    <a:cubicBezTo>
                      <a:pt x="55" y="686"/>
                      <a:pt x="131" y="523"/>
                      <a:pt x="125" y="469"/>
                    </a:cubicBezTo>
                    <a:cubicBezTo>
                      <a:pt x="119" y="415"/>
                      <a:pt x="10" y="457"/>
                      <a:pt x="5" y="417"/>
                    </a:cubicBezTo>
                    <a:cubicBezTo>
                      <a:pt x="0" y="377"/>
                      <a:pt x="64" y="298"/>
                      <a:pt x="97" y="229"/>
                    </a:cubicBezTo>
                    <a:lnTo>
                      <a:pt x="201" y="5"/>
                    </a:lnTo>
                    <a:lnTo>
                      <a:pt x="251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27" name="Freeform 1116"/>
              <p:cNvSpPr>
                <a:spLocks/>
              </p:cNvSpPr>
              <p:nvPr/>
            </p:nvSpPr>
            <p:spPr bwMode="auto">
              <a:xfrm>
                <a:off x="10859" y="145"/>
                <a:ext cx="382" cy="296"/>
              </a:xfrm>
              <a:custGeom>
                <a:avLst/>
                <a:gdLst>
                  <a:gd name="T0" fmla="*/ 93 w 385"/>
                  <a:gd name="T1" fmla="*/ 66 h 296"/>
                  <a:gd name="T2" fmla="*/ 327 w 385"/>
                  <a:gd name="T3" fmla="*/ 2 h 296"/>
                  <a:gd name="T4" fmla="*/ 350 w 385"/>
                  <a:gd name="T5" fmla="*/ 108 h 296"/>
                  <a:gd name="T6" fmla="*/ 299 w 385"/>
                  <a:gd name="T7" fmla="*/ 150 h 296"/>
                  <a:gd name="T8" fmla="*/ 308 w 385"/>
                  <a:gd name="T9" fmla="*/ 242 h 296"/>
                  <a:gd name="T10" fmla="*/ 106 w 385"/>
                  <a:gd name="T11" fmla="*/ 288 h 296"/>
                  <a:gd name="T12" fmla="*/ 13 w 385"/>
                  <a:gd name="T13" fmla="*/ 191 h 296"/>
                  <a:gd name="T14" fmla="*/ 0 w 385"/>
                  <a:gd name="T15" fmla="*/ 113 h 296"/>
                  <a:gd name="T16" fmla="*/ 93 w 385"/>
                  <a:gd name="T17" fmla="*/ 66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5" h="296">
                    <a:moveTo>
                      <a:pt x="93" y="66"/>
                    </a:moveTo>
                    <a:cubicBezTo>
                      <a:pt x="148" y="47"/>
                      <a:pt x="269" y="4"/>
                      <a:pt x="327" y="2"/>
                    </a:cubicBezTo>
                    <a:cubicBezTo>
                      <a:pt x="385" y="0"/>
                      <a:pt x="355" y="83"/>
                      <a:pt x="350" y="108"/>
                    </a:cubicBezTo>
                    <a:lnTo>
                      <a:pt x="299" y="150"/>
                    </a:lnTo>
                    <a:lnTo>
                      <a:pt x="308" y="242"/>
                    </a:lnTo>
                    <a:cubicBezTo>
                      <a:pt x="276" y="265"/>
                      <a:pt x="155" y="296"/>
                      <a:pt x="106" y="288"/>
                    </a:cubicBezTo>
                    <a:cubicBezTo>
                      <a:pt x="57" y="280"/>
                      <a:pt x="31" y="220"/>
                      <a:pt x="13" y="191"/>
                    </a:cubicBezTo>
                    <a:lnTo>
                      <a:pt x="0" y="113"/>
                    </a:lnTo>
                    <a:cubicBezTo>
                      <a:pt x="13" y="92"/>
                      <a:pt x="38" y="85"/>
                      <a:pt x="93" y="66"/>
                    </a:cubicBez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28" name="Freeform 1117"/>
              <p:cNvSpPr>
                <a:spLocks/>
              </p:cNvSpPr>
              <p:nvPr/>
            </p:nvSpPr>
            <p:spPr bwMode="auto">
              <a:xfrm>
                <a:off x="11155" y="-598"/>
                <a:ext cx="301" cy="372"/>
              </a:xfrm>
              <a:custGeom>
                <a:avLst/>
                <a:gdLst>
                  <a:gd name="T0" fmla="*/ 33 w 301"/>
                  <a:gd name="T1" fmla="*/ 62 h 371"/>
                  <a:gd name="T2" fmla="*/ 0 w 301"/>
                  <a:gd name="T3" fmla="*/ 182 h 371"/>
                  <a:gd name="T4" fmla="*/ 60 w 301"/>
                  <a:gd name="T5" fmla="*/ 343 h 371"/>
                  <a:gd name="T6" fmla="*/ 134 w 301"/>
                  <a:gd name="T7" fmla="*/ 348 h 371"/>
                  <a:gd name="T8" fmla="*/ 281 w 301"/>
                  <a:gd name="T9" fmla="*/ 311 h 371"/>
                  <a:gd name="T10" fmla="*/ 253 w 301"/>
                  <a:gd name="T11" fmla="*/ 99 h 371"/>
                  <a:gd name="T12" fmla="*/ 212 w 301"/>
                  <a:gd name="T13" fmla="*/ 7 h 371"/>
                  <a:gd name="T14" fmla="*/ 28 w 301"/>
                  <a:gd name="T15" fmla="*/ 58 h 371"/>
                  <a:gd name="T16" fmla="*/ 33 w 301"/>
                  <a:gd name="T17" fmla="*/ 62 h 3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1" h="371">
                    <a:moveTo>
                      <a:pt x="33" y="62"/>
                    </a:moveTo>
                    <a:lnTo>
                      <a:pt x="0" y="182"/>
                    </a:lnTo>
                    <a:cubicBezTo>
                      <a:pt x="4" y="229"/>
                      <a:pt x="38" y="315"/>
                      <a:pt x="60" y="343"/>
                    </a:cubicBezTo>
                    <a:cubicBezTo>
                      <a:pt x="82" y="371"/>
                      <a:pt x="97" y="353"/>
                      <a:pt x="134" y="348"/>
                    </a:cubicBezTo>
                    <a:cubicBezTo>
                      <a:pt x="171" y="343"/>
                      <a:pt x="261" y="352"/>
                      <a:pt x="281" y="311"/>
                    </a:cubicBezTo>
                    <a:cubicBezTo>
                      <a:pt x="301" y="270"/>
                      <a:pt x="264" y="150"/>
                      <a:pt x="253" y="99"/>
                    </a:cubicBezTo>
                    <a:cubicBezTo>
                      <a:pt x="242" y="48"/>
                      <a:pt x="249" y="14"/>
                      <a:pt x="212" y="7"/>
                    </a:cubicBezTo>
                    <a:cubicBezTo>
                      <a:pt x="175" y="0"/>
                      <a:pt x="58" y="49"/>
                      <a:pt x="28" y="58"/>
                    </a:cubicBezTo>
                    <a:lnTo>
                      <a:pt x="33" y="6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29" name="Freeform 1118"/>
              <p:cNvSpPr>
                <a:spLocks/>
              </p:cNvSpPr>
              <p:nvPr/>
            </p:nvSpPr>
            <p:spPr bwMode="auto">
              <a:xfrm>
                <a:off x="11391" y="226"/>
                <a:ext cx="533" cy="485"/>
              </a:xfrm>
              <a:custGeom>
                <a:avLst/>
                <a:gdLst>
                  <a:gd name="T0" fmla="*/ 0 w 535"/>
                  <a:gd name="T1" fmla="*/ 359 h 484"/>
                  <a:gd name="T2" fmla="*/ 157 w 535"/>
                  <a:gd name="T3" fmla="*/ 484 h 484"/>
                  <a:gd name="T4" fmla="*/ 364 w 535"/>
                  <a:gd name="T5" fmla="*/ 391 h 484"/>
                  <a:gd name="T6" fmla="*/ 535 w 535"/>
                  <a:gd name="T7" fmla="*/ 258 h 484"/>
                  <a:gd name="T8" fmla="*/ 498 w 535"/>
                  <a:gd name="T9" fmla="*/ 106 h 484"/>
                  <a:gd name="T10" fmla="*/ 419 w 535"/>
                  <a:gd name="T11" fmla="*/ 0 h 484"/>
                  <a:gd name="T12" fmla="*/ 240 w 535"/>
                  <a:gd name="T13" fmla="*/ 110 h 484"/>
                  <a:gd name="T14" fmla="*/ 212 w 535"/>
                  <a:gd name="T15" fmla="*/ 180 h 484"/>
                  <a:gd name="T16" fmla="*/ 134 w 535"/>
                  <a:gd name="T17" fmla="*/ 244 h 484"/>
                  <a:gd name="T18" fmla="*/ 97 w 535"/>
                  <a:gd name="T19" fmla="*/ 239 h 484"/>
                  <a:gd name="T20" fmla="*/ 0 w 535"/>
                  <a:gd name="T21" fmla="*/ 345 h 484"/>
                  <a:gd name="T22" fmla="*/ 0 w 535"/>
                  <a:gd name="T23" fmla="*/ 359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35" h="484">
                    <a:moveTo>
                      <a:pt x="0" y="359"/>
                    </a:moveTo>
                    <a:lnTo>
                      <a:pt x="157" y="484"/>
                    </a:lnTo>
                    <a:lnTo>
                      <a:pt x="364" y="391"/>
                    </a:lnTo>
                    <a:lnTo>
                      <a:pt x="535" y="258"/>
                    </a:lnTo>
                    <a:lnTo>
                      <a:pt x="498" y="106"/>
                    </a:lnTo>
                    <a:lnTo>
                      <a:pt x="419" y="0"/>
                    </a:lnTo>
                    <a:lnTo>
                      <a:pt x="240" y="110"/>
                    </a:lnTo>
                    <a:lnTo>
                      <a:pt x="212" y="180"/>
                    </a:lnTo>
                    <a:lnTo>
                      <a:pt x="134" y="244"/>
                    </a:lnTo>
                    <a:lnTo>
                      <a:pt x="97" y="239"/>
                    </a:lnTo>
                    <a:lnTo>
                      <a:pt x="0" y="345"/>
                    </a:lnTo>
                    <a:lnTo>
                      <a:pt x="0" y="359"/>
                    </a:lnTo>
                    <a:close/>
                  </a:path>
                </a:pathLst>
              </a:custGeom>
              <a:solidFill>
                <a:srgbClr val="CCFFCC"/>
              </a:solidFill>
              <a:ln w="0" cap="flat">
                <a:solidFill>
                  <a:srgbClr val="8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30" name="Freeform 1119"/>
              <p:cNvSpPr>
                <a:spLocks/>
              </p:cNvSpPr>
              <p:nvPr/>
            </p:nvSpPr>
            <p:spPr bwMode="auto">
              <a:xfrm>
                <a:off x="11278" y="-199"/>
                <a:ext cx="538" cy="818"/>
              </a:xfrm>
              <a:custGeom>
                <a:avLst/>
                <a:gdLst>
                  <a:gd name="T0" fmla="*/ 137 w 539"/>
                  <a:gd name="T1" fmla="*/ 322 h 816"/>
                  <a:gd name="T2" fmla="*/ 31 w 539"/>
                  <a:gd name="T3" fmla="*/ 631 h 816"/>
                  <a:gd name="T4" fmla="*/ 26 w 539"/>
                  <a:gd name="T5" fmla="*/ 728 h 816"/>
                  <a:gd name="T6" fmla="*/ 3 w 539"/>
                  <a:gd name="T7" fmla="*/ 797 h 816"/>
                  <a:gd name="T8" fmla="*/ 45 w 539"/>
                  <a:gd name="T9" fmla="*/ 811 h 816"/>
                  <a:gd name="T10" fmla="*/ 63 w 539"/>
                  <a:gd name="T11" fmla="*/ 769 h 816"/>
                  <a:gd name="T12" fmla="*/ 96 w 539"/>
                  <a:gd name="T13" fmla="*/ 769 h 816"/>
                  <a:gd name="T14" fmla="*/ 220 w 539"/>
                  <a:gd name="T15" fmla="*/ 604 h 816"/>
                  <a:gd name="T16" fmla="*/ 257 w 539"/>
                  <a:gd name="T17" fmla="*/ 516 h 816"/>
                  <a:gd name="T18" fmla="*/ 515 w 539"/>
                  <a:gd name="T19" fmla="*/ 336 h 816"/>
                  <a:gd name="T20" fmla="*/ 404 w 539"/>
                  <a:gd name="T21" fmla="*/ 55 h 816"/>
                  <a:gd name="T22" fmla="*/ 312 w 539"/>
                  <a:gd name="T23" fmla="*/ 23 h 816"/>
                  <a:gd name="T24" fmla="*/ 132 w 539"/>
                  <a:gd name="T25" fmla="*/ 318 h 816"/>
                  <a:gd name="T26" fmla="*/ 137 w 539"/>
                  <a:gd name="T27" fmla="*/ 322 h 8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39" h="816">
                    <a:moveTo>
                      <a:pt x="137" y="322"/>
                    </a:moveTo>
                    <a:lnTo>
                      <a:pt x="31" y="631"/>
                    </a:lnTo>
                    <a:lnTo>
                      <a:pt x="26" y="728"/>
                    </a:lnTo>
                    <a:cubicBezTo>
                      <a:pt x="26" y="728"/>
                      <a:pt x="0" y="783"/>
                      <a:pt x="3" y="797"/>
                    </a:cubicBezTo>
                    <a:cubicBezTo>
                      <a:pt x="6" y="811"/>
                      <a:pt x="35" y="816"/>
                      <a:pt x="45" y="811"/>
                    </a:cubicBezTo>
                    <a:cubicBezTo>
                      <a:pt x="55" y="806"/>
                      <a:pt x="55" y="776"/>
                      <a:pt x="63" y="769"/>
                    </a:cubicBezTo>
                    <a:lnTo>
                      <a:pt x="96" y="769"/>
                    </a:lnTo>
                    <a:lnTo>
                      <a:pt x="220" y="604"/>
                    </a:lnTo>
                    <a:lnTo>
                      <a:pt x="257" y="516"/>
                    </a:lnTo>
                    <a:cubicBezTo>
                      <a:pt x="306" y="471"/>
                      <a:pt x="491" y="413"/>
                      <a:pt x="515" y="336"/>
                    </a:cubicBezTo>
                    <a:cubicBezTo>
                      <a:pt x="539" y="259"/>
                      <a:pt x="438" y="107"/>
                      <a:pt x="404" y="55"/>
                    </a:cubicBezTo>
                    <a:cubicBezTo>
                      <a:pt x="370" y="3"/>
                      <a:pt x="354" y="0"/>
                      <a:pt x="312" y="23"/>
                    </a:cubicBezTo>
                    <a:cubicBezTo>
                      <a:pt x="270" y="46"/>
                      <a:pt x="161" y="268"/>
                      <a:pt x="132" y="318"/>
                    </a:cubicBezTo>
                    <a:lnTo>
                      <a:pt x="137" y="32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31" name="Freeform 1120"/>
              <p:cNvSpPr>
                <a:spLocks/>
              </p:cNvSpPr>
              <p:nvPr/>
            </p:nvSpPr>
            <p:spPr bwMode="auto">
              <a:xfrm>
                <a:off x="11241" y="-232"/>
                <a:ext cx="264" cy="345"/>
              </a:xfrm>
              <a:custGeom>
                <a:avLst/>
                <a:gdLst>
                  <a:gd name="T0" fmla="*/ 69 w 260"/>
                  <a:gd name="T1" fmla="*/ 320 h 346"/>
                  <a:gd name="T2" fmla="*/ 161 w 260"/>
                  <a:gd name="T3" fmla="*/ 292 h 346"/>
                  <a:gd name="T4" fmla="*/ 258 w 260"/>
                  <a:gd name="T5" fmla="*/ 48 h 346"/>
                  <a:gd name="T6" fmla="*/ 175 w 260"/>
                  <a:gd name="T7" fmla="*/ 2 h 346"/>
                  <a:gd name="T8" fmla="*/ 23 w 260"/>
                  <a:gd name="T9" fmla="*/ 48 h 346"/>
                  <a:gd name="T10" fmla="*/ 37 w 260"/>
                  <a:gd name="T11" fmla="*/ 219 h 346"/>
                  <a:gd name="T12" fmla="*/ 69 w 260"/>
                  <a:gd name="T13" fmla="*/ 329 h 346"/>
                  <a:gd name="T14" fmla="*/ 69 w 260"/>
                  <a:gd name="T15" fmla="*/ 320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0" h="346">
                    <a:moveTo>
                      <a:pt x="69" y="320"/>
                    </a:moveTo>
                    <a:cubicBezTo>
                      <a:pt x="84" y="314"/>
                      <a:pt x="130" y="337"/>
                      <a:pt x="161" y="292"/>
                    </a:cubicBezTo>
                    <a:cubicBezTo>
                      <a:pt x="192" y="247"/>
                      <a:pt x="256" y="96"/>
                      <a:pt x="258" y="48"/>
                    </a:cubicBezTo>
                    <a:cubicBezTo>
                      <a:pt x="260" y="0"/>
                      <a:pt x="214" y="2"/>
                      <a:pt x="175" y="2"/>
                    </a:cubicBezTo>
                    <a:cubicBezTo>
                      <a:pt x="136" y="2"/>
                      <a:pt x="46" y="12"/>
                      <a:pt x="23" y="48"/>
                    </a:cubicBezTo>
                    <a:cubicBezTo>
                      <a:pt x="0" y="84"/>
                      <a:pt x="29" y="172"/>
                      <a:pt x="37" y="219"/>
                    </a:cubicBezTo>
                    <a:lnTo>
                      <a:pt x="69" y="329"/>
                    </a:lnTo>
                    <a:cubicBezTo>
                      <a:pt x="74" y="346"/>
                      <a:pt x="54" y="326"/>
                      <a:pt x="69" y="320"/>
                    </a:cubicBez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32" name="Freeform 1121" descr="Горизонтальный кирпич"/>
              <p:cNvSpPr>
                <a:spLocks/>
              </p:cNvSpPr>
              <p:nvPr/>
            </p:nvSpPr>
            <p:spPr bwMode="auto">
              <a:xfrm>
                <a:off x="11187" y="92"/>
                <a:ext cx="194" cy="366"/>
              </a:xfrm>
              <a:custGeom>
                <a:avLst/>
                <a:gdLst>
                  <a:gd name="T0" fmla="*/ 84 w 195"/>
                  <a:gd name="T1" fmla="*/ 324 h 370"/>
                  <a:gd name="T2" fmla="*/ 189 w 195"/>
                  <a:gd name="T3" fmla="*/ 49 h 370"/>
                  <a:gd name="T4" fmla="*/ 120 w 195"/>
                  <a:gd name="T5" fmla="*/ 31 h 370"/>
                  <a:gd name="T6" fmla="*/ 69 w 195"/>
                  <a:gd name="T7" fmla="*/ 58 h 370"/>
                  <a:gd name="T8" fmla="*/ 37 w 195"/>
                  <a:gd name="T9" fmla="*/ 160 h 370"/>
                  <a:gd name="T10" fmla="*/ 0 w 195"/>
                  <a:gd name="T11" fmla="*/ 229 h 370"/>
                  <a:gd name="T12" fmla="*/ 19 w 195"/>
                  <a:gd name="T13" fmla="*/ 307 h 370"/>
                  <a:gd name="T14" fmla="*/ 79 w 195"/>
                  <a:gd name="T15" fmla="*/ 326 h 370"/>
                  <a:gd name="T16" fmla="*/ 84 w 195"/>
                  <a:gd name="T17" fmla="*/ 324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5" h="370">
                    <a:moveTo>
                      <a:pt x="84" y="324"/>
                    </a:moveTo>
                    <a:cubicBezTo>
                      <a:pt x="102" y="278"/>
                      <a:pt x="183" y="98"/>
                      <a:pt x="189" y="49"/>
                    </a:cubicBezTo>
                    <a:cubicBezTo>
                      <a:pt x="195" y="0"/>
                      <a:pt x="144" y="30"/>
                      <a:pt x="120" y="31"/>
                    </a:cubicBezTo>
                    <a:lnTo>
                      <a:pt x="69" y="58"/>
                    </a:lnTo>
                    <a:lnTo>
                      <a:pt x="37" y="160"/>
                    </a:lnTo>
                    <a:lnTo>
                      <a:pt x="0" y="229"/>
                    </a:lnTo>
                    <a:lnTo>
                      <a:pt x="19" y="307"/>
                    </a:lnTo>
                    <a:lnTo>
                      <a:pt x="79" y="326"/>
                    </a:lnTo>
                    <a:cubicBezTo>
                      <a:pt x="90" y="329"/>
                      <a:pt x="66" y="370"/>
                      <a:pt x="84" y="324"/>
                    </a:cubicBezTo>
                    <a:close/>
                  </a:path>
                </a:pathLst>
              </a:custGeom>
              <a:pattFill prst="horzBrick">
                <a:fgClr>
                  <a:srgbClr val="D7D200"/>
                </a:fgClr>
                <a:bgClr>
                  <a:srgbClr val="FFFFFF"/>
                </a:bgClr>
              </a:pattFill>
              <a:ln w="0" cap="flat">
                <a:solidFill>
                  <a:srgbClr val="8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33" name="Freeform 1122" descr="Диагональный кирпич"/>
              <p:cNvSpPr>
                <a:spLocks/>
              </p:cNvSpPr>
              <p:nvPr/>
            </p:nvSpPr>
            <p:spPr bwMode="auto">
              <a:xfrm>
                <a:off x="12969" y="2681"/>
                <a:ext cx="931" cy="716"/>
              </a:xfrm>
              <a:custGeom>
                <a:avLst/>
                <a:gdLst>
                  <a:gd name="T0" fmla="*/ 747 w 927"/>
                  <a:gd name="T1" fmla="*/ 0 h 714"/>
                  <a:gd name="T2" fmla="*/ 272 w 927"/>
                  <a:gd name="T3" fmla="*/ 143 h 714"/>
                  <a:gd name="T4" fmla="*/ 254 w 927"/>
                  <a:gd name="T5" fmla="*/ 184 h 714"/>
                  <a:gd name="T6" fmla="*/ 33 w 927"/>
                  <a:gd name="T7" fmla="*/ 253 h 714"/>
                  <a:gd name="T8" fmla="*/ 56 w 927"/>
                  <a:gd name="T9" fmla="*/ 645 h 714"/>
                  <a:gd name="T10" fmla="*/ 212 w 927"/>
                  <a:gd name="T11" fmla="*/ 654 h 714"/>
                  <a:gd name="T12" fmla="*/ 480 w 927"/>
                  <a:gd name="T13" fmla="*/ 576 h 714"/>
                  <a:gd name="T14" fmla="*/ 549 w 927"/>
                  <a:gd name="T15" fmla="*/ 640 h 714"/>
                  <a:gd name="T16" fmla="*/ 876 w 927"/>
                  <a:gd name="T17" fmla="*/ 604 h 714"/>
                  <a:gd name="T18" fmla="*/ 752 w 927"/>
                  <a:gd name="T19" fmla="*/ 14 h 714"/>
                  <a:gd name="T20" fmla="*/ 747 w 927"/>
                  <a:gd name="T21" fmla="*/ 0 h 7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27" h="714">
                    <a:moveTo>
                      <a:pt x="747" y="0"/>
                    </a:moveTo>
                    <a:lnTo>
                      <a:pt x="272" y="143"/>
                    </a:lnTo>
                    <a:lnTo>
                      <a:pt x="254" y="184"/>
                    </a:lnTo>
                    <a:lnTo>
                      <a:pt x="33" y="253"/>
                    </a:lnTo>
                    <a:cubicBezTo>
                      <a:pt x="0" y="330"/>
                      <a:pt x="26" y="578"/>
                      <a:pt x="56" y="645"/>
                    </a:cubicBezTo>
                    <a:cubicBezTo>
                      <a:pt x="72" y="714"/>
                      <a:pt x="141" y="665"/>
                      <a:pt x="212" y="654"/>
                    </a:cubicBezTo>
                    <a:cubicBezTo>
                      <a:pt x="283" y="643"/>
                      <a:pt x="424" y="578"/>
                      <a:pt x="480" y="576"/>
                    </a:cubicBezTo>
                    <a:lnTo>
                      <a:pt x="549" y="640"/>
                    </a:lnTo>
                    <a:cubicBezTo>
                      <a:pt x="615" y="645"/>
                      <a:pt x="825" y="705"/>
                      <a:pt x="876" y="604"/>
                    </a:cubicBezTo>
                    <a:cubicBezTo>
                      <a:pt x="927" y="503"/>
                      <a:pt x="773" y="115"/>
                      <a:pt x="752" y="14"/>
                    </a:cubicBezTo>
                    <a:lnTo>
                      <a:pt x="747" y="0"/>
                    </a:lnTo>
                    <a:close/>
                  </a:path>
                </a:pathLst>
              </a:custGeom>
              <a:pattFill prst="diagBrick">
                <a:fgClr>
                  <a:srgbClr val="669900"/>
                </a:fgClr>
                <a:bgClr>
                  <a:srgbClr val="FFFFFF"/>
                </a:bgClr>
              </a:pattFill>
              <a:ln w="0" cap="flat">
                <a:solidFill>
                  <a:srgbClr val="8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34" name="Freeform 1123" descr="Диагональный кирпич"/>
              <p:cNvSpPr>
                <a:spLocks/>
              </p:cNvSpPr>
              <p:nvPr/>
            </p:nvSpPr>
            <p:spPr bwMode="auto">
              <a:xfrm>
                <a:off x="12543" y="2956"/>
                <a:ext cx="393" cy="560"/>
              </a:xfrm>
              <a:custGeom>
                <a:avLst/>
                <a:gdLst>
                  <a:gd name="T0" fmla="*/ 0 w 392"/>
                  <a:gd name="T1" fmla="*/ 530 h 558"/>
                  <a:gd name="T2" fmla="*/ 88 w 392"/>
                  <a:gd name="T3" fmla="*/ 475 h 558"/>
                  <a:gd name="T4" fmla="*/ 230 w 392"/>
                  <a:gd name="T5" fmla="*/ 484 h 558"/>
                  <a:gd name="T6" fmla="*/ 373 w 392"/>
                  <a:gd name="T7" fmla="*/ 558 h 558"/>
                  <a:gd name="T8" fmla="*/ 392 w 392"/>
                  <a:gd name="T9" fmla="*/ 443 h 558"/>
                  <a:gd name="T10" fmla="*/ 382 w 392"/>
                  <a:gd name="T11" fmla="*/ 0 h 558"/>
                  <a:gd name="T12" fmla="*/ 23 w 392"/>
                  <a:gd name="T13" fmla="*/ 125 h 558"/>
                  <a:gd name="T14" fmla="*/ 6 w 392"/>
                  <a:gd name="T15" fmla="*/ 526 h 558"/>
                  <a:gd name="T16" fmla="*/ 0 w 392"/>
                  <a:gd name="T17" fmla="*/ 530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2" h="558">
                    <a:moveTo>
                      <a:pt x="0" y="530"/>
                    </a:moveTo>
                    <a:lnTo>
                      <a:pt x="88" y="475"/>
                    </a:lnTo>
                    <a:lnTo>
                      <a:pt x="230" y="484"/>
                    </a:lnTo>
                    <a:lnTo>
                      <a:pt x="373" y="558"/>
                    </a:lnTo>
                    <a:lnTo>
                      <a:pt x="392" y="443"/>
                    </a:lnTo>
                    <a:lnTo>
                      <a:pt x="382" y="0"/>
                    </a:lnTo>
                    <a:lnTo>
                      <a:pt x="23" y="125"/>
                    </a:lnTo>
                    <a:lnTo>
                      <a:pt x="6" y="526"/>
                    </a:lnTo>
                    <a:lnTo>
                      <a:pt x="0" y="530"/>
                    </a:lnTo>
                    <a:close/>
                  </a:path>
                </a:pathLst>
              </a:custGeom>
              <a:pattFill prst="diagBrick">
                <a:fgClr>
                  <a:srgbClr val="669900"/>
                </a:fgClr>
                <a:bgClr>
                  <a:srgbClr val="FFFFFF"/>
                </a:bgClr>
              </a:pattFill>
              <a:ln w="0" cap="flat">
                <a:solidFill>
                  <a:srgbClr val="8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35" name="Freeform 1124" descr="Диагональный кирпич"/>
              <p:cNvSpPr>
                <a:spLocks/>
              </p:cNvSpPr>
              <p:nvPr/>
            </p:nvSpPr>
            <p:spPr bwMode="auto">
              <a:xfrm>
                <a:off x="13362" y="1815"/>
                <a:ext cx="474" cy="495"/>
              </a:xfrm>
              <a:custGeom>
                <a:avLst/>
                <a:gdLst>
                  <a:gd name="T0" fmla="*/ 447 w 470"/>
                  <a:gd name="T1" fmla="*/ 285 h 493"/>
                  <a:gd name="T2" fmla="*/ 300 w 470"/>
                  <a:gd name="T3" fmla="*/ 46 h 493"/>
                  <a:gd name="T4" fmla="*/ 194 w 470"/>
                  <a:gd name="T5" fmla="*/ 0 h 493"/>
                  <a:gd name="T6" fmla="*/ 60 w 470"/>
                  <a:gd name="T7" fmla="*/ 106 h 493"/>
                  <a:gd name="T8" fmla="*/ 65 w 470"/>
                  <a:gd name="T9" fmla="*/ 106 h 493"/>
                  <a:gd name="T10" fmla="*/ 0 w 470"/>
                  <a:gd name="T11" fmla="*/ 165 h 493"/>
                  <a:gd name="T12" fmla="*/ 226 w 470"/>
                  <a:gd name="T13" fmla="*/ 483 h 493"/>
                  <a:gd name="T14" fmla="*/ 364 w 470"/>
                  <a:gd name="T15" fmla="*/ 493 h 493"/>
                  <a:gd name="T16" fmla="*/ 470 w 470"/>
                  <a:gd name="T17" fmla="*/ 400 h 493"/>
                  <a:gd name="T18" fmla="*/ 466 w 470"/>
                  <a:gd name="T19" fmla="*/ 364 h 493"/>
                  <a:gd name="T20" fmla="*/ 447 w 470"/>
                  <a:gd name="T21" fmla="*/ 285 h 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70" h="493">
                    <a:moveTo>
                      <a:pt x="447" y="285"/>
                    </a:moveTo>
                    <a:lnTo>
                      <a:pt x="300" y="46"/>
                    </a:lnTo>
                    <a:lnTo>
                      <a:pt x="194" y="0"/>
                    </a:lnTo>
                    <a:lnTo>
                      <a:pt x="60" y="106"/>
                    </a:lnTo>
                    <a:lnTo>
                      <a:pt x="65" y="106"/>
                    </a:lnTo>
                    <a:lnTo>
                      <a:pt x="0" y="165"/>
                    </a:lnTo>
                    <a:lnTo>
                      <a:pt x="226" y="483"/>
                    </a:lnTo>
                    <a:lnTo>
                      <a:pt x="364" y="493"/>
                    </a:lnTo>
                    <a:lnTo>
                      <a:pt x="470" y="400"/>
                    </a:lnTo>
                    <a:lnTo>
                      <a:pt x="466" y="364"/>
                    </a:lnTo>
                    <a:lnTo>
                      <a:pt x="447" y="285"/>
                    </a:lnTo>
                    <a:close/>
                  </a:path>
                </a:pathLst>
              </a:custGeom>
              <a:pattFill prst="diagBrick">
                <a:fgClr>
                  <a:srgbClr val="669900"/>
                </a:fgClr>
                <a:bgClr>
                  <a:srgbClr val="FFFFFF"/>
                </a:bgClr>
              </a:pattFill>
              <a:ln w="0" cap="flat">
                <a:solidFill>
                  <a:srgbClr val="8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36" name="Freeform 1125"/>
              <p:cNvSpPr>
                <a:spLocks/>
              </p:cNvSpPr>
              <p:nvPr/>
            </p:nvSpPr>
            <p:spPr bwMode="auto">
              <a:xfrm>
                <a:off x="13367" y="2245"/>
                <a:ext cx="958" cy="377"/>
              </a:xfrm>
              <a:custGeom>
                <a:avLst/>
                <a:gdLst>
                  <a:gd name="T0" fmla="*/ 97 w 958"/>
                  <a:gd name="T1" fmla="*/ 370 h 378"/>
                  <a:gd name="T2" fmla="*/ 530 w 958"/>
                  <a:gd name="T3" fmla="*/ 263 h 378"/>
                  <a:gd name="T4" fmla="*/ 958 w 958"/>
                  <a:gd name="T5" fmla="*/ 166 h 378"/>
                  <a:gd name="T6" fmla="*/ 931 w 958"/>
                  <a:gd name="T7" fmla="*/ 55 h 378"/>
                  <a:gd name="T8" fmla="*/ 585 w 958"/>
                  <a:gd name="T9" fmla="*/ 0 h 378"/>
                  <a:gd name="T10" fmla="*/ 479 w 958"/>
                  <a:gd name="T11" fmla="*/ 32 h 378"/>
                  <a:gd name="T12" fmla="*/ 387 w 958"/>
                  <a:gd name="T13" fmla="*/ 74 h 378"/>
                  <a:gd name="T14" fmla="*/ 180 w 958"/>
                  <a:gd name="T15" fmla="*/ 115 h 378"/>
                  <a:gd name="T16" fmla="*/ 175 w 958"/>
                  <a:gd name="T17" fmla="*/ 171 h 378"/>
                  <a:gd name="T18" fmla="*/ 0 w 958"/>
                  <a:gd name="T19" fmla="*/ 217 h 378"/>
                  <a:gd name="T20" fmla="*/ 97 w 958"/>
                  <a:gd name="T21" fmla="*/ 378 h 378"/>
                  <a:gd name="T22" fmla="*/ 97 w 958"/>
                  <a:gd name="T23" fmla="*/ 37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58" h="378">
                    <a:moveTo>
                      <a:pt x="97" y="370"/>
                    </a:moveTo>
                    <a:lnTo>
                      <a:pt x="530" y="263"/>
                    </a:lnTo>
                    <a:lnTo>
                      <a:pt x="958" y="166"/>
                    </a:lnTo>
                    <a:lnTo>
                      <a:pt x="931" y="55"/>
                    </a:lnTo>
                    <a:lnTo>
                      <a:pt x="585" y="0"/>
                    </a:lnTo>
                    <a:lnTo>
                      <a:pt x="479" y="32"/>
                    </a:lnTo>
                    <a:lnTo>
                      <a:pt x="387" y="74"/>
                    </a:lnTo>
                    <a:lnTo>
                      <a:pt x="180" y="115"/>
                    </a:lnTo>
                    <a:lnTo>
                      <a:pt x="175" y="171"/>
                    </a:lnTo>
                    <a:lnTo>
                      <a:pt x="0" y="217"/>
                    </a:lnTo>
                    <a:lnTo>
                      <a:pt x="97" y="378"/>
                    </a:lnTo>
                    <a:lnTo>
                      <a:pt x="97" y="37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37" name="Freeform 1126"/>
              <p:cNvSpPr>
                <a:spLocks/>
              </p:cNvSpPr>
              <p:nvPr/>
            </p:nvSpPr>
            <p:spPr bwMode="auto">
              <a:xfrm>
                <a:off x="12516" y="1777"/>
                <a:ext cx="1900" cy="1771"/>
              </a:xfrm>
              <a:custGeom>
                <a:avLst/>
                <a:gdLst>
                  <a:gd name="T0" fmla="*/ 29 w 1899"/>
                  <a:gd name="T1" fmla="*/ 1244 h 1769"/>
                  <a:gd name="T2" fmla="*/ 0 w 1899"/>
                  <a:gd name="T3" fmla="*/ 1732 h 1769"/>
                  <a:gd name="T4" fmla="*/ 457 w 1899"/>
                  <a:gd name="T5" fmla="*/ 1769 h 1769"/>
                  <a:gd name="T6" fmla="*/ 466 w 1899"/>
                  <a:gd name="T7" fmla="*/ 1631 h 1769"/>
                  <a:gd name="T8" fmla="*/ 931 w 1899"/>
                  <a:gd name="T9" fmla="*/ 1525 h 1769"/>
                  <a:gd name="T10" fmla="*/ 1037 w 1899"/>
                  <a:gd name="T11" fmla="*/ 1599 h 1769"/>
                  <a:gd name="T12" fmla="*/ 1240 w 1899"/>
                  <a:gd name="T13" fmla="*/ 1608 h 1769"/>
                  <a:gd name="T14" fmla="*/ 1374 w 1899"/>
                  <a:gd name="T15" fmla="*/ 1539 h 1769"/>
                  <a:gd name="T16" fmla="*/ 1383 w 1899"/>
                  <a:gd name="T17" fmla="*/ 1405 h 1769"/>
                  <a:gd name="T18" fmla="*/ 1194 w 1899"/>
                  <a:gd name="T19" fmla="*/ 829 h 1769"/>
                  <a:gd name="T20" fmla="*/ 1848 w 1899"/>
                  <a:gd name="T21" fmla="*/ 640 h 1769"/>
                  <a:gd name="T22" fmla="*/ 1807 w 1899"/>
                  <a:gd name="T23" fmla="*/ 497 h 1769"/>
                  <a:gd name="T24" fmla="*/ 1447 w 1899"/>
                  <a:gd name="T25" fmla="*/ 410 h 1769"/>
                  <a:gd name="T26" fmla="*/ 1364 w 1899"/>
                  <a:gd name="T27" fmla="*/ 281 h 1769"/>
                  <a:gd name="T28" fmla="*/ 1304 w 1899"/>
                  <a:gd name="T29" fmla="*/ 295 h 1769"/>
                  <a:gd name="T30" fmla="*/ 1208 w 1899"/>
                  <a:gd name="T31" fmla="*/ 92 h 1769"/>
                  <a:gd name="T32" fmla="*/ 1042 w 1899"/>
                  <a:gd name="T33" fmla="*/ 0 h 1769"/>
                  <a:gd name="T34" fmla="*/ 811 w 1899"/>
                  <a:gd name="T35" fmla="*/ 179 h 1769"/>
                  <a:gd name="T36" fmla="*/ 807 w 1899"/>
                  <a:gd name="T37" fmla="*/ 249 h 1769"/>
                  <a:gd name="T38" fmla="*/ 986 w 1899"/>
                  <a:gd name="T39" fmla="*/ 562 h 1769"/>
                  <a:gd name="T40" fmla="*/ 834 w 1899"/>
                  <a:gd name="T41" fmla="*/ 691 h 1769"/>
                  <a:gd name="T42" fmla="*/ 954 w 1899"/>
                  <a:gd name="T43" fmla="*/ 931 h 1769"/>
                  <a:gd name="T44" fmla="*/ 673 w 1899"/>
                  <a:gd name="T45" fmla="*/ 1036 h 1769"/>
                  <a:gd name="T46" fmla="*/ 664 w 1899"/>
                  <a:gd name="T47" fmla="*/ 1078 h 1769"/>
                  <a:gd name="T48" fmla="*/ 19 w 1899"/>
                  <a:gd name="T49" fmla="*/ 1248 h 1769"/>
                  <a:gd name="T50" fmla="*/ 29 w 1899"/>
                  <a:gd name="T51" fmla="*/ 1244 h 17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99" h="1769">
                    <a:moveTo>
                      <a:pt x="29" y="1244"/>
                    </a:moveTo>
                    <a:lnTo>
                      <a:pt x="0" y="1732"/>
                    </a:lnTo>
                    <a:lnTo>
                      <a:pt x="457" y="1769"/>
                    </a:lnTo>
                    <a:cubicBezTo>
                      <a:pt x="503" y="1682"/>
                      <a:pt x="387" y="1672"/>
                      <a:pt x="466" y="1631"/>
                    </a:cubicBezTo>
                    <a:lnTo>
                      <a:pt x="931" y="1525"/>
                    </a:lnTo>
                    <a:lnTo>
                      <a:pt x="1037" y="1599"/>
                    </a:lnTo>
                    <a:lnTo>
                      <a:pt x="1240" y="1608"/>
                    </a:lnTo>
                    <a:lnTo>
                      <a:pt x="1374" y="1539"/>
                    </a:lnTo>
                    <a:lnTo>
                      <a:pt x="1383" y="1405"/>
                    </a:lnTo>
                    <a:lnTo>
                      <a:pt x="1194" y="829"/>
                    </a:lnTo>
                    <a:cubicBezTo>
                      <a:pt x="1271" y="702"/>
                      <a:pt x="1797" y="737"/>
                      <a:pt x="1848" y="640"/>
                    </a:cubicBezTo>
                    <a:cubicBezTo>
                      <a:pt x="1899" y="543"/>
                      <a:pt x="1874" y="535"/>
                      <a:pt x="1807" y="497"/>
                    </a:cubicBezTo>
                    <a:lnTo>
                      <a:pt x="1447" y="410"/>
                    </a:lnTo>
                    <a:lnTo>
                      <a:pt x="1364" y="281"/>
                    </a:lnTo>
                    <a:lnTo>
                      <a:pt x="1304" y="295"/>
                    </a:lnTo>
                    <a:lnTo>
                      <a:pt x="1208" y="92"/>
                    </a:lnTo>
                    <a:lnTo>
                      <a:pt x="1042" y="0"/>
                    </a:lnTo>
                    <a:lnTo>
                      <a:pt x="811" y="179"/>
                    </a:lnTo>
                    <a:lnTo>
                      <a:pt x="807" y="249"/>
                    </a:lnTo>
                    <a:lnTo>
                      <a:pt x="986" y="562"/>
                    </a:lnTo>
                    <a:cubicBezTo>
                      <a:pt x="991" y="636"/>
                      <a:pt x="839" y="630"/>
                      <a:pt x="834" y="691"/>
                    </a:cubicBezTo>
                    <a:cubicBezTo>
                      <a:pt x="829" y="752"/>
                      <a:pt x="981" y="874"/>
                      <a:pt x="954" y="931"/>
                    </a:cubicBezTo>
                    <a:cubicBezTo>
                      <a:pt x="927" y="988"/>
                      <a:pt x="721" y="1012"/>
                      <a:pt x="673" y="1036"/>
                    </a:cubicBezTo>
                    <a:lnTo>
                      <a:pt x="664" y="1078"/>
                    </a:lnTo>
                    <a:lnTo>
                      <a:pt x="19" y="1248"/>
                    </a:lnTo>
                    <a:lnTo>
                      <a:pt x="29" y="1244"/>
                    </a:lnTo>
                    <a:close/>
                  </a:path>
                </a:pathLst>
              </a:custGeom>
              <a:noFill/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38" name="Freeform 1127"/>
              <p:cNvSpPr>
                <a:spLocks/>
              </p:cNvSpPr>
              <p:nvPr/>
            </p:nvSpPr>
            <p:spPr bwMode="auto">
              <a:xfrm>
                <a:off x="13663" y="3462"/>
                <a:ext cx="684" cy="565"/>
              </a:xfrm>
              <a:custGeom>
                <a:avLst/>
                <a:gdLst>
                  <a:gd name="T0" fmla="*/ 0 w 686"/>
                  <a:gd name="T1" fmla="*/ 248 h 566"/>
                  <a:gd name="T2" fmla="*/ 138 w 686"/>
                  <a:gd name="T3" fmla="*/ 566 h 566"/>
                  <a:gd name="T4" fmla="*/ 686 w 686"/>
                  <a:gd name="T5" fmla="*/ 350 h 566"/>
                  <a:gd name="T6" fmla="*/ 626 w 686"/>
                  <a:gd name="T7" fmla="*/ 184 h 566"/>
                  <a:gd name="T8" fmla="*/ 677 w 686"/>
                  <a:gd name="T9" fmla="*/ 138 h 566"/>
                  <a:gd name="T10" fmla="*/ 608 w 686"/>
                  <a:gd name="T11" fmla="*/ 0 h 566"/>
                  <a:gd name="T12" fmla="*/ 0 w 686"/>
                  <a:gd name="T13" fmla="*/ 248 h 566"/>
                  <a:gd name="T14" fmla="*/ 0 w 686"/>
                  <a:gd name="T15" fmla="*/ 248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86" h="566">
                    <a:moveTo>
                      <a:pt x="0" y="248"/>
                    </a:moveTo>
                    <a:lnTo>
                      <a:pt x="138" y="566"/>
                    </a:lnTo>
                    <a:lnTo>
                      <a:pt x="686" y="350"/>
                    </a:lnTo>
                    <a:lnTo>
                      <a:pt x="626" y="184"/>
                    </a:lnTo>
                    <a:lnTo>
                      <a:pt x="677" y="138"/>
                    </a:lnTo>
                    <a:lnTo>
                      <a:pt x="608" y="0"/>
                    </a:lnTo>
                    <a:lnTo>
                      <a:pt x="0" y="248"/>
                    </a:lnTo>
                    <a:lnTo>
                      <a:pt x="0" y="24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39" name="Freeform 1128"/>
              <p:cNvSpPr>
                <a:spLocks/>
              </p:cNvSpPr>
              <p:nvPr/>
            </p:nvSpPr>
            <p:spPr bwMode="auto">
              <a:xfrm>
                <a:off x="11854" y="6639"/>
                <a:ext cx="969" cy="915"/>
              </a:xfrm>
              <a:custGeom>
                <a:avLst/>
                <a:gdLst>
                  <a:gd name="T0" fmla="*/ 337 w 972"/>
                  <a:gd name="T1" fmla="*/ 304 h 913"/>
                  <a:gd name="T2" fmla="*/ 290 w 972"/>
                  <a:gd name="T3" fmla="*/ 908 h 913"/>
                  <a:gd name="T4" fmla="*/ 474 w 972"/>
                  <a:gd name="T5" fmla="*/ 913 h 913"/>
                  <a:gd name="T6" fmla="*/ 488 w 972"/>
                  <a:gd name="T7" fmla="*/ 848 h 913"/>
                  <a:gd name="T8" fmla="*/ 650 w 972"/>
                  <a:gd name="T9" fmla="*/ 742 h 913"/>
                  <a:gd name="T10" fmla="*/ 673 w 972"/>
                  <a:gd name="T11" fmla="*/ 627 h 913"/>
                  <a:gd name="T12" fmla="*/ 760 w 972"/>
                  <a:gd name="T13" fmla="*/ 470 h 913"/>
                  <a:gd name="T14" fmla="*/ 972 w 972"/>
                  <a:gd name="T15" fmla="*/ 433 h 913"/>
                  <a:gd name="T16" fmla="*/ 963 w 972"/>
                  <a:gd name="T17" fmla="*/ 249 h 913"/>
                  <a:gd name="T18" fmla="*/ 714 w 972"/>
                  <a:gd name="T19" fmla="*/ 226 h 913"/>
                  <a:gd name="T20" fmla="*/ 700 w 972"/>
                  <a:gd name="T21" fmla="*/ 0 h 913"/>
                  <a:gd name="T22" fmla="*/ 60 w 972"/>
                  <a:gd name="T23" fmla="*/ 60 h 913"/>
                  <a:gd name="T24" fmla="*/ 18 w 972"/>
                  <a:gd name="T25" fmla="*/ 125 h 913"/>
                  <a:gd name="T26" fmla="*/ 0 w 972"/>
                  <a:gd name="T27" fmla="*/ 235 h 913"/>
                  <a:gd name="T28" fmla="*/ 336 w 972"/>
                  <a:gd name="T29" fmla="*/ 304 h 913"/>
                  <a:gd name="T30" fmla="*/ 337 w 972"/>
                  <a:gd name="T31" fmla="*/ 304 h 9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72" h="913">
                    <a:moveTo>
                      <a:pt x="337" y="304"/>
                    </a:moveTo>
                    <a:lnTo>
                      <a:pt x="290" y="908"/>
                    </a:lnTo>
                    <a:lnTo>
                      <a:pt x="474" y="913"/>
                    </a:lnTo>
                    <a:lnTo>
                      <a:pt x="488" y="848"/>
                    </a:lnTo>
                    <a:lnTo>
                      <a:pt x="650" y="742"/>
                    </a:lnTo>
                    <a:lnTo>
                      <a:pt x="673" y="627"/>
                    </a:lnTo>
                    <a:lnTo>
                      <a:pt x="760" y="470"/>
                    </a:lnTo>
                    <a:lnTo>
                      <a:pt x="972" y="433"/>
                    </a:lnTo>
                    <a:lnTo>
                      <a:pt x="963" y="249"/>
                    </a:lnTo>
                    <a:lnTo>
                      <a:pt x="714" y="226"/>
                    </a:lnTo>
                    <a:lnTo>
                      <a:pt x="700" y="0"/>
                    </a:lnTo>
                    <a:lnTo>
                      <a:pt x="60" y="60"/>
                    </a:lnTo>
                    <a:lnTo>
                      <a:pt x="18" y="125"/>
                    </a:lnTo>
                    <a:lnTo>
                      <a:pt x="0" y="235"/>
                    </a:lnTo>
                    <a:lnTo>
                      <a:pt x="336" y="304"/>
                    </a:lnTo>
                    <a:lnTo>
                      <a:pt x="337" y="304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40" name="Freeform 1129"/>
              <p:cNvSpPr>
                <a:spLocks/>
              </p:cNvSpPr>
              <p:nvPr/>
            </p:nvSpPr>
            <p:spPr bwMode="auto">
              <a:xfrm>
                <a:off x="8748" y="8658"/>
                <a:ext cx="528" cy="517"/>
              </a:xfrm>
              <a:custGeom>
                <a:avLst/>
                <a:gdLst>
                  <a:gd name="T0" fmla="*/ 207 w 525"/>
                  <a:gd name="T1" fmla="*/ 516 h 516"/>
                  <a:gd name="T2" fmla="*/ 212 w 525"/>
                  <a:gd name="T3" fmla="*/ 511 h 516"/>
                  <a:gd name="T4" fmla="*/ 396 w 525"/>
                  <a:gd name="T5" fmla="*/ 341 h 516"/>
                  <a:gd name="T6" fmla="*/ 525 w 525"/>
                  <a:gd name="T7" fmla="*/ 161 h 516"/>
                  <a:gd name="T8" fmla="*/ 479 w 525"/>
                  <a:gd name="T9" fmla="*/ 41 h 516"/>
                  <a:gd name="T10" fmla="*/ 263 w 525"/>
                  <a:gd name="T11" fmla="*/ 0 h 516"/>
                  <a:gd name="T12" fmla="*/ 0 w 525"/>
                  <a:gd name="T13" fmla="*/ 286 h 516"/>
                  <a:gd name="T14" fmla="*/ 202 w 525"/>
                  <a:gd name="T15" fmla="*/ 507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5" h="516">
                    <a:moveTo>
                      <a:pt x="207" y="516"/>
                    </a:moveTo>
                    <a:lnTo>
                      <a:pt x="212" y="511"/>
                    </a:lnTo>
                    <a:lnTo>
                      <a:pt x="396" y="341"/>
                    </a:lnTo>
                    <a:lnTo>
                      <a:pt x="525" y="161"/>
                    </a:lnTo>
                    <a:lnTo>
                      <a:pt x="479" y="41"/>
                    </a:lnTo>
                    <a:lnTo>
                      <a:pt x="263" y="0"/>
                    </a:lnTo>
                    <a:lnTo>
                      <a:pt x="0" y="286"/>
                    </a:lnTo>
                    <a:lnTo>
                      <a:pt x="202" y="507"/>
                    </a:lnTo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41" name="Freeform 1130"/>
              <p:cNvSpPr>
                <a:spLocks/>
              </p:cNvSpPr>
              <p:nvPr/>
            </p:nvSpPr>
            <p:spPr bwMode="auto">
              <a:xfrm>
                <a:off x="7370" y="8357"/>
                <a:ext cx="635" cy="576"/>
              </a:xfrm>
              <a:custGeom>
                <a:avLst/>
                <a:gdLst>
                  <a:gd name="T0" fmla="*/ 46 w 636"/>
                  <a:gd name="T1" fmla="*/ 452 h 581"/>
                  <a:gd name="T2" fmla="*/ 83 w 636"/>
                  <a:gd name="T3" fmla="*/ 581 h 581"/>
                  <a:gd name="T4" fmla="*/ 175 w 636"/>
                  <a:gd name="T5" fmla="*/ 562 h 581"/>
                  <a:gd name="T6" fmla="*/ 636 w 636"/>
                  <a:gd name="T7" fmla="*/ 346 h 581"/>
                  <a:gd name="T8" fmla="*/ 581 w 636"/>
                  <a:gd name="T9" fmla="*/ 217 h 581"/>
                  <a:gd name="T10" fmla="*/ 631 w 636"/>
                  <a:gd name="T11" fmla="*/ 139 h 581"/>
                  <a:gd name="T12" fmla="*/ 562 w 636"/>
                  <a:gd name="T13" fmla="*/ 0 h 581"/>
                  <a:gd name="T14" fmla="*/ 424 w 636"/>
                  <a:gd name="T15" fmla="*/ 51 h 581"/>
                  <a:gd name="T16" fmla="*/ 235 w 636"/>
                  <a:gd name="T17" fmla="*/ 148 h 581"/>
                  <a:gd name="T18" fmla="*/ 208 w 636"/>
                  <a:gd name="T19" fmla="*/ 212 h 581"/>
                  <a:gd name="T20" fmla="*/ 0 w 636"/>
                  <a:gd name="T21" fmla="*/ 272 h 581"/>
                  <a:gd name="T22" fmla="*/ 46 w 636"/>
                  <a:gd name="T23" fmla="*/ 461 h 581"/>
                  <a:gd name="T24" fmla="*/ 46 w 636"/>
                  <a:gd name="T25" fmla="*/ 452 h 5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36" h="581">
                    <a:moveTo>
                      <a:pt x="46" y="452"/>
                    </a:moveTo>
                    <a:lnTo>
                      <a:pt x="83" y="581"/>
                    </a:lnTo>
                    <a:lnTo>
                      <a:pt x="175" y="562"/>
                    </a:lnTo>
                    <a:lnTo>
                      <a:pt x="636" y="346"/>
                    </a:lnTo>
                    <a:lnTo>
                      <a:pt x="581" y="217"/>
                    </a:lnTo>
                    <a:lnTo>
                      <a:pt x="631" y="139"/>
                    </a:lnTo>
                    <a:lnTo>
                      <a:pt x="562" y="0"/>
                    </a:lnTo>
                    <a:lnTo>
                      <a:pt x="424" y="51"/>
                    </a:lnTo>
                    <a:lnTo>
                      <a:pt x="235" y="148"/>
                    </a:lnTo>
                    <a:lnTo>
                      <a:pt x="208" y="212"/>
                    </a:lnTo>
                    <a:lnTo>
                      <a:pt x="0" y="272"/>
                    </a:lnTo>
                    <a:lnTo>
                      <a:pt x="46" y="461"/>
                    </a:lnTo>
                    <a:lnTo>
                      <a:pt x="46" y="45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42" name="Freeform 1131"/>
              <p:cNvSpPr>
                <a:spLocks/>
              </p:cNvSpPr>
              <p:nvPr/>
            </p:nvSpPr>
            <p:spPr bwMode="auto">
              <a:xfrm>
                <a:off x="8528" y="7457"/>
                <a:ext cx="447" cy="296"/>
              </a:xfrm>
              <a:custGeom>
                <a:avLst/>
                <a:gdLst>
                  <a:gd name="T0" fmla="*/ 33 w 443"/>
                  <a:gd name="T1" fmla="*/ 5 h 295"/>
                  <a:gd name="T2" fmla="*/ 231 w 443"/>
                  <a:gd name="T3" fmla="*/ 46 h 295"/>
                  <a:gd name="T4" fmla="*/ 443 w 443"/>
                  <a:gd name="T5" fmla="*/ 134 h 295"/>
                  <a:gd name="T6" fmla="*/ 387 w 443"/>
                  <a:gd name="T7" fmla="*/ 291 h 295"/>
                  <a:gd name="T8" fmla="*/ 305 w 443"/>
                  <a:gd name="T9" fmla="*/ 295 h 295"/>
                  <a:gd name="T10" fmla="*/ 116 w 443"/>
                  <a:gd name="T11" fmla="*/ 208 h 295"/>
                  <a:gd name="T12" fmla="*/ 0 w 443"/>
                  <a:gd name="T13" fmla="*/ 125 h 295"/>
                  <a:gd name="T14" fmla="*/ 28 w 443"/>
                  <a:gd name="T15" fmla="*/ 0 h 295"/>
                  <a:gd name="T16" fmla="*/ 33 w 443"/>
                  <a:gd name="T17" fmla="*/ 5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3" h="295">
                    <a:moveTo>
                      <a:pt x="33" y="5"/>
                    </a:moveTo>
                    <a:lnTo>
                      <a:pt x="231" y="46"/>
                    </a:lnTo>
                    <a:lnTo>
                      <a:pt x="443" y="134"/>
                    </a:lnTo>
                    <a:lnTo>
                      <a:pt x="387" y="291"/>
                    </a:lnTo>
                    <a:lnTo>
                      <a:pt x="305" y="295"/>
                    </a:lnTo>
                    <a:lnTo>
                      <a:pt x="116" y="208"/>
                    </a:lnTo>
                    <a:lnTo>
                      <a:pt x="0" y="125"/>
                    </a:lnTo>
                    <a:lnTo>
                      <a:pt x="28" y="0"/>
                    </a:lnTo>
                    <a:lnTo>
                      <a:pt x="33" y="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43" name="Freeform 1132"/>
              <p:cNvSpPr>
                <a:spLocks/>
              </p:cNvSpPr>
              <p:nvPr/>
            </p:nvSpPr>
            <p:spPr bwMode="auto">
              <a:xfrm>
                <a:off x="9739" y="6930"/>
                <a:ext cx="522" cy="490"/>
              </a:xfrm>
              <a:custGeom>
                <a:avLst/>
                <a:gdLst>
                  <a:gd name="T0" fmla="*/ 120 w 525"/>
                  <a:gd name="T1" fmla="*/ 0 h 489"/>
                  <a:gd name="T2" fmla="*/ 318 w 525"/>
                  <a:gd name="T3" fmla="*/ 74 h 489"/>
                  <a:gd name="T4" fmla="*/ 525 w 525"/>
                  <a:gd name="T5" fmla="*/ 176 h 489"/>
                  <a:gd name="T6" fmla="*/ 424 w 525"/>
                  <a:gd name="T7" fmla="*/ 489 h 489"/>
                  <a:gd name="T8" fmla="*/ 235 w 525"/>
                  <a:gd name="T9" fmla="*/ 401 h 489"/>
                  <a:gd name="T10" fmla="*/ 120 w 525"/>
                  <a:gd name="T11" fmla="*/ 378 h 489"/>
                  <a:gd name="T12" fmla="*/ 27 w 525"/>
                  <a:gd name="T13" fmla="*/ 300 h 489"/>
                  <a:gd name="T14" fmla="*/ 0 w 525"/>
                  <a:gd name="T15" fmla="*/ 134 h 489"/>
                  <a:gd name="T16" fmla="*/ 120 w 525"/>
                  <a:gd name="T17" fmla="*/ 0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5" h="489">
                    <a:moveTo>
                      <a:pt x="120" y="0"/>
                    </a:moveTo>
                    <a:lnTo>
                      <a:pt x="318" y="74"/>
                    </a:lnTo>
                    <a:lnTo>
                      <a:pt x="525" y="176"/>
                    </a:lnTo>
                    <a:lnTo>
                      <a:pt x="424" y="489"/>
                    </a:lnTo>
                    <a:lnTo>
                      <a:pt x="235" y="401"/>
                    </a:lnTo>
                    <a:lnTo>
                      <a:pt x="120" y="378"/>
                    </a:lnTo>
                    <a:lnTo>
                      <a:pt x="27" y="300"/>
                    </a:lnTo>
                    <a:lnTo>
                      <a:pt x="0" y="134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44" name="Freeform 1133"/>
              <p:cNvSpPr>
                <a:spLocks/>
              </p:cNvSpPr>
              <p:nvPr/>
            </p:nvSpPr>
            <p:spPr bwMode="auto">
              <a:xfrm>
                <a:off x="7984" y="8023"/>
                <a:ext cx="802" cy="420"/>
              </a:xfrm>
              <a:custGeom>
                <a:avLst/>
                <a:gdLst>
                  <a:gd name="T0" fmla="*/ 161 w 801"/>
                  <a:gd name="T1" fmla="*/ 87 h 419"/>
                  <a:gd name="T2" fmla="*/ 382 w 801"/>
                  <a:gd name="T3" fmla="*/ 32 h 419"/>
                  <a:gd name="T4" fmla="*/ 700 w 801"/>
                  <a:gd name="T5" fmla="*/ 0 h 419"/>
                  <a:gd name="T6" fmla="*/ 801 w 801"/>
                  <a:gd name="T7" fmla="*/ 115 h 419"/>
                  <a:gd name="T8" fmla="*/ 760 w 801"/>
                  <a:gd name="T9" fmla="*/ 294 h 419"/>
                  <a:gd name="T10" fmla="*/ 364 w 801"/>
                  <a:gd name="T11" fmla="*/ 387 h 419"/>
                  <a:gd name="T12" fmla="*/ 92 w 801"/>
                  <a:gd name="T13" fmla="*/ 419 h 419"/>
                  <a:gd name="T14" fmla="*/ 0 w 801"/>
                  <a:gd name="T15" fmla="*/ 336 h 419"/>
                  <a:gd name="T16" fmla="*/ 18 w 801"/>
                  <a:gd name="T17" fmla="*/ 193 h 419"/>
                  <a:gd name="T18" fmla="*/ 161 w 801"/>
                  <a:gd name="T19" fmla="*/ 87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1" h="419">
                    <a:moveTo>
                      <a:pt x="161" y="87"/>
                    </a:moveTo>
                    <a:lnTo>
                      <a:pt x="382" y="32"/>
                    </a:lnTo>
                    <a:lnTo>
                      <a:pt x="700" y="0"/>
                    </a:lnTo>
                    <a:lnTo>
                      <a:pt x="801" y="115"/>
                    </a:lnTo>
                    <a:lnTo>
                      <a:pt x="760" y="294"/>
                    </a:lnTo>
                    <a:lnTo>
                      <a:pt x="364" y="387"/>
                    </a:lnTo>
                    <a:lnTo>
                      <a:pt x="92" y="419"/>
                    </a:lnTo>
                    <a:lnTo>
                      <a:pt x="0" y="336"/>
                    </a:lnTo>
                    <a:lnTo>
                      <a:pt x="18" y="193"/>
                    </a:lnTo>
                    <a:lnTo>
                      <a:pt x="161" y="87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45" name="Freeform 1134"/>
              <p:cNvSpPr>
                <a:spLocks/>
              </p:cNvSpPr>
              <p:nvPr/>
            </p:nvSpPr>
            <p:spPr bwMode="auto">
              <a:xfrm>
                <a:off x="8565" y="5088"/>
                <a:ext cx="1103" cy="1028"/>
              </a:xfrm>
              <a:custGeom>
                <a:avLst/>
                <a:gdLst>
                  <a:gd name="T0" fmla="*/ 0 w 1101"/>
                  <a:gd name="T1" fmla="*/ 525 h 1028"/>
                  <a:gd name="T2" fmla="*/ 9 w 1101"/>
                  <a:gd name="T3" fmla="*/ 696 h 1028"/>
                  <a:gd name="T4" fmla="*/ 37 w 1101"/>
                  <a:gd name="T5" fmla="*/ 1028 h 1028"/>
                  <a:gd name="T6" fmla="*/ 1004 w 1101"/>
                  <a:gd name="T7" fmla="*/ 747 h 1028"/>
                  <a:gd name="T8" fmla="*/ 1101 w 1101"/>
                  <a:gd name="T9" fmla="*/ 0 h 1028"/>
                  <a:gd name="T10" fmla="*/ 779 w 1101"/>
                  <a:gd name="T11" fmla="*/ 134 h 1028"/>
                  <a:gd name="T12" fmla="*/ 475 w 1101"/>
                  <a:gd name="T13" fmla="*/ 212 h 1028"/>
                  <a:gd name="T14" fmla="*/ 373 w 1101"/>
                  <a:gd name="T15" fmla="*/ 97 h 1028"/>
                  <a:gd name="T16" fmla="*/ 235 w 1101"/>
                  <a:gd name="T17" fmla="*/ 124 h 1028"/>
                  <a:gd name="T18" fmla="*/ 258 w 1101"/>
                  <a:gd name="T19" fmla="*/ 212 h 1028"/>
                  <a:gd name="T20" fmla="*/ 23 w 1101"/>
                  <a:gd name="T21" fmla="*/ 281 h 1028"/>
                  <a:gd name="T22" fmla="*/ 0 w 1101"/>
                  <a:gd name="T23" fmla="*/ 309 h 1028"/>
                  <a:gd name="T24" fmla="*/ 0 w 1101"/>
                  <a:gd name="T25" fmla="*/ 525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01" h="1028">
                    <a:moveTo>
                      <a:pt x="0" y="525"/>
                    </a:moveTo>
                    <a:lnTo>
                      <a:pt x="9" y="696"/>
                    </a:lnTo>
                    <a:lnTo>
                      <a:pt x="37" y="1028"/>
                    </a:lnTo>
                    <a:lnTo>
                      <a:pt x="1004" y="747"/>
                    </a:lnTo>
                    <a:lnTo>
                      <a:pt x="1101" y="0"/>
                    </a:lnTo>
                    <a:lnTo>
                      <a:pt x="779" y="134"/>
                    </a:lnTo>
                    <a:lnTo>
                      <a:pt x="475" y="212"/>
                    </a:lnTo>
                    <a:lnTo>
                      <a:pt x="373" y="97"/>
                    </a:lnTo>
                    <a:lnTo>
                      <a:pt x="235" y="124"/>
                    </a:lnTo>
                    <a:lnTo>
                      <a:pt x="258" y="212"/>
                    </a:lnTo>
                    <a:lnTo>
                      <a:pt x="23" y="281"/>
                    </a:lnTo>
                    <a:lnTo>
                      <a:pt x="0" y="309"/>
                    </a:lnTo>
                    <a:lnTo>
                      <a:pt x="0" y="525"/>
                    </a:lnTo>
                    <a:close/>
                  </a:path>
                </a:pathLst>
              </a:custGeom>
              <a:solidFill>
                <a:srgbClr val="E0FFA3"/>
              </a:solidFill>
              <a:ln w="0" cap="flat">
                <a:solidFill>
                  <a:srgbClr val="8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46" name="Freeform 1135"/>
              <p:cNvSpPr>
                <a:spLocks/>
              </p:cNvSpPr>
              <p:nvPr/>
            </p:nvSpPr>
            <p:spPr bwMode="auto">
              <a:xfrm>
                <a:off x="6983" y="4598"/>
                <a:ext cx="770" cy="711"/>
              </a:xfrm>
              <a:custGeom>
                <a:avLst/>
                <a:gdLst>
                  <a:gd name="T0" fmla="*/ 641 w 774"/>
                  <a:gd name="T1" fmla="*/ 419 h 709"/>
                  <a:gd name="T2" fmla="*/ 774 w 774"/>
                  <a:gd name="T3" fmla="*/ 332 h 709"/>
                  <a:gd name="T4" fmla="*/ 585 w 774"/>
                  <a:gd name="T5" fmla="*/ 50 h 709"/>
                  <a:gd name="T6" fmla="*/ 134 w 774"/>
                  <a:gd name="T7" fmla="*/ 0 h 709"/>
                  <a:gd name="T8" fmla="*/ 23 w 774"/>
                  <a:gd name="T9" fmla="*/ 69 h 709"/>
                  <a:gd name="T10" fmla="*/ 60 w 774"/>
                  <a:gd name="T11" fmla="*/ 368 h 709"/>
                  <a:gd name="T12" fmla="*/ 0 w 774"/>
                  <a:gd name="T13" fmla="*/ 465 h 709"/>
                  <a:gd name="T14" fmla="*/ 235 w 774"/>
                  <a:gd name="T15" fmla="*/ 709 h 709"/>
                  <a:gd name="T16" fmla="*/ 539 w 774"/>
                  <a:gd name="T17" fmla="*/ 322 h 709"/>
                  <a:gd name="T18" fmla="*/ 641 w 774"/>
                  <a:gd name="T19" fmla="*/ 419 h 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74" h="709">
                    <a:moveTo>
                      <a:pt x="641" y="419"/>
                    </a:moveTo>
                    <a:lnTo>
                      <a:pt x="774" y="332"/>
                    </a:lnTo>
                    <a:lnTo>
                      <a:pt x="585" y="50"/>
                    </a:lnTo>
                    <a:lnTo>
                      <a:pt x="134" y="0"/>
                    </a:lnTo>
                    <a:lnTo>
                      <a:pt x="23" y="69"/>
                    </a:lnTo>
                    <a:lnTo>
                      <a:pt x="60" y="368"/>
                    </a:lnTo>
                    <a:lnTo>
                      <a:pt x="0" y="465"/>
                    </a:lnTo>
                    <a:lnTo>
                      <a:pt x="235" y="709"/>
                    </a:lnTo>
                    <a:lnTo>
                      <a:pt x="539" y="322"/>
                    </a:lnTo>
                    <a:lnTo>
                      <a:pt x="641" y="419"/>
                    </a:lnTo>
                    <a:close/>
                  </a:path>
                </a:pathLst>
              </a:custGeom>
              <a:solidFill>
                <a:srgbClr val="E0FFA3"/>
              </a:solidFill>
              <a:ln w="0" cap="flat">
                <a:solidFill>
                  <a:srgbClr val="800000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47" name="Freeform 1136"/>
              <p:cNvSpPr>
                <a:spLocks/>
              </p:cNvSpPr>
              <p:nvPr/>
            </p:nvSpPr>
            <p:spPr bwMode="auto">
              <a:xfrm>
                <a:off x="8910" y="4787"/>
                <a:ext cx="829" cy="479"/>
              </a:xfrm>
              <a:custGeom>
                <a:avLst/>
                <a:gdLst>
                  <a:gd name="T0" fmla="*/ 163 w 827"/>
                  <a:gd name="T1" fmla="*/ 479 h 479"/>
                  <a:gd name="T2" fmla="*/ 518 w 827"/>
                  <a:gd name="T3" fmla="*/ 368 h 479"/>
                  <a:gd name="T4" fmla="*/ 808 w 827"/>
                  <a:gd name="T5" fmla="*/ 230 h 479"/>
                  <a:gd name="T6" fmla="*/ 827 w 827"/>
                  <a:gd name="T7" fmla="*/ 0 h 479"/>
                  <a:gd name="T8" fmla="*/ 688 w 827"/>
                  <a:gd name="T9" fmla="*/ 27 h 479"/>
                  <a:gd name="T10" fmla="*/ 440 w 827"/>
                  <a:gd name="T11" fmla="*/ 147 h 479"/>
                  <a:gd name="T12" fmla="*/ 352 w 827"/>
                  <a:gd name="T13" fmla="*/ 124 h 479"/>
                  <a:gd name="T14" fmla="*/ 175 w 827"/>
                  <a:gd name="T15" fmla="*/ 196 h 479"/>
                  <a:gd name="T16" fmla="*/ 0 w 827"/>
                  <a:gd name="T17" fmla="*/ 242 h 479"/>
                  <a:gd name="T18" fmla="*/ 97 w 827"/>
                  <a:gd name="T19" fmla="*/ 403 h 479"/>
                  <a:gd name="T20" fmla="*/ 163 w 827"/>
                  <a:gd name="T21" fmla="*/ 479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27" h="479">
                    <a:moveTo>
                      <a:pt x="163" y="479"/>
                    </a:moveTo>
                    <a:lnTo>
                      <a:pt x="518" y="368"/>
                    </a:lnTo>
                    <a:lnTo>
                      <a:pt x="808" y="230"/>
                    </a:lnTo>
                    <a:lnTo>
                      <a:pt x="827" y="0"/>
                    </a:lnTo>
                    <a:lnTo>
                      <a:pt x="688" y="27"/>
                    </a:lnTo>
                    <a:lnTo>
                      <a:pt x="440" y="147"/>
                    </a:lnTo>
                    <a:lnTo>
                      <a:pt x="352" y="124"/>
                    </a:lnTo>
                    <a:lnTo>
                      <a:pt x="175" y="196"/>
                    </a:lnTo>
                    <a:lnTo>
                      <a:pt x="0" y="242"/>
                    </a:lnTo>
                    <a:lnTo>
                      <a:pt x="97" y="403"/>
                    </a:lnTo>
                    <a:lnTo>
                      <a:pt x="163" y="479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48" name="Freeform 1137"/>
              <p:cNvSpPr>
                <a:spLocks/>
              </p:cNvSpPr>
              <p:nvPr/>
            </p:nvSpPr>
            <p:spPr bwMode="auto">
              <a:xfrm>
                <a:off x="8506" y="4749"/>
                <a:ext cx="1238" cy="1416"/>
              </a:xfrm>
              <a:custGeom>
                <a:avLst/>
                <a:gdLst>
                  <a:gd name="T0" fmla="*/ 378 w 1240"/>
                  <a:gd name="T1" fmla="*/ 253 h 1415"/>
                  <a:gd name="T2" fmla="*/ 705 w 1240"/>
                  <a:gd name="T3" fmla="*/ 138 h 1415"/>
                  <a:gd name="T4" fmla="*/ 848 w 1240"/>
                  <a:gd name="T5" fmla="*/ 152 h 1415"/>
                  <a:gd name="T6" fmla="*/ 1079 w 1240"/>
                  <a:gd name="T7" fmla="*/ 37 h 1415"/>
                  <a:gd name="T8" fmla="*/ 1240 w 1240"/>
                  <a:gd name="T9" fmla="*/ 0 h 1415"/>
                  <a:gd name="T10" fmla="*/ 1240 w 1240"/>
                  <a:gd name="T11" fmla="*/ 272 h 1415"/>
                  <a:gd name="T12" fmla="*/ 1189 w 1240"/>
                  <a:gd name="T13" fmla="*/ 332 h 1415"/>
                  <a:gd name="T14" fmla="*/ 1088 w 1240"/>
                  <a:gd name="T15" fmla="*/ 1106 h 1415"/>
                  <a:gd name="T16" fmla="*/ 60 w 1240"/>
                  <a:gd name="T17" fmla="*/ 1415 h 1415"/>
                  <a:gd name="T18" fmla="*/ 0 w 1240"/>
                  <a:gd name="T19" fmla="*/ 585 h 1415"/>
                  <a:gd name="T20" fmla="*/ 263 w 1240"/>
                  <a:gd name="T21" fmla="*/ 516 h 1415"/>
                  <a:gd name="T22" fmla="*/ 258 w 1240"/>
                  <a:gd name="T23" fmla="*/ 447 h 1415"/>
                  <a:gd name="T24" fmla="*/ 406 w 1240"/>
                  <a:gd name="T25" fmla="*/ 387 h 1415"/>
                  <a:gd name="T26" fmla="*/ 378 w 1240"/>
                  <a:gd name="T27" fmla="*/ 253 h 1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40" h="1415">
                    <a:moveTo>
                      <a:pt x="378" y="253"/>
                    </a:moveTo>
                    <a:lnTo>
                      <a:pt x="705" y="138"/>
                    </a:lnTo>
                    <a:lnTo>
                      <a:pt x="848" y="152"/>
                    </a:lnTo>
                    <a:lnTo>
                      <a:pt x="1079" y="37"/>
                    </a:lnTo>
                    <a:lnTo>
                      <a:pt x="1240" y="0"/>
                    </a:lnTo>
                    <a:lnTo>
                      <a:pt x="1240" y="272"/>
                    </a:lnTo>
                    <a:lnTo>
                      <a:pt x="1189" y="332"/>
                    </a:lnTo>
                    <a:lnTo>
                      <a:pt x="1088" y="1106"/>
                    </a:lnTo>
                    <a:lnTo>
                      <a:pt x="60" y="1415"/>
                    </a:lnTo>
                    <a:lnTo>
                      <a:pt x="0" y="585"/>
                    </a:lnTo>
                    <a:lnTo>
                      <a:pt x="263" y="516"/>
                    </a:lnTo>
                    <a:lnTo>
                      <a:pt x="258" y="447"/>
                    </a:lnTo>
                    <a:lnTo>
                      <a:pt x="406" y="387"/>
                    </a:lnTo>
                    <a:lnTo>
                      <a:pt x="378" y="253"/>
                    </a:lnTo>
                    <a:close/>
                  </a:path>
                </a:pathLst>
              </a:custGeom>
              <a:noFill/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49" name="Freeform 1138"/>
              <p:cNvSpPr>
                <a:spLocks/>
              </p:cNvSpPr>
              <p:nvPr/>
            </p:nvSpPr>
            <p:spPr bwMode="auto">
              <a:xfrm>
                <a:off x="7376" y="4394"/>
                <a:ext cx="1033" cy="517"/>
              </a:xfrm>
              <a:custGeom>
                <a:avLst/>
                <a:gdLst>
                  <a:gd name="T0" fmla="*/ 406 w 1033"/>
                  <a:gd name="T1" fmla="*/ 522 h 522"/>
                  <a:gd name="T2" fmla="*/ 576 w 1033"/>
                  <a:gd name="T3" fmla="*/ 401 h 522"/>
                  <a:gd name="T4" fmla="*/ 1033 w 1033"/>
                  <a:gd name="T5" fmla="*/ 272 h 522"/>
                  <a:gd name="T6" fmla="*/ 963 w 1033"/>
                  <a:gd name="T7" fmla="*/ 5 h 522"/>
                  <a:gd name="T8" fmla="*/ 733 w 1033"/>
                  <a:gd name="T9" fmla="*/ 19 h 522"/>
                  <a:gd name="T10" fmla="*/ 493 w 1033"/>
                  <a:gd name="T11" fmla="*/ 74 h 522"/>
                  <a:gd name="T12" fmla="*/ 461 w 1033"/>
                  <a:gd name="T13" fmla="*/ 0 h 522"/>
                  <a:gd name="T14" fmla="*/ 0 w 1033"/>
                  <a:gd name="T15" fmla="*/ 10 h 522"/>
                  <a:gd name="T16" fmla="*/ 46 w 1033"/>
                  <a:gd name="T17" fmla="*/ 194 h 522"/>
                  <a:gd name="T18" fmla="*/ 166 w 1033"/>
                  <a:gd name="T19" fmla="*/ 171 h 522"/>
                  <a:gd name="T20" fmla="*/ 401 w 1033"/>
                  <a:gd name="T21" fmla="*/ 521 h 522"/>
                  <a:gd name="T22" fmla="*/ 406 w 1033"/>
                  <a:gd name="T23" fmla="*/ 522 h 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3" h="522">
                    <a:moveTo>
                      <a:pt x="406" y="522"/>
                    </a:moveTo>
                    <a:lnTo>
                      <a:pt x="576" y="401"/>
                    </a:lnTo>
                    <a:lnTo>
                      <a:pt x="1033" y="272"/>
                    </a:lnTo>
                    <a:lnTo>
                      <a:pt x="963" y="5"/>
                    </a:lnTo>
                    <a:lnTo>
                      <a:pt x="733" y="19"/>
                    </a:lnTo>
                    <a:lnTo>
                      <a:pt x="493" y="74"/>
                    </a:lnTo>
                    <a:lnTo>
                      <a:pt x="461" y="0"/>
                    </a:lnTo>
                    <a:lnTo>
                      <a:pt x="0" y="10"/>
                    </a:lnTo>
                    <a:lnTo>
                      <a:pt x="46" y="194"/>
                    </a:lnTo>
                    <a:lnTo>
                      <a:pt x="166" y="171"/>
                    </a:lnTo>
                    <a:lnTo>
                      <a:pt x="401" y="521"/>
                    </a:lnTo>
                    <a:lnTo>
                      <a:pt x="406" y="52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50" name="Freeform 1139"/>
              <p:cNvSpPr>
                <a:spLocks/>
              </p:cNvSpPr>
              <p:nvPr/>
            </p:nvSpPr>
            <p:spPr bwMode="auto">
              <a:xfrm>
                <a:off x="6929" y="4361"/>
                <a:ext cx="1518" cy="1001"/>
              </a:xfrm>
              <a:custGeom>
                <a:avLst/>
                <a:gdLst>
                  <a:gd name="T0" fmla="*/ 65 w 1516"/>
                  <a:gd name="T1" fmla="*/ 585 h 1005"/>
                  <a:gd name="T2" fmla="*/ 0 w 1516"/>
                  <a:gd name="T3" fmla="*/ 701 h 1005"/>
                  <a:gd name="T4" fmla="*/ 300 w 1516"/>
                  <a:gd name="T5" fmla="*/ 1005 h 1005"/>
                  <a:gd name="T6" fmla="*/ 609 w 1516"/>
                  <a:gd name="T7" fmla="*/ 627 h 1005"/>
                  <a:gd name="T8" fmla="*/ 678 w 1516"/>
                  <a:gd name="T9" fmla="*/ 701 h 1005"/>
                  <a:gd name="T10" fmla="*/ 1000 w 1516"/>
                  <a:gd name="T11" fmla="*/ 498 h 1005"/>
                  <a:gd name="T12" fmla="*/ 1516 w 1516"/>
                  <a:gd name="T13" fmla="*/ 314 h 1005"/>
                  <a:gd name="T14" fmla="*/ 1415 w 1516"/>
                  <a:gd name="T15" fmla="*/ 0 h 1005"/>
                  <a:gd name="T16" fmla="*/ 1162 w 1516"/>
                  <a:gd name="T17" fmla="*/ 28 h 1005"/>
                  <a:gd name="T18" fmla="*/ 964 w 1516"/>
                  <a:gd name="T19" fmla="*/ 69 h 1005"/>
                  <a:gd name="T20" fmla="*/ 917 w 1516"/>
                  <a:gd name="T21" fmla="*/ 5 h 1005"/>
                  <a:gd name="T22" fmla="*/ 415 w 1516"/>
                  <a:gd name="T23" fmla="*/ 9 h 1005"/>
                  <a:gd name="T24" fmla="*/ 466 w 1516"/>
                  <a:gd name="T25" fmla="*/ 240 h 1005"/>
                  <a:gd name="T26" fmla="*/ 194 w 1516"/>
                  <a:gd name="T27" fmla="*/ 198 h 1005"/>
                  <a:gd name="T28" fmla="*/ 37 w 1516"/>
                  <a:gd name="T29" fmla="*/ 290 h 1005"/>
                  <a:gd name="T30" fmla="*/ 70 w 1516"/>
                  <a:gd name="T31" fmla="*/ 590 h 1005"/>
                  <a:gd name="T32" fmla="*/ 65 w 1516"/>
                  <a:gd name="T33" fmla="*/ 585 h 10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16" h="1005">
                    <a:moveTo>
                      <a:pt x="65" y="585"/>
                    </a:moveTo>
                    <a:lnTo>
                      <a:pt x="0" y="701"/>
                    </a:lnTo>
                    <a:lnTo>
                      <a:pt x="300" y="1005"/>
                    </a:lnTo>
                    <a:lnTo>
                      <a:pt x="609" y="627"/>
                    </a:lnTo>
                    <a:lnTo>
                      <a:pt x="678" y="701"/>
                    </a:lnTo>
                    <a:lnTo>
                      <a:pt x="1000" y="498"/>
                    </a:lnTo>
                    <a:lnTo>
                      <a:pt x="1516" y="314"/>
                    </a:lnTo>
                    <a:lnTo>
                      <a:pt x="1415" y="0"/>
                    </a:lnTo>
                    <a:lnTo>
                      <a:pt x="1162" y="28"/>
                    </a:lnTo>
                    <a:lnTo>
                      <a:pt x="964" y="69"/>
                    </a:lnTo>
                    <a:lnTo>
                      <a:pt x="917" y="5"/>
                    </a:lnTo>
                    <a:lnTo>
                      <a:pt x="415" y="9"/>
                    </a:lnTo>
                    <a:lnTo>
                      <a:pt x="466" y="240"/>
                    </a:lnTo>
                    <a:lnTo>
                      <a:pt x="194" y="198"/>
                    </a:lnTo>
                    <a:lnTo>
                      <a:pt x="37" y="290"/>
                    </a:lnTo>
                    <a:lnTo>
                      <a:pt x="70" y="590"/>
                    </a:lnTo>
                    <a:lnTo>
                      <a:pt x="65" y="585"/>
                    </a:lnTo>
                    <a:close/>
                  </a:path>
                </a:pathLst>
              </a:custGeom>
              <a:noFill/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51" name="Freeform 1140"/>
              <p:cNvSpPr>
                <a:spLocks/>
              </p:cNvSpPr>
              <p:nvPr/>
            </p:nvSpPr>
            <p:spPr bwMode="auto">
              <a:xfrm>
                <a:off x="7171" y="-522"/>
                <a:ext cx="355" cy="673"/>
              </a:xfrm>
              <a:custGeom>
                <a:avLst/>
                <a:gdLst>
                  <a:gd name="T0" fmla="*/ 55 w 356"/>
                  <a:gd name="T1" fmla="*/ 636 h 675"/>
                  <a:gd name="T2" fmla="*/ 341 w 356"/>
                  <a:gd name="T3" fmla="*/ 409 h 675"/>
                  <a:gd name="T4" fmla="*/ 143 w 356"/>
                  <a:gd name="T5" fmla="*/ 49 h 675"/>
                  <a:gd name="T6" fmla="*/ 28 w 356"/>
                  <a:gd name="T7" fmla="*/ 114 h 675"/>
                  <a:gd name="T8" fmla="*/ 115 w 356"/>
                  <a:gd name="T9" fmla="*/ 261 h 675"/>
                  <a:gd name="T10" fmla="*/ 120 w 356"/>
                  <a:gd name="T11" fmla="*/ 372 h 675"/>
                  <a:gd name="T12" fmla="*/ 0 w 356"/>
                  <a:gd name="T13" fmla="*/ 552 h 675"/>
                  <a:gd name="T14" fmla="*/ 51 w 356"/>
                  <a:gd name="T15" fmla="*/ 644 h 675"/>
                  <a:gd name="T16" fmla="*/ 55 w 356"/>
                  <a:gd name="T17" fmla="*/ 636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6" h="675">
                    <a:moveTo>
                      <a:pt x="55" y="636"/>
                    </a:moveTo>
                    <a:cubicBezTo>
                      <a:pt x="103" y="597"/>
                      <a:pt x="326" y="507"/>
                      <a:pt x="341" y="409"/>
                    </a:cubicBezTo>
                    <a:cubicBezTo>
                      <a:pt x="356" y="311"/>
                      <a:pt x="195" y="98"/>
                      <a:pt x="143" y="49"/>
                    </a:cubicBezTo>
                    <a:cubicBezTo>
                      <a:pt x="91" y="0"/>
                      <a:pt x="33" y="79"/>
                      <a:pt x="28" y="114"/>
                    </a:cubicBezTo>
                    <a:lnTo>
                      <a:pt x="115" y="261"/>
                    </a:lnTo>
                    <a:lnTo>
                      <a:pt x="120" y="372"/>
                    </a:lnTo>
                    <a:lnTo>
                      <a:pt x="0" y="552"/>
                    </a:lnTo>
                    <a:lnTo>
                      <a:pt x="51" y="644"/>
                    </a:lnTo>
                    <a:cubicBezTo>
                      <a:pt x="60" y="658"/>
                      <a:pt x="7" y="675"/>
                      <a:pt x="55" y="636"/>
                    </a:cubicBez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52" name="Freeform 1141"/>
              <p:cNvSpPr>
                <a:spLocks/>
              </p:cNvSpPr>
              <p:nvPr/>
            </p:nvSpPr>
            <p:spPr bwMode="auto">
              <a:xfrm>
                <a:off x="6213" y="662"/>
                <a:ext cx="592" cy="528"/>
              </a:xfrm>
              <a:custGeom>
                <a:avLst/>
                <a:gdLst>
                  <a:gd name="T0" fmla="*/ 497 w 594"/>
                  <a:gd name="T1" fmla="*/ 0 h 525"/>
                  <a:gd name="T2" fmla="*/ 585 w 594"/>
                  <a:gd name="T3" fmla="*/ 115 h 525"/>
                  <a:gd name="T4" fmla="*/ 594 w 594"/>
                  <a:gd name="T5" fmla="*/ 294 h 525"/>
                  <a:gd name="T6" fmla="*/ 539 w 594"/>
                  <a:gd name="T7" fmla="*/ 373 h 525"/>
                  <a:gd name="T8" fmla="*/ 368 w 594"/>
                  <a:gd name="T9" fmla="*/ 400 h 525"/>
                  <a:gd name="T10" fmla="*/ 230 w 594"/>
                  <a:gd name="T11" fmla="*/ 525 h 525"/>
                  <a:gd name="T12" fmla="*/ 101 w 594"/>
                  <a:gd name="T13" fmla="*/ 506 h 525"/>
                  <a:gd name="T14" fmla="*/ 0 w 594"/>
                  <a:gd name="T15" fmla="*/ 364 h 525"/>
                  <a:gd name="T16" fmla="*/ 327 w 594"/>
                  <a:gd name="T17" fmla="*/ 101 h 525"/>
                  <a:gd name="T18" fmla="*/ 497 w 594"/>
                  <a:gd name="T19" fmla="*/ 0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94" h="525">
                    <a:moveTo>
                      <a:pt x="497" y="0"/>
                    </a:moveTo>
                    <a:cubicBezTo>
                      <a:pt x="516" y="18"/>
                      <a:pt x="566" y="67"/>
                      <a:pt x="585" y="115"/>
                    </a:cubicBezTo>
                    <a:lnTo>
                      <a:pt x="594" y="294"/>
                    </a:lnTo>
                    <a:lnTo>
                      <a:pt x="539" y="373"/>
                    </a:lnTo>
                    <a:lnTo>
                      <a:pt x="368" y="400"/>
                    </a:lnTo>
                    <a:lnTo>
                      <a:pt x="230" y="525"/>
                    </a:lnTo>
                    <a:lnTo>
                      <a:pt x="101" y="506"/>
                    </a:lnTo>
                    <a:lnTo>
                      <a:pt x="0" y="364"/>
                    </a:lnTo>
                    <a:lnTo>
                      <a:pt x="327" y="101"/>
                    </a:lnTo>
                    <a:cubicBezTo>
                      <a:pt x="410" y="40"/>
                      <a:pt x="444" y="21"/>
                      <a:pt x="497" y="0"/>
                    </a:cubicBez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53" name="Freeform 1142"/>
              <p:cNvSpPr>
                <a:spLocks/>
              </p:cNvSpPr>
              <p:nvPr/>
            </p:nvSpPr>
            <p:spPr bwMode="auto">
              <a:xfrm>
                <a:off x="4760" y="1125"/>
                <a:ext cx="474" cy="705"/>
              </a:xfrm>
              <a:custGeom>
                <a:avLst/>
                <a:gdLst>
                  <a:gd name="T0" fmla="*/ 97 w 475"/>
                  <a:gd name="T1" fmla="*/ 0 h 705"/>
                  <a:gd name="T2" fmla="*/ 0 w 475"/>
                  <a:gd name="T3" fmla="*/ 152 h 705"/>
                  <a:gd name="T4" fmla="*/ 23 w 475"/>
                  <a:gd name="T5" fmla="*/ 263 h 705"/>
                  <a:gd name="T6" fmla="*/ 161 w 475"/>
                  <a:gd name="T7" fmla="*/ 318 h 705"/>
                  <a:gd name="T8" fmla="*/ 272 w 475"/>
                  <a:gd name="T9" fmla="*/ 318 h 705"/>
                  <a:gd name="T10" fmla="*/ 221 w 475"/>
                  <a:gd name="T11" fmla="*/ 609 h 705"/>
                  <a:gd name="T12" fmla="*/ 378 w 475"/>
                  <a:gd name="T13" fmla="*/ 705 h 705"/>
                  <a:gd name="T14" fmla="*/ 475 w 475"/>
                  <a:gd name="T15" fmla="*/ 457 h 705"/>
                  <a:gd name="T16" fmla="*/ 438 w 475"/>
                  <a:gd name="T17" fmla="*/ 235 h 705"/>
                  <a:gd name="T18" fmla="*/ 184 w 475"/>
                  <a:gd name="T19" fmla="*/ 10 h 705"/>
                  <a:gd name="T20" fmla="*/ 97 w 475"/>
                  <a:gd name="T21" fmla="*/ 10 h 705"/>
                  <a:gd name="T22" fmla="*/ 97 w 475"/>
                  <a:gd name="T23" fmla="*/ 0 h 7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5" h="705">
                    <a:moveTo>
                      <a:pt x="97" y="0"/>
                    </a:moveTo>
                    <a:lnTo>
                      <a:pt x="0" y="152"/>
                    </a:lnTo>
                    <a:lnTo>
                      <a:pt x="23" y="263"/>
                    </a:lnTo>
                    <a:lnTo>
                      <a:pt x="161" y="318"/>
                    </a:lnTo>
                    <a:cubicBezTo>
                      <a:pt x="202" y="327"/>
                      <a:pt x="217" y="267"/>
                      <a:pt x="272" y="318"/>
                    </a:cubicBezTo>
                    <a:cubicBezTo>
                      <a:pt x="327" y="369"/>
                      <a:pt x="203" y="545"/>
                      <a:pt x="221" y="609"/>
                    </a:cubicBezTo>
                    <a:lnTo>
                      <a:pt x="378" y="705"/>
                    </a:lnTo>
                    <a:lnTo>
                      <a:pt x="475" y="457"/>
                    </a:lnTo>
                    <a:lnTo>
                      <a:pt x="438" y="235"/>
                    </a:lnTo>
                    <a:lnTo>
                      <a:pt x="184" y="10"/>
                    </a:lnTo>
                    <a:lnTo>
                      <a:pt x="97" y="10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54" name="Freeform 1143"/>
              <p:cNvSpPr>
                <a:spLocks/>
              </p:cNvSpPr>
              <p:nvPr/>
            </p:nvSpPr>
            <p:spPr bwMode="auto">
              <a:xfrm>
                <a:off x="-2389" y="9956"/>
                <a:ext cx="603" cy="802"/>
              </a:xfrm>
              <a:custGeom>
                <a:avLst/>
                <a:gdLst>
                  <a:gd name="T0" fmla="*/ 90 w 600"/>
                  <a:gd name="T1" fmla="*/ 234 h 804"/>
                  <a:gd name="T2" fmla="*/ 0 w 600"/>
                  <a:gd name="T3" fmla="*/ 300 h 804"/>
                  <a:gd name="T4" fmla="*/ 246 w 600"/>
                  <a:gd name="T5" fmla="*/ 804 h 804"/>
                  <a:gd name="T6" fmla="*/ 420 w 600"/>
                  <a:gd name="T7" fmla="*/ 718 h 804"/>
                  <a:gd name="T8" fmla="*/ 600 w 600"/>
                  <a:gd name="T9" fmla="*/ 566 h 804"/>
                  <a:gd name="T10" fmla="*/ 450 w 600"/>
                  <a:gd name="T11" fmla="*/ 336 h 804"/>
                  <a:gd name="T12" fmla="*/ 438 w 600"/>
                  <a:gd name="T13" fmla="*/ 12 h 804"/>
                  <a:gd name="T14" fmla="*/ 300 w 600"/>
                  <a:gd name="T15" fmla="*/ 0 h 804"/>
                  <a:gd name="T16" fmla="*/ 288 w 600"/>
                  <a:gd name="T17" fmla="*/ 132 h 804"/>
                  <a:gd name="T18" fmla="*/ 156 w 600"/>
                  <a:gd name="T19" fmla="*/ 156 h 804"/>
                  <a:gd name="T20" fmla="*/ 90 w 600"/>
                  <a:gd name="T21" fmla="*/ 240 h 804"/>
                  <a:gd name="T22" fmla="*/ 90 w 600"/>
                  <a:gd name="T23" fmla="*/ 234 h 8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00" h="804">
                    <a:moveTo>
                      <a:pt x="90" y="234"/>
                    </a:moveTo>
                    <a:lnTo>
                      <a:pt x="0" y="300"/>
                    </a:lnTo>
                    <a:lnTo>
                      <a:pt x="246" y="804"/>
                    </a:lnTo>
                    <a:lnTo>
                      <a:pt x="420" y="718"/>
                    </a:lnTo>
                    <a:lnTo>
                      <a:pt x="600" y="566"/>
                    </a:lnTo>
                    <a:lnTo>
                      <a:pt x="450" y="336"/>
                    </a:lnTo>
                    <a:lnTo>
                      <a:pt x="438" y="12"/>
                    </a:lnTo>
                    <a:lnTo>
                      <a:pt x="300" y="0"/>
                    </a:lnTo>
                    <a:cubicBezTo>
                      <a:pt x="275" y="20"/>
                      <a:pt x="312" y="106"/>
                      <a:pt x="288" y="132"/>
                    </a:cubicBezTo>
                    <a:cubicBezTo>
                      <a:pt x="264" y="158"/>
                      <a:pt x="189" y="138"/>
                      <a:pt x="156" y="156"/>
                    </a:cubicBezTo>
                    <a:lnTo>
                      <a:pt x="90" y="240"/>
                    </a:lnTo>
                    <a:lnTo>
                      <a:pt x="90" y="234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55" name="Freeform 1144"/>
              <p:cNvSpPr>
                <a:spLocks/>
              </p:cNvSpPr>
              <p:nvPr/>
            </p:nvSpPr>
            <p:spPr bwMode="auto">
              <a:xfrm>
                <a:off x="3344" y="-1798"/>
                <a:ext cx="840" cy="565"/>
              </a:xfrm>
              <a:custGeom>
                <a:avLst/>
                <a:gdLst>
                  <a:gd name="T0" fmla="*/ 76 w 840"/>
                  <a:gd name="T1" fmla="*/ 66 h 568"/>
                  <a:gd name="T2" fmla="*/ 816 w 840"/>
                  <a:gd name="T3" fmla="*/ 0 h 568"/>
                  <a:gd name="T4" fmla="*/ 840 w 840"/>
                  <a:gd name="T5" fmla="*/ 316 h 568"/>
                  <a:gd name="T6" fmla="*/ 272 w 840"/>
                  <a:gd name="T7" fmla="*/ 568 h 568"/>
                  <a:gd name="T8" fmla="*/ 0 w 840"/>
                  <a:gd name="T9" fmla="*/ 104 h 568"/>
                  <a:gd name="T10" fmla="*/ 4 w 840"/>
                  <a:gd name="T11" fmla="*/ 84 h 568"/>
                  <a:gd name="T12" fmla="*/ 20 w 840"/>
                  <a:gd name="T13" fmla="*/ 72 h 568"/>
                  <a:gd name="T14" fmla="*/ 76 w 840"/>
                  <a:gd name="T15" fmla="*/ 68 h 568"/>
                  <a:gd name="T16" fmla="*/ 76 w 840"/>
                  <a:gd name="T17" fmla="*/ 66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40" h="568">
                    <a:moveTo>
                      <a:pt x="76" y="66"/>
                    </a:moveTo>
                    <a:lnTo>
                      <a:pt x="816" y="0"/>
                    </a:lnTo>
                    <a:lnTo>
                      <a:pt x="840" y="316"/>
                    </a:lnTo>
                    <a:lnTo>
                      <a:pt x="272" y="568"/>
                    </a:lnTo>
                    <a:lnTo>
                      <a:pt x="0" y="104"/>
                    </a:lnTo>
                    <a:lnTo>
                      <a:pt x="4" y="84"/>
                    </a:lnTo>
                    <a:lnTo>
                      <a:pt x="20" y="72"/>
                    </a:lnTo>
                    <a:lnTo>
                      <a:pt x="76" y="68"/>
                    </a:lnTo>
                    <a:lnTo>
                      <a:pt x="76" y="66"/>
                    </a:lnTo>
                    <a:close/>
                  </a:path>
                </a:pathLst>
              </a:custGeom>
              <a:solidFill>
                <a:srgbClr val="FF6161"/>
              </a:solidFill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56" name="Freeform 1145"/>
              <p:cNvSpPr>
                <a:spLocks/>
              </p:cNvSpPr>
              <p:nvPr/>
            </p:nvSpPr>
            <p:spPr bwMode="auto">
              <a:xfrm>
                <a:off x="3646" y="-1454"/>
                <a:ext cx="689" cy="641"/>
              </a:xfrm>
              <a:custGeom>
                <a:avLst/>
                <a:gdLst>
                  <a:gd name="T0" fmla="*/ 0 w 688"/>
                  <a:gd name="T1" fmla="*/ 266 h 644"/>
                  <a:gd name="T2" fmla="*/ 560 w 688"/>
                  <a:gd name="T3" fmla="*/ 0 h 644"/>
                  <a:gd name="T4" fmla="*/ 688 w 688"/>
                  <a:gd name="T5" fmla="*/ 172 h 644"/>
                  <a:gd name="T6" fmla="*/ 216 w 688"/>
                  <a:gd name="T7" fmla="*/ 644 h 644"/>
                  <a:gd name="T8" fmla="*/ 0 w 688"/>
                  <a:gd name="T9" fmla="*/ 260 h 644"/>
                  <a:gd name="T10" fmla="*/ 0 w 688"/>
                  <a:gd name="T11" fmla="*/ 266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88" h="644">
                    <a:moveTo>
                      <a:pt x="0" y="266"/>
                    </a:moveTo>
                    <a:lnTo>
                      <a:pt x="560" y="0"/>
                    </a:lnTo>
                    <a:lnTo>
                      <a:pt x="688" y="172"/>
                    </a:lnTo>
                    <a:lnTo>
                      <a:pt x="216" y="644"/>
                    </a:lnTo>
                    <a:lnTo>
                      <a:pt x="0" y="260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CCFFCC"/>
              </a:solidFill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57" name="Freeform 1146"/>
              <p:cNvSpPr>
                <a:spLocks/>
              </p:cNvSpPr>
              <p:nvPr/>
            </p:nvSpPr>
            <p:spPr bwMode="auto">
              <a:xfrm>
                <a:off x="3882" y="-1265"/>
                <a:ext cx="727" cy="700"/>
              </a:xfrm>
              <a:custGeom>
                <a:avLst/>
                <a:gdLst>
                  <a:gd name="T0" fmla="*/ 4 w 724"/>
                  <a:gd name="T1" fmla="*/ 470 h 696"/>
                  <a:gd name="T2" fmla="*/ 476 w 724"/>
                  <a:gd name="T3" fmla="*/ 0 h 696"/>
                  <a:gd name="T4" fmla="*/ 724 w 724"/>
                  <a:gd name="T5" fmla="*/ 228 h 696"/>
                  <a:gd name="T6" fmla="*/ 248 w 724"/>
                  <a:gd name="T7" fmla="*/ 696 h 696"/>
                  <a:gd name="T8" fmla="*/ 0 w 724"/>
                  <a:gd name="T9" fmla="*/ 472 h 696"/>
                  <a:gd name="T10" fmla="*/ 4 w 724"/>
                  <a:gd name="T11" fmla="*/ 470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24" h="696">
                    <a:moveTo>
                      <a:pt x="4" y="470"/>
                    </a:moveTo>
                    <a:lnTo>
                      <a:pt x="476" y="0"/>
                    </a:lnTo>
                    <a:lnTo>
                      <a:pt x="724" y="228"/>
                    </a:lnTo>
                    <a:lnTo>
                      <a:pt x="248" y="696"/>
                    </a:lnTo>
                    <a:lnTo>
                      <a:pt x="0" y="472"/>
                    </a:lnTo>
                    <a:lnTo>
                      <a:pt x="4" y="47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58" name="Freeform 1147"/>
              <p:cNvSpPr>
                <a:spLocks/>
              </p:cNvSpPr>
              <p:nvPr/>
            </p:nvSpPr>
            <p:spPr bwMode="auto">
              <a:xfrm>
                <a:off x="4195" y="-1874"/>
                <a:ext cx="996" cy="323"/>
              </a:xfrm>
              <a:custGeom>
                <a:avLst/>
                <a:gdLst>
                  <a:gd name="T0" fmla="*/ 20 w 996"/>
                  <a:gd name="T1" fmla="*/ 286 h 328"/>
                  <a:gd name="T2" fmla="*/ 0 w 996"/>
                  <a:gd name="T3" fmla="*/ 72 h 328"/>
                  <a:gd name="T4" fmla="*/ 924 w 996"/>
                  <a:gd name="T5" fmla="*/ 0 h 328"/>
                  <a:gd name="T6" fmla="*/ 996 w 996"/>
                  <a:gd name="T7" fmla="*/ 100 h 328"/>
                  <a:gd name="T8" fmla="*/ 956 w 996"/>
                  <a:gd name="T9" fmla="*/ 132 h 328"/>
                  <a:gd name="T10" fmla="*/ 860 w 996"/>
                  <a:gd name="T11" fmla="*/ 124 h 328"/>
                  <a:gd name="T12" fmla="*/ 780 w 996"/>
                  <a:gd name="T13" fmla="*/ 168 h 328"/>
                  <a:gd name="T14" fmla="*/ 572 w 996"/>
                  <a:gd name="T15" fmla="*/ 184 h 328"/>
                  <a:gd name="T16" fmla="*/ 172 w 996"/>
                  <a:gd name="T17" fmla="*/ 316 h 328"/>
                  <a:gd name="T18" fmla="*/ 28 w 996"/>
                  <a:gd name="T19" fmla="*/ 328 h 328"/>
                  <a:gd name="T20" fmla="*/ 20 w 996"/>
                  <a:gd name="T21" fmla="*/ 276 h 328"/>
                  <a:gd name="T22" fmla="*/ 20 w 996"/>
                  <a:gd name="T23" fmla="*/ 286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6" h="328">
                    <a:moveTo>
                      <a:pt x="20" y="286"/>
                    </a:moveTo>
                    <a:lnTo>
                      <a:pt x="0" y="72"/>
                    </a:lnTo>
                    <a:lnTo>
                      <a:pt x="924" y="0"/>
                    </a:lnTo>
                    <a:lnTo>
                      <a:pt x="996" y="100"/>
                    </a:lnTo>
                    <a:lnTo>
                      <a:pt x="956" y="132"/>
                    </a:lnTo>
                    <a:lnTo>
                      <a:pt x="860" y="124"/>
                    </a:lnTo>
                    <a:lnTo>
                      <a:pt x="780" y="168"/>
                    </a:lnTo>
                    <a:lnTo>
                      <a:pt x="572" y="184"/>
                    </a:lnTo>
                    <a:lnTo>
                      <a:pt x="172" y="316"/>
                    </a:lnTo>
                    <a:lnTo>
                      <a:pt x="28" y="328"/>
                    </a:lnTo>
                    <a:lnTo>
                      <a:pt x="20" y="276"/>
                    </a:lnTo>
                    <a:lnTo>
                      <a:pt x="20" y="28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59" name="Freeform 1148"/>
              <p:cNvSpPr>
                <a:spLocks/>
              </p:cNvSpPr>
              <p:nvPr/>
            </p:nvSpPr>
            <p:spPr bwMode="auto">
              <a:xfrm>
                <a:off x="4362" y="-1637"/>
                <a:ext cx="711" cy="576"/>
              </a:xfrm>
              <a:custGeom>
                <a:avLst/>
                <a:gdLst>
                  <a:gd name="T0" fmla="*/ 32 w 708"/>
                  <a:gd name="T1" fmla="*/ 348 h 576"/>
                  <a:gd name="T2" fmla="*/ 268 w 708"/>
                  <a:gd name="T3" fmla="*/ 576 h 576"/>
                  <a:gd name="T4" fmla="*/ 708 w 708"/>
                  <a:gd name="T5" fmla="*/ 140 h 576"/>
                  <a:gd name="T6" fmla="*/ 668 w 708"/>
                  <a:gd name="T7" fmla="*/ 104 h 576"/>
                  <a:gd name="T8" fmla="*/ 672 w 708"/>
                  <a:gd name="T9" fmla="*/ 56 h 576"/>
                  <a:gd name="T10" fmla="*/ 660 w 708"/>
                  <a:gd name="T11" fmla="*/ 16 h 576"/>
                  <a:gd name="T12" fmla="*/ 616 w 708"/>
                  <a:gd name="T13" fmla="*/ 0 h 576"/>
                  <a:gd name="T14" fmla="*/ 456 w 708"/>
                  <a:gd name="T15" fmla="*/ 28 h 576"/>
                  <a:gd name="T16" fmla="*/ 144 w 708"/>
                  <a:gd name="T17" fmla="*/ 180 h 576"/>
                  <a:gd name="T18" fmla="*/ 0 w 708"/>
                  <a:gd name="T19" fmla="*/ 308 h 576"/>
                  <a:gd name="T20" fmla="*/ 32 w 708"/>
                  <a:gd name="T21" fmla="*/ 344 h 576"/>
                  <a:gd name="T22" fmla="*/ 32 w 708"/>
                  <a:gd name="T23" fmla="*/ 348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08" h="576">
                    <a:moveTo>
                      <a:pt x="32" y="348"/>
                    </a:moveTo>
                    <a:lnTo>
                      <a:pt x="268" y="576"/>
                    </a:lnTo>
                    <a:lnTo>
                      <a:pt x="708" y="140"/>
                    </a:lnTo>
                    <a:lnTo>
                      <a:pt x="668" y="104"/>
                    </a:lnTo>
                    <a:lnTo>
                      <a:pt x="672" y="56"/>
                    </a:lnTo>
                    <a:lnTo>
                      <a:pt x="660" y="16"/>
                    </a:lnTo>
                    <a:lnTo>
                      <a:pt x="616" y="0"/>
                    </a:lnTo>
                    <a:lnTo>
                      <a:pt x="456" y="28"/>
                    </a:lnTo>
                    <a:lnTo>
                      <a:pt x="144" y="180"/>
                    </a:lnTo>
                    <a:lnTo>
                      <a:pt x="0" y="308"/>
                    </a:lnTo>
                    <a:lnTo>
                      <a:pt x="32" y="344"/>
                    </a:lnTo>
                    <a:lnTo>
                      <a:pt x="32" y="348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60" name="AutoShape 1149"/>
              <p:cNvSpPr>
                <a:spLocks noChangeArrowheads="1"/>
              </p:cNvSpPr>
              <p:nvPr/>
            </p:nvSpPr>
            <p:spPr bwMode="auto">
              <a:xfrm rot="-1179229">
                <a:off x="4410" y="-1567"/>
                <a:ext cx="124" cy="59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61" name="Freeform 1150"/>
              <p:cNvSpPr>
                <a:spLocks/>
              </p:cNvSpPr>
              <p:nvPr/>
            </p:nvSpPr>
            <p:spPr bwMode="auto">
              <a:xfrm>
                <a:off x="4222" y="-1545"/>
                <a:ext cx="215" cy="199"/>
              </a:xfrm>
              <a:custGeom>
                <a:avLst/>
                <a:gdLst>
                  <a:gd name="T0" fmla="*/ 0 w 216"/>
                  <a:gd name="T1" fmla="*/ 36 h 200"/>
                  <a:gd name="T2" fmla="*/ 128 w 216"/>
                  <a:gd name="T3" fmla="*/ 200 h 200"/>
                  <a:gd name="T4" fmla="*/ 216 w 216"/>
                  <a:gd name="T5" fmla="*/ 124 h 200"/>
                  <a:gd name="T6" fmla="*/ 160 w 216"/>
                  <a:gd name="T7" fmla="*/ 88 h 200"/>
                  <a:gd name="T8" fmla="*/ 148 w 216"/>
                  <a:gd name="T9" fmla="*/ 0 h 200"/>
                  <a:gd name="T10" fmla="*/ 0 w 216"/>
                  <a:gd name="T11" fmla="*/ 20 h 200"/>
                  <a:gd name="T12" fmla="*/ 0 w 216"/>
                  <a:gd name="T13" fmla="*/ 40 h 200"/>
                  <a:gd name="T14" fmla="*/ 0 w 216"/>
                  <a:gd name="T15" fmla="*/ 3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6" h="200">
                    <a:moveTo>
                      <a:pt x="0" y="36"/>
                    </a:moveTo>
                    <a:lnTo>
                      <a:pt x="128" y="200"/>
                    </a:lnTo>
                    <a:lnTo>
                      <a:pt x="216" y="124"/>
                    </a:lnTo>
                    <a:lnTo>
                      <a:pt x="160" y="88"/>
                    </a:lnTo>
                    <a:lnTo>
                      <a:pt x="148" y="0"/>
                    </a:lnTo>
                    <a:lnTo>
                      <a:pt x="0" y="20"/>
                    </a:lnTo>
                    <a:lnTo>
                      <a:pt x="0" y="4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62" name="Freeform 1151"/>
              <p:cNvSpPr>
                <a:spLocks/>
              </p:cNvSpPr>
              <p:nvPr/>
            </p:nvSpPr>
            <p:spPr bwMode="auto">
              <a:xfrm>
                <a:off x="2510" y="-1712"/>
                <a:ext cx="533" cy="824"/>
              </a:xfrm>
              <a:custGeom>
                <a:avLst/>
                <a:gdLst>
                  <a:gd name="T0" fmla="*/ 68 w 533"/>
                  <a:gd name="T1" fmla="*/ 821 h 821"/>
                  <a:gd name="T2" fmla="*/ 0 w 533"/>
                  <a:gd name="T3" fmla="*/ 34 h 821"/>
                  <a:gd name="T4" fmla="*/ 413 w 533"/>
                  <a:gd name="T5" fmla="*/ 0 h 821"/>
                  <a:gd name="T6" fmla="*/ 533 w 533"/>
                  <a:gd name="T7" fmla="*/ 434 h 821"/>
                  <a:gd name="T8" fmla="*/ 506 w 533"/>
                  <a:gd name="T9" fmla="*/ 576 h 821"/>
                  <a:gd name="T10" fmla="*/ 423 w 533"/>
                  <a:gd name="T11" fmla="*/ 733 h 821"/>
                  <a:gd name="T12" fmla="*/ 312 w 533"/>
                  <a:gd name="T13" fmla="*/ 747 h 821"/>
                  <a:gd name="T14" fmla="*/ 280 w 533"/>
                  <a:gd name="T15" fmla="*/ 811 h 821"/>
                  <a:gd name="T16" fmla="*/ 68 w 533"/>
                  <a:gd name="T17" fmla="*/ 821 h 821"/>
                  <a:gd name="T18" fmla="*/ 68 w 533"/>
                  <a:gd name="T19" fmla="*/ 821 h 8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3" h="821">
                    <a:moveTo>
                      <a:pt x="68" y="821"/>
                    </a:moveTo>
                    <a:lnTo>
                      <a:pt x="0" y="34"/>
                    </a:lnTo>
                    <a:lnTo>
                      <a:pt x="413" y="0"/>
                    </a:lnTo>
                    <a:lnTo>
                      <a:pt x="533" y="434"/>
                    </a:lnTo>
                    <a:lnTo>
                      <a:pt x="506" y="576"/>
                    </a:lnTo>
                    <a:lnTo>
                      <a:pt x="423" y="733"/>
                    </a:lnTo>
                    <a:lnTo>
                      <a:pt x="312" y="747"/>
                    </a:lnTo>
                    <a:lnTo>
                      <a:pt x="280" y="811"/>
                    </a:lnTo>
                    <a:lnTo>
                      <a:pt x="68" y="821"/>
                    </a:lnTo>
                    <a:lnTo>
                      <a:pt x="68" y="821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63" name="Freeform 1152"/>
              <p:cNvSpPr>
                <a:spLocks/>
              </p:cNvSpPr>
              <p:nvPr/>
            </p:nvSpPr>
            <p:spPr bwMode="auto">
              <a:xfrm>
                <a:off x="2962" y="-1728"/>
                <a:ext cx="608" cy="732"/>
              </a:xfrm>
              <a:custGeom>
                <a:avLst/>
                <a:gdLst>
                  <a:gd name="T0" fmla="*/ 0 w 608"/>
                  <a:gd name="T1" fmla="*/ 23 h 733"/>
                  <a:gd name="T2" fmla="*/ 286 w 608"/>
                  <a:gd name="T3" fmla="*/ 0 h 733"/>
                  <a:gd name="T4" fmla="*/ 323 w 608"/>
                  <a:gd name="T5" fmla="*/ 28 h 733"/>
                  <a:gd name="T6" fmla="*/ 608 w 608"/>
                  <a:gd name="T7" fmla="*/ 516 h 733"/>
                  <a:gd name="T8" fmla="*/ 267 w 608"/>
                  <a:gd name="T9" fmla="*/ 733 h 733"/>
                  <a:gd name="T10" fmla="*/ 189 w 608"/>
                  <a:gd name="T11" fmla="*/ 682 h 733"/>
                  <a:gd name="T12" fmla="*/ 0 w 608"/>
                  <a:gd name="T13" fmla="*/ 23 h 733"/>
                  <a:gd name="T14" fmla="*/ 0 w 608"/>
                  <a:gd name="T15" fmla="*/ 23 h 7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08" h="733">
                    <a:moveTo>
                      <a:pt x="0" y="23"/>
                    </a:moveTo>
                    <a:lnTo>
                      <a:pt x="286" y="0"/>
                    </a:lnTo>
                    <a:lnTo>
                      <a:pt x="323" y="28"/>
                    </a:lnTo>
                    <a:lnTo>
                      <a:pt x="608" y="516"/>
                    </a:lnTo>
                    <a:lnTo>
                      <a:pt x="267" y="733"/>
                    </a:lnTo>
                    <a:lnTo>
                      <a:pt x="189" y="682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64" name="Freeform 1153"/>
              <p:cNvSpPr>
                <a:spLocks/>
              </p:cNvSpPr>
              <p:nvPr/>
            </p:nvSpPr>
            <p:spPr bwMode="auto">
              <a:xfrm>
                <a:off x="1858" y="-1675"/>
                <a:ext cx="684" cy="797"/>
              </a:xfrm>
              <a:custGeom>
                <a:avLst/>
                <a:gdLst>
                  <a:gd name="T0" fmla="*/ 0 w 687"/>
                  <a:gd name="T1" fmla="*/ 44 h 793"/>
                  <a:gd name="T2" fmla="*/ 548 w 687"/>
                  <a:gd name="T3" fmla="*/ 0 h 793"/>
                  <a:gd name="T4" fmla="*/ 622 w 687"/>
                  <a:gd name="T5" fmla="*/ 33 h 793"/>
                  <a:gd name="T6" fmla="*/ 687 w 687"/>
                  <a:gd name="T7" fmla="*/ 779 h 793"/>
                  <a:gd name="T8" fmla="*/ 484 w 687"/>
                  <a:gd name="T9" fmla="*/ 793 h 793"/>
                  <a:gd name="T10" fmla="*/ 429 w 687"/>
                  <a:gd name="T11" fmla="*/ 738 h 793"/>
                  <a:gd name="T12" fmla="*/ 429 w 687"/>
                  <a:gd name="T13" fmla="*/ 678 h 793"/>
                  <a:gd name="T14" fmla="*/ 378 w 687"/>
                  <a:gd name="T15" fmla="*/ 678 h 793"/>
                  <a:gd name="T16" fmla="*/ 346 w 687"/>
                  <a:gd name="T17" fmla="*/ 650 h 793"/>
                  <a:gd name="T18" fmla="*/ 336 w 687"/>
                  <a:gd name="T19" fmla="*/ 586 h 793"/>
                  <a:gd name="T20" fmla="*/ 364 w 687"/>
                  <a:gd name="T21" fmla="*/ 530 h 793"/>
                  <a:gd name="T22" fmla="*/ 355 w 687"/>
                  <a:gd name="T23" fmla="*/ 466 h 793"/>
                  <a:gd name="T24" fmla="*/ 286 w 687"/>
                  <a:gd name="T25" fmla="*/ 470 h 793"/>
                  <a:gd name="T26" fmla="*/ 240 w 687"/>
                  <a:gd name="T27" fmla="*/ 429 h 793"/>
                  <a:gd name="T28" fmla="*/ 230 w 687"/>
                  <a:gd name="T29" fmla="*/ 309 h 793"/>
                  <a:gd name="T30" fmla="*/ 147 w 687"/>
                  <a:gd name="T31" fmla="*/ 304 h 793"/>
                  <a:gd name="T32" fmla="*/ 120 w 687"/>
                  <a:gd name="T33" fmla="*/ 272 h 793"/>
                  <a:gd name="T34" fmla="*/ 69 w 687"/>
                  <a:gd name="T35" fmla="*/ 272 h 793"/>
                  <a:gd name="T36" fmla="*/ 9 w 687"/>
                  <a:gd name="T37" fmla="*/ 198 h 793"/>
                  <a:gd name="T38" fmla="*/ 0 w 687"/>
                  <a:gd name="T39" fmla="*/ 42 h 793"/>
                  <a:gd name="T40" fmla="*/ 0 w 687"/>
                  <a:gd name="T41" fmla="*/ 44 h 7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87" h="793">
                    <a:moveTo>
                      <a:pt x="0" y="44"/>
                    </a:moveTo>
                    <a:lnTo>
                      <a:pt x="548" y="0"/>
                    </a:lnTo>
                    <a:lnTo>
                      <a:pt x="622" y="33"/>
                    </a:lnTo>
                    <a:lnTo>
                      <a:pt x="687" y="779"/>
                    </a:lnTo>
                    <a:lnTo>
                      <a:pt x="484" y="793"/>
                    </a:lnTo>
                    <a:lnTo>
                      <a:pt x="429" y="738"/>
                    </a:lnTo>
                    <a:lnTo>
                      <a:pt x="429" y="678"/>
                    </a:lnTo>
                    <a:lnTo>
                      <a:pt x="378" y="678"/>
                    </a:lnTo>
                    <a:lnTo>
                      <a:pt x="346" y="650"/>
                    </a:lnTo>
                    <a:lnTo>
                      <a:pt x="336" y="586"/>
                    </a:lnTo>
                    <a:lnTo>
                      <a:pt x="364" y="530"/>
                    </a:lnTo>
                    <a:lnTo>
                      <a:pt x="355" y="466"/>
                    </a:lnTo>
                    <a:lnTo>
                      <a:pt x="286" y="470"/>
                    </a:lnTo>
                    <a:lnTo>
                      <a:pt x="240" y="429"/>
                    </a:lnTo>
                    <a:lnTo>
                      <a:pt x="230" y="309"/>
                    </a:lnTo>
                    <a:lnTo>
                      <a:pt x="147" y="304"/>
                    </a:lnTo>
                    <a:lnTo>
                      <a:pt x="120" y="272"/>
                    </a:lnTo>
                    <a:lnTo>
                      <a:pt x="69" y="272"/>
                    </a:lnTo>
                    <a:lnTo>
                      <a:pt x="9" y="198"/>
                    </a:lnTo>
                    <a:lnTo>
                      <a:pt x="0" y="42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65" name="Freeform 1154"/>
              <p:cNvSpPr>
                <a:spLocks/>
              </p:cNvSpPr>
              <p:nvPr/>
            </p:nvSpPr>
            <p:spPr bwMode="auto">
              <a:xfrm>
                <a:off x="2731" y="-867"/>
                <a:ext cx="425" cy="215"/>
              </a:xfrm>
              <a:custGeom>
                <a:avLst/>
                <a:gdLst>
                  <a:gd name="T0" fmla="*/ 4 w 423"/>
                  <a:gd name="T1" fmla="*/ 217 h 217"/>
                  <a:gd name="T2" fmla="*/ 423 w 423"/>
                  <a:gd name="T3" fmla="*/ 198 h 217"/>
                  <a:gd name="T4" fmla="*/ 405 w 423"/>
                  <a:gd name="T5" fmla="*/ 0 h 217"/>
                  <a:gd name="T6" fmla="*/ 23 w 423"/>
                  <a:gd name="T7" fmla="*/ 23 h 217"/>
                  <a:gd name="T8" fmla="*/ 23 w 423"/>
                  <a:gd name="T9" fmla="*/ 96 h 217"/>
                  <a:gd name="T10" fmla="*/ 0 w 423"/>
                  <a:gd name="T11" fmla="*/ 216 h 217"/>
                  <a:gd name="T12" fmla="*/ 4 w 423"/>
                  <a:gd name="T13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3" h="217">
                    <a:moveTo>
                      <a:pt x="4" y="217"/>
                    </a:moveTo>
                    <a:lnTo>
                      <a:pt x="423" y="198"/>
                    </a:lnTo>
                    <a:lnTo>
                      <a:pt x="405" y="0"/>
                    </a:lnTo>
                    <a:lnTo>
                      <a:pt x="23" y="23"/>
                    </a:lnTo>
                    <a:lnTo>
                      <a:pt x="23" y="96"/>
                    </a:lnTo>
                    <a:lnTo>
                      <a:pt x="0" y="216"/>
                    </a:lnTo>
                    <a:lnTo>
                      <a:pt x="4" y="217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66" name="Freeform 1155"/>
              <p:cNvSpPr>
                <a:spLocks/>
              </p:cNvSpPr>
              <p:nvPr/>
            </p:nvSpPr>
            <p:spPr bwMode="auto">
              <a:xfrm>
                <a:off x="2731" y="-630"/>
                <a:ext cx="436" cy="296"/>
              </a:xfrm>
              <a:custGeom>
                <a:avLst/>
                <a:gdLst>
                  <a:gd name="T0" fmla="*/ 0 w 433"/>
                  <a:gd name="T1" fmla="*/ 16 h 295"/>
                  <a:gd name="T2" fmla="*/ 419 w 433"/>
                  <a:gd name="T3" fmla="*/ 0 h 295"/>
                  <a:gd name="T4" fmla="*/ 433 w 433"/>
                  <a:gd name="T5" fmla="*/ 189 h 295"/>
                  <a:gd name="T6" fmla="*/ 382 w 433"/>
                  <a:gd name="T7" fmla="*/ 221 h 295"/>
                  <a:gd name="T8" fmla="*/ 299 w 433"/>
                  <a:gd name="T9" fmla="*/ 239 h 295"/>
                  <a:gd name="T10" fmla="*/ 281 w 433"/>
                  <a:gd name="T11" fmla="*/ 281 h 295"/>
                  <a:gd name="T12" fmla="*/ 207 w 433"/>
                  <a:gd name="T13" fmla="*/ 295 h 295"/>
                  <a:gd name="T14" fmla="*/ 55 w 433"/>
                  <a:gd name="T15" fmla="*/ 156 h 295"/>
                  <a:gd name="T16" fmla="*/ 4 w 433"/>
                  <a:gd name="T17" fmla="*/ 156 h 295"/>
                  <a:gd name="T18" fmla="*/ 0 w 433"/>
                  <a:gd name="T19" fmla="*/ 14 h 295"/>
                  <a:gd name="T20" fmla="*/ 0 w 433"/>
                  <a:gd name="T21" fmla="*/ 16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3" h="295">
                    <a:moveTo>
                      <a:pt x="0" y="16"/>
                    </a:moveTo>
                    <a:lnTo>
                      <a:pt x="419" y="0"/>
                    </a:lnTo>
                    <a:lnTo>
                      <a:pt x="433" y="189"/>
                    </a:lnTo>
                    <a:lnTo>
                      <a:pt x="382" y="221"/>
                    </a:lnTo>
                    <a:lnTo>
                      <a:pt x="299" y="239"/>
                    </a:lnTo>
                    <a:lnTo>
                      <a:pt x="281" y="281"/>
                    </a:lnTo>
                    <a:lnTo>
                      <a:pt x="207" y="295"/>
                    </a:lnTo>
                    <a:lnTo>
                      <a:pt x="55" y="156"/>
                    </a:lnTo>
                    <a:lnTo>
                      <a:pt x="4" y="156"/>
                    </a:lnTo>
                    <a:lnTo>
                      <a:pt x="0" y="14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67" name="Freeform 1156"/>
              <p:cNvSpPr>
                <a:spLocks/>
              </p:cNvSpPr>
              <p:nvPr/>
            </p:nvSpPr>
            <p:spPr bwMode="auto">
              <a:xfrm>
                <a:off x="3123" y="-415"/>
                <a:ext cx="528" cy="506"/>
              </a:xfrm>
              <a:custGeom>
                <a:avLst/>
                <a:gdLst>
                  <a:gd name="T0" fmla="*/ 0 w 526"/>
                  <a:gd name="T1" fmla="*/ 143 h 507"/>
                  <a:gd name="T2" fmla="*/ 360 w 526"/>
                  <a:gd name="T3" fmla="*/ 507 h 507"/>
                  <a:gd name="T4" fmla="*/ 526 w 526"/>
                  <a:gd name="T5" fmla="*/ 350 h 507"/>
                  <a:gd name="T6" fmla="*/ 157 w 526"/>
                  <a:gd name="T7" fmla="*/ 0 h 507"/>
                  <a:gd name="T8" fmla="*/ 0 w 526"/>
                  <a:gd name="T9" fmla="*/ 143 h 507"/>
                  <a:gd name="T10" fmla="*/ 0 w 526"/>
                  <a:gd name="T11" fmla="*/ 143 h 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6" h="507">
                    <a:moveTo>
                      <a:pt x="0" y="143"/>
                    </a:moveTo>
                    <a:lnTo>
                      <a:pt x="360" y="507"/>
                    </a:lnTo>
                    <a:lnTo>
                      <a:pt x="526" y="350"/>
                    </a:lnTo>
                    <a:lnTo>
                      <a:pt x="157" y="0"/>
                    </a:lnTo>
                    <a:lnTo>
                      <a:pt x="0" y="143"/>
                    </a:lnTo>
                    <a:lnTo>
                      <a:pt x="0" y="143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68" name="Freeform 1157"/>
              <p:cNvSpPr>
                <a:spLocks/>
              </p:cNvSpPr>
              <p:nvPr/>
            </p:nvSpPr>
            <p:spPr bwMode="auto">
              <a:xfrm>
                <a:off x="3312" y="-754"/>
                <a:ext cx="797" cy="673"/>
              </a:xfrm>
              <a:custGeom>
                <a:avLst/>
                <a:gdLst>
                  <a:gd name="T0" fmla="*/ 346 w 793"/>
                  <a:gd name="T1" fmla="*/ 675 h 675"/>
                  <a:gd name="T2" fmla="*/ 793 w 793"/>
                  <a:gd name="T3" fmla="*/ 231 h 675"/>
                  <a:gd name="T4" fmla="*/ 530 w 793"/>
                  <a:gd name="T5" fmla="*/ 0 h 675"/>
                  <a:gd name="T6" fmla="*/ 327 w 793"/>
                  <a:gd name="T7" fmla="*/ 198 h 675"/>
                  <a:gd name="T8" fmla="*/ 226 w 793"/>
                  <a:gd name="T9" fmla="*/ 249 h 675"/>
                  <a:gd name="T10" fmla="*/ 134 w 793"/>
                  <a:gd name="T11" fmla="*/ 263 h 675"/>
                  <a:gd name="T12" fmla="*/ 74 w 793"/>
                  <a:gd name="T13" fmla="*/ 268 h 675"/>
                  <a:gd name="T14" fmla="*/ 0 w 793"/>
                  <a:gd name="T15" fmla="*/ 314 h 675"/>
                  <a:gd name="T16" fmla="*/ 346 w 793"/>
                  <a:gd name="T17" fmla="*/ 673 h 675"/>
                  <a:gd name="T18" fmla="*/ 346 w 793"/>
                  <a:gd name="T19" fmla="*/ 675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93" h="675">
                    <a:moveTo>
                      <a:pt x="346" y="675"/>
                    </a:moveTo>
                    <a:lnTo>
                      <a:pt x="793" y="231"/>
                    </a:lnTo>
                    <a:lnTo>
                      <a:pt x="530" y="0"/>
                    </a:lnTo>
                    <a:lnTo>
                      <a:pt x="327" y="198"/>
                    </a:lnTo>
                    <a:lnTo>
                      <a:pt x="226" y="249"/>
                    </a:lnTo>
                    <a:lnTo>
                      <a:pt x="134" y="263"/>
                    </a:lnTo>
                    <a:lnTo>
                      <a:pt x="74" y="268"/>
                    </a:lnTo>
                    <a:lnTo>
                      <a:pt x="0" y="314"/>
                    </a:lnTo>
                    <a:lnTo>
                      <a:pt x="346" y="673"/>
                    </a:lnTo>
                    <a:lnTo>
                      <a:pt x="346" y="67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69" name="Freeform 1158"/>
              <p:cNvSpPr>
                <a:spLocks/>
              </p:cNvSpPr>
              <p:nvPr/>
            </p:nvSpPr>
            <p:spPr bwMode="auto">
              <a:xfrm>
                <a:off x="3188" y="-732"/>
                <a:ext cx="592" cy="302"/>
              </a:xfrm>
              <a:custGeom>
                <a:avLst/>
                <a:gdLst>
                  <a:gd name="T0" fmla="*/ 0 w 591"/>
                  <a:gd name="T1" fmla="*/ 43 h 304"/>
                  <a:gd name="T2" fmla="*/ 591 w 591"/>
                  <a:gd name="T3" fmla="*/ 0 h 304"/>
                  <a:gd name="T4" fmla="*/ 415 w 591"/>
                  <a:gd name="T5" fmla="*/ 171 h 304"/>
                  <a:gd name="T6" fmla="*/ 342 w 591"/>
                  <a:gd name="T7" fmla="*/ 198 h 304"/>
                  <a:gd name="T8" fmla="*/ 240 w 591"/>
                  <a:gd name="T9" fmla="*/ 217 h 304"/>
                  <a:gd name="T10" fmla="*/ 153 w 591"/>
                  <a:gd name="T11" fmla="*/ 240 h 304"/>
                  <a:gd name="T12" fmla="*/ 70 w 591"/>
                  <a:gd name="T13" fmla="*/ 304 h 304"/>
                  <a:gd name="T14" fmla="*/ 24 w 591"/>
                  <a:gd name="T15" fmla="*/ 249 h 304"/>
                  <a:gd name="T16" fmla="*/ 10 w 591"/>
                  <a:gd name="T17" fmla="*/ 212 h 304"/>
                  <a:gd name="T18" fmla="*/ 1 w 591"/>
                  <a:gd name="T19" fmla="*/ 46 h 304"/>
                  <a:gd name="T20" fmla="*/ 0 w 591"/>
                  <a:gd name="T21" fmla="*/ 43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1" h="304">
                    <a:moveTo>
                      <a:pt x="0" y="43"/>
                    </a:moveTo>
                    <a:lnTo>
                      <a:pt x="591" y="0"/>
                    </a:lnTo>
                    <a:lnTo>
                      <a:pt x="415" y="171"/>
                    </a:lnTo>
                    <a:lnTo>
                      <a:pt x="342" y="198"/>
                    </a:lnTo>
                    <a:lnTo>
                      <a:pt x="240" y="217"/>
                    </a:lnTo>
                    <a:lnTo>
                      <a:pt x="153" y="240"/>
                    </a:lnTo>
                    <a:lnTo>
                      <a:pt x="70" y="304"/>
                    </a:lnTo>
                    <a:lnTo>
                      <a:pt x="24" y="249"/>
                    </a:lnTo>
                    <a:lnTo>
                      <a:pt x="10" y="212"/>
                    </a:lnTo>
                    <a:lnTo>
                      <a:pt x="1" y="46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70" name="Freeform 1159"/>
              <p:cNvSpPr>
                <a:spLocks/>
              </p:cNvSpPr>
              <p:nvPr/>
            </p:nvSpPr>
            <p:spPr bwMode="auto">
              <a:xfrm>
                <a:off x="3172" y="-1147"/>
                <a:ext cx="614" cy="393"/>
              </a:xfrm>
              <a:custGeom>
                <a:avLst/>
                <a:gdLst>
                  <a:gd name="T0" fmla="*/ 0 w 611"/>
                  <a:gd name="T1" fmla="*/ 259 h 391"/>
                  <a:gd name="T2" fmla="*/ 431 w 611"/>
                  <a:gd name="T3" fmla="*/ 0 h 391"/>
                  <a:gd name="T4" fmla="*/ 565 w 611"/>
                  <a:gd name="T5" fmla="*/ 221 h 391"/>
                  <a:gd name="T6" fmla="*/ 501 w 611"/>
                  <a:gd name="T7" fmla="*/ 253 h 391"/>
                  <a:gd name="T8" fmla="*/ 537 w 611"/>
                  <a:gd name="T9" fmla="*/ 318 h 391"/>
                  <a:gd name="T10" fmla="*/ 588 w 611"/>
                  <a:gd name="T11" fmla="*/ 331 h 391"/>
                  <a:gd name="T12" fmla="*/ 611 w 611"/>
                  <a:gd name="T13" fmla="*/ 368 h 391"/>
                  <a:gd name="T14" fmla="*/ 597 w 611"/>
                  <a:gd name="T15" fmla="*/ 387 h 391"/>
                  <a:gd name="T16" fmla="*/ 464 w 611"/>
                  <a:gd name="T17" fmla="*/ 391 h 391"/>
                  <a:gd name="T18" fmla="*/ 454 w 611"/>
                  <a:gd name="T19" fmla="*/ 239 h 391"/>
                  <a:gd name="T20" fmla="*/ 12 w 611"/>
                  <a:gd name="T21" fmla="*/ 258 h 391"/>
                  <a:gd name="T22" fmla="*/ 0 w 611"/>
                  <a:gd name="T23" fmla="*/ 259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1" h="391">
                    <a:moveTo>
                      <a:pt x="0" y="259"/>
                    </a:moveTo>
                    <a:lnTo>
                      <a:pt x="431" y="0"/>
                    </a:lnTo>
                    <a:lnTo>
                      <a:pt x="565" y="221"/>
                    </a:lnTo>
                    <a:lnTo>
                      <a:pt x="501" y="253"/>
                    </a:lnTo>
                    <a:lnTo>
                      <a:pt x="537" y="318"/>
                    </a:lnTo>
                    <a:lnTo>
                      <a:pt x="588" y="331"/>
                    </a:lnTo>
                    <a:lnTo>
                      <a:pt x="611" y="368"/>
                    </a:lnTo>
                    <a:lnTo>
                      <a:pt x="597" y="387"/>
                    </a:lnTo>
                    <a:lnTo>
                      <a:pt x="464" y="391"/>
                    </a:lnTo>
                    <a:lnTo>
                      <a:pt x="454" y="239"/>
                    </a:lnTo>
                    <a:lnTo>
                      <a:pt x="12" y="258"/>
                    </a:lnTo>
                    <a:lnTo>
                      <a:pt x="0" y="259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71" name="Freeform 1160"/>
              <p:cNvSpPr>
                <a:spLocks/>
              </p:cNvSpPr>
              <p:nvPr/>
            </p:nvSpPr>
            <p:spPr bwMode="auto">
              <a:xfrm>
                <a:off x="2887" y="-253"/>
                <a:ext cx="377" cy="372"/>
              </a:xfrm>
              <a:custGeom>
                <a:avLst/>
                <a:gdLst>
                  <a:gd name="T0" fmla="*/ 209 w 373"/>
                  <a:gd name="T1" fmla="*/ 0 h 373"/>
                  <a:gd name="T2" fmla="*/ 373 w 373"/>
                  <a:gd name="T3" fmla="*/ 165 h 373"/>
                  <a:gd name="T4" fmla="*/ 175 w 373"/>
                  <a:gd name="T5" fmla="*/ 373 h 373"/>
                  <a:gd name="T6" fmla="*/ 0 w 373"/>
                  <a:gd name="T7" fmla="*/ 212 h 373"/>
                  <a:gd name="T8" fmla="*/ 208 w 373"/>
                  <a:gd name="T9" fmla="*/ 0 h 373"/>
                  <a:gd name="T10" fmla="*/ 209 w 373"/>
                  <a:gd name="T11" fmla="*/ 0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3" h="373">
                    <a:moveTo>
                      <a:pt x="209" y="0"/>
                    </a:moveTo>
                    <a:lnTo>
                      <a:pt x="373" y="165"/>
                    </a:lnTo>
                    <a:lnTo>
                      <a:pt x="175" y="373"/>
                    </a:lnTo>
                    <a:lnTo>
                      <a:pt x="0" y="212"/>
                    </a:lnTo>
                    <a:lnTo>
                      <a:pt x="208" y="0"/>
                    </a:lnTo>
                    <a:lnTo>
                      <a:pt x="209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72" name="Freeform 1161"/>
              <p:cNvSpPr>
                <a:spLocks/>
              </p:cNvSpPr>
              <p:nvPr/>
            </p:nvSpPr>
            <p:spPr bwMode="auto">
              <a:xfrm>
                <a:off x="3091" y="-59"/>
                <a:ext cx="366" cy="361"/>
              </a:xfrm>
              <a:custGeom>
                <a:avLst/>
                <a:gdLst>
                  <a:gd name="T0" fmla="*/ 202 w 366"/>
                  <a:gd name="T1" fmla="*/ 0 h 363"/>
                  <a:gd name="T2" fmla="*/ 366 w 366"/>
                  <a:gd name="T3" fmla="*/ 165 h 363"/>
                  <a:gd name="T4" fmla="*/ 166 w 366"/>
                  <a:gd name="T5" fmla="*/ 363 h 363"/>
                  <a:gd name="T6" fmla="*/ 0 w 366"/>
                  <a:gd name="T7" fmla="*/ 202 h 363"/>
                  <a:gd name="T8" fmla="*/ 201 w 366"/>
                  <a:gd name="T9" fmla="*/ 0 h 363"/>
                  <a:gd name="T10" fmla="*/ 202 w 366"/>
                  <a:gd name="T11" fmla="*/ 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6" h="363">
                    <a:moveTo>
                      <a:pt x="202" y="0"/>
                    </a:moveTo>
                    <a:lnTo>
                      <a:pt x="366" y="165"/>
                    </a:lnTo>
                    <a:lnTo>
                      <a:pt x="166" y="363"/>
                    </a:lnTo>
                    <a:lnTo>
                      <a:pt x="0" y="202"/>
                    </a:lnTo>
                    <a:lnTo>
                      <a:pt x="201" y="0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73" name="Freeform 1162"/>
              <p:cNvSpPr>
                <a:spLocks/>
              </p:cNvSpPr>
              <p:nvPr/>
            </p:nvSpPr>
            <p:spPr bwMode="auto">
              <a:xfrm>
                <a:off x="2946" y="-1098"/>
                <a:ext cx="178" cy="194"/>
              </a:xfrm>
              <a:custGeom>
                <a:avLst/>
                <a:gdLst>
                  <a:gd name="T0" fmla="*/ 13 w 179"/>
                  <a:gd name="T1" fmla="*/ 195 h 195"/>
                  <a:gd name="T2" fmla="*/ 129 w 179"/>
                  <a:gd name="T3" fmla="*/ 189 h 195"/>
                  <a:gd name="T4" fmla="*/ 179 w 179"/>
                  <a:gd name="T5" fmla="*/ 120 h 195"/>
                  <a:gd name="T6" fmla="*/ 147 w 179"/>
                  <a:gd name="T7" fmla="*/ 0 h 195"/>
                  <a:gd name="T8" fmla="*/ 0 w 179"/>
                  <a:gd name="T9" fmla="*/ 194 h 195"/>
                  <a:gd name="T10" fmla="*/ 13 w 179"/>
                  <a:gd name="T11" fmla="*/ 19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9" h="195">
                    <a:moveTo>
                      <a:pt x="13" y="195"/>
                    </a:moveTo>
                    <a:lnTo>
                      <a:pt x="129" y="189"/>
                    </a:lnTo>
                    <a:lnTo>
                      <a:pt x="179" y="120"/>
                    </a:lnTo>
                    <a:lnTo>
                      <a:pt x="147" y="0"/>
                    </a:lnTo>
                    <a:lnTo>
                      <a:pt x="0" y="194"/>
                    </a:lnTo>
                    <a:lnTo>
                      <a:pt x="13" y="19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74" name="Freeform 1163"/>
              <p:cNvSpPr>
                <a:spLocks/>
              </p:cNvSpPr>
              <p:nvPr/>
            </p:nvSpPr>
            <p:spPr bwMode="auto">
              <a:xfrm>
                <a:off x="2574" y="-808"/>
                <a:ext cx="145" cy="560"/>
              </a:xfrm>
              <a:custGeom>
                <a:avLst/>
                <a:gdLst>
                  <a:gd name="T0" fmla="*/ 29 w 143"/>
                  <a:gd name="T1" fmla="*/ 554 h 557"/>
                  <a:gd name="T2" fmla="*/ 0 w 143"/>
                  <a:gd name="T3" fmla="*/ 32 h 557"/>
                  <a:gd name="T4" fmla="*/ 106 w 143"/>
                  <a:gd name="T5" fmla="*/ 0 h 557"/>
                  <a:gd name="T6" fmla="*/ 143 w 143"/>
                  <a:gd name="T7" fmla="*/ 548 h 557"/>
                  <a:gd name="T8" fmla="*/ 18 w 143"/>
                  <a:gd name="T9" fmla="*/ 557 h 557"/>
                  <a:gd name="T10" fmla="*/ 29 w 143"/>
                  <a:gd name="T11" fmla="*/ 55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57">
                    <a:moveTo>
                      <a:pt x="29" y="554"/>
                    </a:moveTo>
                    <a:lnTo>
                      <a:pt x="0" y="32"/>
                    </a:lnTo>
                    <a:lnTo>
                      <a:pt x="106" y="0"/>
                    </a:lnTo>
                    <a:lnTo>
                      <a:pt x="143" y="548"/>
                    </a:lnTo>
                    <a:lnTo>
                      <a:pt x="18" y="557"/>
                    </a:lnTo>
                    <a:lnTo>
                      <a:pt x="29" y="554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75" name="Freeform 1164"/>
              <p:cNvSpPr>
                <a:spLocks/>
              </p:cNvSpPr>
              <p:nvPr/>
            </p:nvSpPr>
            <p:spPr bwMode="auto">
              <a:xfrm>
                <a:off x="2709" y="-431"/>
                <a:ext cx="269" cy="431"/>
              </a:xfrm>
              <a:custGeom>
                <a:avLst/>
                <a:gdLst>
                  <a:gd name="T0" fmla="*/ 36 w 267"/>
                  <a:gd name="T1" fmla="*/ 434 h 434"/>
                  <a:gd name="T2" fmla="*/ 267 w 267"/>
                  <a:gd name="T3" fmla="*/ 166 h 434"/>
                  <a:gd name="T4" fmla="*/ 73 w 267"/>
                  <a:gd name="T5" fmla="*/ 0 h 434"/>
                  <a:gd name="T6" fmla="*/ 87 w 267"/>
                  <a:gd name="T7" fmla="*/ 216 h 434"/>
                  <a:gd name="T8" fmla="*/ 0 w 267"/>
                  <a:gd name="T9" fmla="*/ 410 h 434"/>
                  <a:gd name="T10" fmla="*/ 41 w 267"/>
                  <a:gd name="T11" fmla="*/ 433 h 434"/>
                  <a:gd name="T12" fmla="*/ 36 w 267"/>
                  <a:gd name="T13" fmla="*/ 434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7" h="434">
                    <a:moveTo>
                      <a:pt x="36" y="434"/>
                    </a:moveTo>
                    <a:lnTo>
                      <a:pt x="267" y="166"/>
                    </a:lnTo>
                    <a:lnTo>
                      <a:pt x="73" y="0"/>
                    </a:lnTo>
                    <a:lnTo>
                      <a:pt x="87" y="216"/>
                    </a:lnTo>
                    <a:lnTo>
                      <a:pt x="0" y="410"/>
                    </a:lnTo>
                    <a:lnTo>
                      <a:pt x="41" y="433"/>
                    </a:lnTo>
                    <a:lnTo>
                      <a:pt x="36" y="434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76" name="Freeform 1165"/>
              <p:cNvSpPr>
                <a:spLocks/>
              </p:cNvSpPr>
              <p:nvPr/>
            </p:nvSpPr>
            <p:spPr bwMode="auto">
              <a:xfrm>
                <a:off x="2295" y="-867"/>
                <a:ext cx="275" cy="587"/>
              </a:xfrm>
              <a:custGeom>
                <a:avLst/>
                <a:gdLst>
                  <a:gd name="T0" fmla="*/ 272 w 272"/>
                  <a:gd name="T1" fmla="*/ 587 h 587"/>
                  <a:gd name="T2" fmla="*/ 235 w 272"/>
                  <a:gd name="T3" fmla="*/ 0 h 587"/>
                  <a:gd name="T4" fmla="*/ 4 w 272"/>
                  <a:gd name="T5" fmla="*/ 32 h 587"/>
                  <a:gd name="T6" fmla="*/ 0 w 272"/>
                  <a:gd name="T7" fmla="*/ 179 h 587"/>
                  <a:gd name="T8" fmla="*/ 124 w 272"/>
                  <a:gd name="T9" fmla="*/ 327 h 587"/>
                  <a:gd name="T10" fmla="*/ 120 w 272"/>
                  <a:gd name="T11" fmla="*/ 442 h 587"/>
                  <a:gd name="T12" fmla="*/ 267 w 272"/>
                  <a:gd name="T13" fmla="*/ 585 h 587"/>
                  <a:gd name="T14" fmla="*/ 272 w 272"/>
                  <a:gd name="T15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2" h="587">
                    <a:moveTo>
                      <a:pt x="272" y="587"/>
                    </a:moveTo>
                    <a:lnTo>
                      <a:pt x="235" y="0"/>
                    </a:lnTo>
                    <a:lnTo>
                      <a:pt x="4" y="32"/>
                    </a:lnTo>
                    <a:lnTo>
                      <a:pt x="0" y="179"/>
                    </a:lnTo>
                    <a:lnTo>
                      <a:pt x="124" y="327"/>
                    </a:lnTo>
                    <a:lnTo>
                      <a:pt x="120" y="442"/>
                    </a:lnTo>
                    <a:lnTo>
                      <a:pt x="267" y="585"/>
                    </a:lnTo>
                    <a:lnTo>
                      <a:pt x="272" y="587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77" name="Freeform 1166"/>
              <p:cNvSpPr>
                <a:spLocks/>
              </p:cNvSpPr>
              <p:nvPr/>
            </p:nvSpPr>
            <p:spPr bwMode="auto">
              <a:xfrm>
                <a:off x="3468" y="-878"/>
                <a:ext cx="151" cy="135"/>
              </a:xfrm>
              <a:custGeom>
                <a:avLst/>
                <a:gdLst>
                  <a:gd name="T0" fmla="*/ 0 w 147"/>
                  <a:gd name="T1" fmla="*/ 5 h 134"/>
                  <a:gd name="T2" fmla="*/ 9 w 147"/>
                  <a:gd name="T3" fmla="*/ 134 h 134"/>
                  <a:gd name="T4" fmla="*/ 147 w 147"/>
                  <a:gd name="T5" fmla="*/ 134 h 134"/>
                  <a:gd name="T6" fmla="*/ 143 w 147"/>
                  <a:gd name="T7" fmla="*/ 0 h 134"/>
                  <a:gd name="T8" fmla="*/ 0 w 147"/>
                  <a:gd name="T9" fmla="*/ 0 h 134"/>
                  <a:gd name="T10" fmla="*/ 0 w 147"/>
                  <a:gd name="T11" fmla="*/ 5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134">
                    <a:moveTo>
                      <a:pt x="0" y="5"/>
                    </a:moveTo>
                    <a:lnTo>
                      <a:pt x="9" y="134"/>
                    </a:lnTo>
                    <a:lnTo>
                      <a:pt x="147" y="134"/>
                    </a:lnTo>
                    <a:lnTo>
                      <a:pt x="143" y="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78" name="Freeform 1167"/>
              <p:cNvSpPr>
                <a:spLocks/>
              </p:cNvSpPr>
              <p:nvPr/>
            </p:nvSpPr>
            <p:spPr bwMode="auto">
              <a:xfrm>
                <a:off x="3942" y="-2439"/>
                <a:ext cx="732" cy="188"/>
              </a:xfrm>
              <a:custGeom>
                <a:avLst/>
                <a:gdLst>
                  <a:gd name="T0" fmla="*/ 682 w 733"/>
                  <a:gd name="T1" fmla="*/ 185 h 185"/>
                  <a:gd name="T2" fmla="*/ 382 w 733"/>
                  <a:gd name="T3" fmla="*/ 180 h 185"/>
                  <a:gd name="T4" fmla="*/ 124 w 733"/>
                  <a:gd name="T5" fmla="*/ 185 h 185"/>
                  <a:gd name="T6" fmla="*/ 9 w 733"/>
                  <a:gd name="T7" fmla="*/ 152 h 185"/>
                  <a:gd name="T8" fmla="*/ 0 w 733"/>
                  <a:gd name="T9" fmla="*/ 93 h 185"/>
                  <a:gd name="T10" fmla="*/ 410 w 733"/>
                  <a:gd name="T11" fmla="*/ 88 h 185"/>
                  <a:gd name="T12" fmla="*/ 498 w 733"/>
                  <a:gd name="T13" fmla="*/ 83 h 185"/>
                  <a:gd name="T14" fmla="*/ 498 w 733"/>
                  <a:gd name="T15" fmla="*/ 0 h 185"/>
                  <a:gd name="T16" fmla="*/ 733 w 733"/>
                  <a:gd name="T17" fmla="*/ 28 h 185"/>
                  <a:gd name="T18" fmla="*/ 719 w 733"/>
                  <a:gd name="T19" fmla="*/ 83 h 185"/>
                  <a:gd name="T20" fmla="*/ 668 w 733"/>
                  <a:gd name="T21" fmla="*/ 185 h 185"/>
                  <a:gd name="T22" fmla="*/ 682 w 733"/>
                  <a:gd name="T23" fmla="*/ 18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33" h="185">
                    <a:moveTo>
                      <a:pt x="682" y="185"/>
                    </a:moveTo>
                    <a:lnTo>
                      <a:pt x="382" y="180"/>
                    </a:lnTo>
                    <a:lnTo>
                      <a:pt x="124" y="185"/>
                    </a:lnTo>
                    <a:lnTo>
                      <a:pt x="9" y="152"/>
                    </a:lnTo>
                    <a:lnTo>
                      <a:pt x="0" y="93"/>
                    </a:lnTo>
                    <a:lnTo>
                      <a:pt x="410" y="88"/>
                    </a:lnTo>
                    <a:lnTo>
                      <a:pt x="498" y="83"/>
                    </a:lnTo>
                    <a:lnTo>
                      <a:pt x="498" y="0"/>
                    </a:lnTo>
                    <a:lnTo>
                      <a:pt x="733" y="28"/>
                    </a:lnTo>
                    <a:lnTo>
                      <a:pt x="719" y="83"/>
                    </a:lnTo>
                    <a:lnTo>
                      <a:pt x="668" y="185"/>
                    </a:lnTo>
                    <a:lnTo>
                      <a:pt x="682" y="18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79" name="Freeform 1168"/>
              <p:cNvSpPr>
                <a:spLocks/>
              </p:cNvSpPr>
              <p:nvPr/>
            </p:nvSpPr>
            <p:spPr bwMode="auto">
              <a:xfrm>
                <a:off x="3463" y="-248"/>
                <a:ext cx="549" cy="431"/>
              </a:xfrm>
              <a:custGeom>
                <a:avLst/>
                <a:gdLst>
                  <a:gd name="T0" fmla="*/ 9 w 549"/>
                  <a:gd name="T1" fmla="*/ 430 h 433"/>
                  <a:gd name="T2" fmla="*/ 443 w 549"/>
                  <a:gd name="T3" fmla="*/ 0 h 433"/>
                  <a:gd name="T4" fmla="*/ 549 w 549"/>
                  <a:gd name="T5" fmla="*/ 88 h 433"/>
                  <a:gd name="T6" fmla="*/ 466 w 549"/>
                  <a:gd name="T7" fmla="*/ 134 h 433"/>
                  <a:gd name="T8" fmla="*/ 304 w 549"/>
                  <a:gd name="T9" fmla="*/ 323 h 433"/>
                  <a:gd name="T10" fmla="*/ 148 w 549"/>
                  <a:gd name="T11" fmla="*/ 429 h 433"/>
                  <a:gd name="T12" fmla="*/ 0 w 549"/>
                  <a:gd name="T13" fmla="*/ 433 h 433"/>
                  <a:gd name="T14" fmla="*/ 9 w 549"/>
                  <a:gd name="T15" fmla="*/ 43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9" h="433">
                    <a:moveTo>
                      <a:pt x="9" y="430"/>
                    </a:moveTo>
                    <a:lnTo>
                      <a:pt x="443" y="0"/>
                    </a:lnTo>
                    <a:lnTo>
                      <a:pt x="549" y="88"/>
                    </a:lnTo>
                    <a:lnTo>
                      <a:pt x="466" y="134"/>
                    </a:lnTo>
                    <a:lnTo>
                      <a:pt x="304" y="323"/>
                    </a:lnTo>
                    <a:lnTo>
                      <a:pt x="148" y="429"/>
                    </a:lnTo>
                    <a:lnTo>
                      <a:pt x="0" y="433"/>
                    </a:lnTo>
                    <a:lnTo>
                      <a:pt x="9" y="43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80" name="Freeform 1169"/>
              <p:cNvSpPr>
                <a:spLocks/>
              </p:cNvSpPr>
              <p:nvPr/>
            </p:nvSpPr>
            <p:spPr bwMode="auto">
              <a:xfrm>
                <a:off x="3925" y="-651"/>
                <a:ext cx="630" cy="479"/>
              </a:xfrm>
              <a:custGeom>
                <a:avLst/>
                <a:gdLst>
                  <a:gd name="T0" fmla="*/ 4 w 627"/>
                  <a:gd name="T1" fmla="*/ 374 h 481"/>
                  <a:gd name="T2" fmla="*/ 373 w 627"/>
                  <a:gd name="T3" fmla="*/ 0 h 481"/>
                  <a:gd name="T4" fmla="*/ 456 w 627"/>
                  <a:gd name="T5" fmla="*/ 61 h 481"/>
                  <a:gd name="T6" fmla="*/ 585 w 627"/>
                  <a:gd name="T7" fmla="*/ 66 h 481"/>
                  <a:gd name="T8" fmla="*/ 627 w 627"/>
                  <a:gd name="T9" fmla="*/ 186 h 481"/>
                  <a:gd name="T10" fmla="*/ 562 w 627"/>
                  <a:gd name="T11" fmla="*/ 287 h 481"/>
                  <a:gd name="T12" fmla="*/ 479 w 627"/>
                  <a:gd name="T13" fmla="*/ 324 h 481"/>
                  <a:gd name="T14" fmla="*/ 359 w 627"/>
                  <a:gd name="T15" fmla="*/ 259 h 481"/>
                  <a:gd name="T16" fmla="*/ 124 w 627"/>
                  <a:gd name="T17" fmla="*/ 481 h 481"/>
                  <a:gd name="T18" fmla="*/ 0 w 627"/>
                  <a:gd name="T19" fmla="*/ 379 h 481"/>
                  <a:gd name="T20" fmla="*/ 4 w 627"/>
                  <a:gd name="T21" fmla="*/ 374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27" h="481">
                    <a:moveTo>
                      <a:pt x="4" y="374"/>
                    </a:moveTo>
                    <a:lnTo>
                      <a:pt x="373" y="0"/>
                    </a:lnTo>
                    <a:lnTo>
                      <a:pt x="456" y="61"/>
                    </a:lnTo>
                    <a:lnTo>
                      <a:pt x="585" y="66"/>
                    </a:lnTo>
                    <a:lnTo>
                      <a:pt x="627" y="186"/>
                    </a:lnTo>
                    <a:lnTo>
                      <a:pt x="562" y="287"/>
                    </a:lnTo>
                    <a:lnTo>
                      <a:pt x="479" y="324"/>
                    </a:lnTo>
                    <a:lnTo>
                      <a:pt x="359" y="259"/>
                    </a:lnTo>
                    <a:lnTo>
                      <a:pt x="124" y="481"/>
                    </a:lnTo>
                    <a:lnTo>
                      <a:pt x="0" y="379"/>
                    </a:lnTo>
                    <a:lnTo>
                      <a:pt x="4" y="374"/>
                    </a:lnTo>
                    <a:close/>
                  </a:path>
                </a:pathLst>
              </a:custGeom>
              <a:solidFill>
                <a:srgbClr val="FF99CC"/>
              </a:solidFill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81" name="Freeform 1170"/>
              <p:cNvSpPr>
                <a:spLocks/>
              </p:cNvSpPr>
              <p:nvPr/>
            </p:nvSpPr>
            <p:spPr bwMode="auto">
              <a:xfrm>
                <a:off x="4345" y="-1034"/>
                <a:ext cx="431" cy="398"/>
              </a:xfrm>
              <a:custGeom>
                <a:avLst/>
                <a:gdLst>
                  <a:gd name="T0" fmla="*/ 0 w 433"/>
                  <a:gd name="T1" fmla="*/ 334 h 396"/>
                  <a:gd name="T2" fmla="*/ 346 w 433"/>
                  <a:gd name="T3" fmla="*/ 0 h 396"/>
                  <a:gd name="T4" fmla="*/ 433 w 433"/>
                  <a:gd name="T5" fmla="*/ 83 h 396"/>
                  <a:gd name="T6" fmla="*/ 254 w 433"/>
                  <a:gd name="T7" fmla="*/ 244 h 396"/>
                  <a:gd name="T8" fmla="*/ 51 w 433"/>
                  <a:gd name="T9" fmla="*/ 396 h 396"/>
                  <a:gd name="T10" fmla="*/ 0 w 433"/>
                  <a:gd name="T11" fmla="*/ 336 h 396"/>
                  <a:gd name="T12" fmla="*/ 0 w 433"/>
                  <a:gd name="T13" fmla="*/ 334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3" h="396">
                    <a:moveTo>
                      <a:pt x="0" y="334"/>
                    </a:moveTo>
                    <a:lnTo>
                      <a:pt x="346" y="0"/>
                    </a:lnTo>
                    <a:lnTo>
                      <a:pt x="433" y="83"/>
                    </a:lnTo>
                    <a:lnTo>
                      <a:pt x="254" y="244"/>
                    </a:lnTo>
                    <a:lnTo>
                      <a:pt x="51" y="396"/>
                    </a:lnTo>
                    <a:lnTo>
                      <a:pt x="0" y="336"/>
                    </a:lnTo>
                    <a:lnTo>
                      <a:pt x="0" y="334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82" name="Freeform 1171"/>
              <p:cNvSpPr>
                <a:spLocks/>
              </p:cNvSpPr>
              <p:nvPr/>
            </p:nvSpPr>
            <p:spPr bwMode="auto">
              <a:xfrm>
                <a:off x="5158" y="-1841"/>
                <a:ext cx="145" cy="178"/>
              </a:xfrm>
              <a:custGeom>
                <a:avLst/>
                <a:gdLst>
                  <a:gd name="T0" fmla="*/ 69 w 148"/>
                  <a:gd name="T1" fmla="*/ 10 h 176"/>
                  <a:gd name="T2" fmla="*/ 148 w 148"/>
                  <a:gd name="T3" fmla="*/ 97 h 176"/>
                  <a:gd name="T4" fmla="*/ 65 w 148"/>
                  <a:gd name="T5" fmla="*/ 176 h 176"/>
                  <a:gd name="T6" fmla="*/ 0 w 148"/>
                  <a:gd name="T7" fmla="*/ 111 h 176"/>
                  <a:gd name="T8" fmla="*/ 51 w 148"/>
                  <a:gd name="T9" fmla="*/ 70 h 176"/>
                  <a:gd name="T10" fmla="*/ 28 w 148"/>
                  <a:gd name="T11" fmla="*/ 28 h 176"/>
                  <a:gd name="T12" fmla="*/ 69 w 148"/>
                  <a:gd name="T13" fmla="*/ 0 h 176"/>
                  <a:gd name="T14" fmla="*/ 69 w 148"/>
                  <a:gd name="T15" fmla="*/ 1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" h="176">
                    <a:moveTo>
                      <a:pt x="69" y="10"/>
                    </a:moveTo>
                    <a:lnTo>
                      <a:pt x="148" y="97"/>
                    </a:lnTo>
                    <a:lnTo>
                      <a:pt x="65" y="176"/>
                    </a:lnTo>
                    <a:lnTo>
                      <a:pt x="0" y="111"/>
                    </a:lnTo>
                    <a:lnTo>
                      <a:pt x="51" y="70"/>
                    </a:lnTo>
                    <a:lnTo>
                      <a:pt x="28" y="28"/>
                    </a:lnTo>
                    <a:lnTo>
                      <a:pt x="69" y="0"/>
                    </a:lnTo>
                    <a:lnTo>
                      <a:pt x="69" y="1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83" name="Freeform 1172"/>
              <p:cNvSpPr>
                <a:spLocks/>
              </p:cNvSpPr>
              <p:nvPr/>
            </p:nvSpPr>
            <p:spPr bwMode="auto">
              <a:xfrm>
                <a:off x="5126" y="-2062"/>
                <a:ext cx="1012" cy="1034"/>
              </a:xfrm>
              <a:custGeom>
                <a:avLst/>
                <a:gdLst>
                  <a:gd name="T0" fmla="*/ 9 w 1014"/>
                  <a:gd name="T1" fmla="*/ 573 h 1032"/>
                  <a:gd name="T2" fmla="*/ 613 w 1014"/>
                  <a:gd name="T3" fmla="*/ 0 h 1032"/>
                  <a:gd name="T4" fmla="*/ 1014 w 1014"/>
                  <a:gd name="T5" fmla="*/ 401 h 1032"/>
                  <a:gd name="T6" fmla="*/ 986 w 1014"/>
                  <a:gd name="T7" fmla="*/ 470 h 1032"/>
                  <a:gd name="T8" fmla="*/ 424 w 1014"/>
                  <a:gd name="T9" fmla="*/ 1014 h 1032"/>
                  <a:gd name="T10" fmla="*/ 217 w 1014"/>
                  <a:gd name="T11" fmla="*/ 1032 h 1032"/>
                  <a:gd name="T12" fmla="*/ 212 w 1014"/>
                  <a:gd name="T13" fmla="*/ 963 h 1032"/>
                  <a:gd name="T14" fmla="*/ 134 w 1014"/>
                  <a:gd name="T15" fmla="*/ 945 h 1032"/>
                  <a:gd name="T16" fmla="*/ 111 w 1014"/>
                  <a:gd name="T17" fmla="*/ 696 h 1032"/>
                  <a:gd name="T18" fmla="*/ 0 w 1014"/>
                  <a:gd name="T19" fmla="*/ 567 h 1032"/>
                  <a:gd name="T20" fmla="*/ 9 w 1014"/>
                  <a:gd name="T21" fmla="*/ 573 h 10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4" h="1032">
                    <a:moveTo>
                      <a:pt x="9" y="573"/>
                    </a:moveTo>
                    <a:lnTo>
                      <a:pt x="613" y="0"/>
                    </a:lnTo>
                    <a:lnTo>
                      <a:pt x="1014" y="401"/>
                    </a:lnTo>
                    <a:lnTo>
                      <a:pt x="986" y="470"/>
                    </a:lnTo>
                    <a:lnTo>
                      <a:pt x="424" y="1014"/>
                    </a:lnTo>
                    <a:lnTo>
                      <a:pt x="217" y="1032"/>
                    </a:lnTo>
                    <a:lnTo>
                      <a:pt x="212" y="963"/>
                    </a:lnTo>
                    <a:lnTo>
                      <a:pt x="134" y="945"/>
                    </a:lnTo>
                    <a:lnTo>
                      <a:pt x="111" y="696"/>
                    </a:lnTo>
                    <a:lnTo>
                      <a:pt x="0" y="567"/>
                    </a:lnTo>
                    <a:lnTo>
                      <a:pt x="9" y="573"/>
                    </a:lnTo>
                    <a:close/>
                  </a:path>
                </a:pathLst>
              </a:custGeom>
              <a:solidFill>
                <a:srgbClr val="CEBEEC"/>
              </a:solidFill>
              <a:ln w="0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84" name="Freeform 1173"/>
              <p:cNvSpPr>
                <a:spLocks/>
              </p:cNvSpPr>
              <p:nvPr/>
            </p:nvSpPr>
            <p:spPr bwMode="auto">
              <a:xfrm>
                <a:off x="4442" y="-1098"/>
                <a:ext cx="651" cy="522"/>
              </a:xfrm>
              <a:custGeom>
                <a:avLst/>
                <a:gdLst>
                  <a:gd name="T0" fmla="*/ 9 w 650"/>
                  <a:gd name="T1" fmla="*/ 481 h 525"/>
                  <a:gd name="T2" fmla="*/ 304 w 650"/>
                  <a:gd name="T3" fmla="*/ 216 h 525"/>
                  <a:gd name="T4" fmla="*/ 364 w 650"/>
                  <a:gd name="T5" fmla="*/ 285 h 525"/>
                  <a:gd name="T6" fmla="*/ 479 w 650"/>
                  <a:gd name="T7" fmla="*/ 170 h 525"/>
                  <a:gd name="T8" fmla="*/ 456 w 650"/>
                  <a:gd name="T9" fmla="*/ 143 h 525"/>
                  <a:gd name="T10" fmla="*/ 530 w 650"/>
                  <a:gd name="T11" fmla="*/ 0 h 525"/>
                  <a:gd name="T12" fmla="*/ 650 w 650"/>
                  <a:gd name="T13" fmla="*/ 50 h 525"/>
                  <a:gd name="T14" fmla="*/ 544 w 650"/>
                  <a:gd name="T15" fmla="*/ 230 h 525"/>
                  <a:gd name="T16" fmla="*/ 323 w 650"/>
                  <a:gd name="T17" fmla="*/ 410 h 525"/>
                  <a:gd name="T18" fmla="*/ 281 w 650"/>
                  <a:gd name="T19" fmla="*/ 373 h 525"/>
                  <a:gd name="T20" fmla="*/ 138 w 650"/>
                  <a:gd name="T21" fmla="*/ 525 h 525"/>
                  <a:gd name="T22" fmla="*/ 0 w 650"/>
                  <a:gd name="T23" fmla="*/ 484 h 525"/>
                  <a:gd name="T24" fmla="*/ 9 w 650"/>
                  <a:gd name="T25" fmla="*/ 481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50" h="525">
                    <a:moveTo>
                      <a:pt x="9" y="481"/>
                    </a:moveTo>
                    <a:lnTo>
                      <a:pt x="304" y="216"/>
                    </a:lnTo>
                    <a:lnTo>
                      <a:pt x="364" y="285"/>
                    </a:lnTo>
                    <a:lnTo>
                      <a:pt x="479" y="170"/>
                    </a:lnTo>
                    <a:lnTo>
                      <a:pt x="456" y="143"/>
                    </a:lnTo>
                    <a:lnTo>
                      <a:pt x="530" y="0"/>
                    </a:lnTo>
                    <a:lnTo>
                      <a:pt x="650" y="50"/>
                    </a:lnTo>
                    <a:lnTo>
                      <a:pt x="544" y="230"/>
                    </a:lnTo>
                    <a:lnTo>
                      <a:pt x="323" y="410"/>
                    </a:lnTo>
                    <a:lnTo>
                      <a:pt x="281" y="373"/>
                    </a:lnTo>
                    <a:lnTo>
                      <a:pt x="138" y="525"/>
                    </a:lnTo>
                    <a:lnTo>
                      <a:pt x="0" y="484"/>
                    </a:lnTo>
                    <a:lnTo>
                      <a:pt x="9" y="481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85" name="Freeform 1174"/>
              <p:cNvSpPr>
                <a:spLocks/>
              </p:cNvSpPr>
              <p:nvPr/>
            </p:nvSpPr>
            <p:spPr bwMode="auto">
              <a:xfrm>
                <a:off x="4776" y="-1465"/>
                <a:ext cx="404" cy="404"/>
              </a:xfrm>
              <a:custGeom>
                <a:avLst/>
                <a:gdLst>
                  <a:gd name="T0" fmla="*/ 10 w 401"/>
                  <a:gd name="T1" fmla="*/ 324 h 405"/>
                  <a:gd name="T2" fmla="*/ 341 w 401"/>
                  <a:gd name="T3" fmla="*/ 0 h 405"/>
                  <a:gd name="T4" fmla="*/ 401 w 401"/>
                  <a:gd name="T5" fmla="*/ 69 h 405"/>
                  <a:gd name="T6" fmla="*/ 383 w 401"/>
                  <a:gd name="T7" fmla="*/ 161 h 405"/>
                  <a:gd name="T8" fmla="*/ 217 w 401"/>
                  <a:gd name="T9" fmla="*/ 327 h 405"/>
                  <a:gd name="T10" fmla="*/ 166 w 401"/>
                  <a:gd name="T11" fmla="*/ 327 h 405"/>
                  <a:gd name="T12" fmla="*/ 83 w 401"/>
                  <a:gd name="T13" fmla="*/ 405 h 405"/>
                  <a:gd name="T14" fmla="*/ 0 w 401"/>
                  <a:gd name="T15" fmla="*/ 327 h 405"/>
                  <a:gd name="T16" fmla="*/ 10 w 401"/>
                  <a:gd name="T17" fmla="*/ 324 h 4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1" h="405">
                    <a:moveTo>
                      <a:pt x="10" y="324"/>
                    </a:moveTo>
                    <a:lnTo>
                      <a:pt x="341" y="0"/>
                    </a:lnTo>
                    <a:lnTo>
                      <a:pt x="401" y="69"/>
                    </a:lnTo>
                    <a:lnTo>
                      <a:pt x="383" y="161"/>
                    </a:lnTo>
                    <a:lnTo>
                      <a:pt x="217" y="327"/>
                    </a:lnTo>
                    <a:lnTo>
                      <a:pt x="166" y="327"/>
                    </a:lnTo>
                    <a:lnTo>
                      <a:pt x="83" y="405"/>
                    </a:lnTo>
                    <a:lnTo>
                      <a:pt x="0" y="327"/>
                    </a:lnTo>
                    <a:lnTo>
                      <a:pt x="10" y="324"/>
                    </a:lnTo>
                    <a:close/>
                  </a:path>
                </a:pathLst>
              </a:custGeom>
              <a:solidFill>
                <a:srgbClr val="FFCC99"/>
              </a:solidFill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86" name="Freeform 1175"/>
              <p:cNvSpPr>
                <a:spLocks/>
              </p:cNvSpPr>
              <p:nvPr/>
            </p:nvSpPr>
            <p:spPr bwMode="auto">
              <a:xfrm>
                <a:off x="550" y="899"/>
                <a:ext cx="323" cy="307"/>
              </a:xfrm>
              <a:custGeom>
                <a:avLst/>
                <a:gdLst>
                  <a:gd name="T0" fmla="*/ 0 w 324"/>
                  <a:gd name="T1" fmla="*/ 92 h 308"/>
                  <a:gd name="T2" fmla="*/ 268 w 324"/>
                  <a:gd name="T3" fmla="*/ 0 h 308"/>
                  <a:gd name="T4" fmla="*/ 324 w 324"/>
                  <a:gd name="T5" fmla="*/ 235 h 308"/>
                  <a:gd name="T6" fmla="*/ 56 w 324"/>
                  <a:gd name="T7" fmla="*/ 308 h 308"/>
                  <a:gd name="T8" fmla="*/ 1 w 324"/>
                  <a:gd name="T9" fmla="*/ 92 h 308"/>
                  <a:gd name="T10" fmla="*/ 0 w 324"/>
                  <a:gd name="T11" fmla="*/ 92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4" h="308">
                    <a:moveTo>
                      <a:pt x="0" y="92"/>
                    </a:moveTo>
                    <a:lnTo>
                      <a:pt x="268" y="0"/>
                    </a:lnTo>
                    <a:lnTo>
                      <a:pt x="324" y="235"/>
                    </a:lnTo>
                    <a:lnTo>
                      <a:pt x="56" y="308"/>
                    </a:lnTo>
                    <a:lnTo>
                      <a:pt x="1" y="92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87" name="Freeform 1176"/>
              <p:cNvSpPr>
                <a:spLocks/>
              </p:cNvSpPr>
              <p:nvPr/>
            </p:nvSpPr>
            <p:spPr bwMode="auto">
              <a:xfrm>
                <a:off x="841" y="851"/>
                <a:ext cx="205" cy="269"/>
              </a:xfrm>
              <a:custGeom>
                <a:avLst/>
                <a:gdLst>
                  <a:gd name="T0" fmla="*/ 0 w 203"/>
                  <a:gd name="T1" fmla="*/ 43 h 268"/>
                  <a:gd name="T2" fmla="*/ 129 w 203"/>
                  <a:gd name="T3" fmla="*/ 0 h 268"/>
                  <a:gd name="T4" fmla="*/ 203 w 203"/>
                  <a:gd name="T5" fmla="*/ 226 h 268"/>
                  <a:gd name="T6" fmla="*/ 56 w 203"/>
                  <a:gd name="T7" fmla="*/ 268 h 268"/>
                  <a:gd name="T8" fmla="*/ 0 w 203"/>
                  <a:gd name="T9" fmla="*/ 33 h 268"/>
                  <a:gd name="T10" fmla="*/ 0 w 203"/>
                  <a:gd name="T11" fmla="*/ 43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" h="268">
                    <a:moveTo>
                      <a:pt x="0" y="43"/>
                    </a:moveTo>
                    <a:lnTo>
                      <a:pt x="129" y="0"/>
                    </a:lnTo>
                    <a:lnTo>
                      <a:pt x="203" y="226"/>
                    </a:lnTo>
                    <a:lnTo>
                      <a:pt x="56" y="268"/>
                    </a:lnTo>
                    <a:lnTo>
                      <a:pt x="0" y="3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88" name="Freeform 1177"/>
              <p:cNvSpPr>
                <a:spLocks/>
              </p:cNvSpPr>
              <p:nvPr/>
            </p:nvSpPr>
            <p:spPr bwMode="auto">
              <a:xfrm>
                <a:off x="997" y="786"/>
                <a:ext cx="258" cy="285"/>
              </a:xfrm>
              <a:custGeom>
                <a:avLst/>
                <a:gdLst>
                  <a:gd name="T0" fmla="*/ 69 w 258"/>
                  <a:gd name="T1" fmla="*/ 281 h 286"/>
                  <a:gd name="T2" fmla="*/ 258 w 258"/>
                  <a:gd name="T3" fmla="*/ 226 h 286"/>
                  <a:gd name="T4" fmla="*/ 226 w 258"/>
                  <a:gd name="T5" fmla="*/ 106 h 286"/>
                  <a:gd name="T6" fmla="*/ 217 w 258"/>
                  <a:gd name="T7" fmla="*/ 0 h 286"/>
                  <a:gd name="T8" fmla="*/ 111 w 258"/>
                  <a:gd name="T9" fmla="*/ 23 h 286"/>
                  <a:gd name="T10" fmla="*/ 0 w 258"/>
                  <a:gd name="T11" fmla="*/ 60 h 286"/>
                  <a:gd name="T12" fmla="*/ 74 w 258"/>
                  <a:gd name="T13" fmla="*/ 286 h 286"/>
                  <a:gd name="T14" fmla="*/ 69 w 258"/>
                  <a:gd name="T15" fmla="*/ 281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8" h="286">
                    <a:moveTo>
                      <a:pt x="69" y="281"/>
                    </a:moveTo>
                    <a:lnTo>
                      <a:pt x="258" y="226"/>
                    </a:lnTo>
                    <a:lnTo>
                      <a:pt x="226" y="106"/>
                    </a:lnTo>
                    <a:lnTo>
                      <a:pt x="217" y="0"/>
                    </a:lnTo>
                    <a:lnTo>
                      <a:pt x="111" y="23"/>
                    </a:lnTo>
                    <a:lnTo>
                      <a:pt x="0" y="60"/>
                    </a:lnTo>
                    <a:lnTo>
                      <a:pt x="74" y="286"/>
                    </a:lnTo>
                    <a:lnTo>
                      <a:pt x="69" y="281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89" name="Freeform 1178"/>
              <p:cNvSpPr>
                <a:spLocks/>
              </p:cNvSpPr>
              <p:nvPr/>
            </p:nvSpPr>
            <p:spPr bwMode="auto">
              <a:xfrm>
                <a:off x="1229" y="759"/>
                <a:ext cx="226" cy="248"/>
              </a:xfrm>
              <a:custGeom>
                <a:avLst/>
                <a:gdLst>
                  <a:gd name="T0" fmla="*/ 51 w 226"/>
                  <a:gd name="T1" fmla="*/ 245 h 245"/>
                  <a:gd name="T2" fmla="*/ 226 w 226"/>
                  <a:gd name="T3" fmla="*/ 189 h 245"/>
                  <a:gd name="T4" fmla="*/ 162 w 226"/>
                  <a:gd name="T5" fmla="*/ 0 h 245"/>
                  <a:gd name="T6" fmla="*/ 0 w 226"/>
                  <a:gd name="T7" fmla="*/ 28 h 245"/>
                  <a:gd name="T8" fmla="*/ 10 w 226"/>
                  <a:gd name="T9" fmla="*/ 139 h 245"/>
                  <a:gd name="T10" fmla="*/ 42 w 226"/>
                  <a:gd name="T11" fmla="*/ 240 h 245"/>
                  <a:gd name="T12" fmla="*/ 51 w 226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6" h="245">
                    <a:moveTo>
                      <a:pt x="51" y="245"/>
                    </a:moveTo>
                    <a:lnTo>
                      <a:pt x="226" y="189"/>
                    </a:lnTo>
                    <a:lnTo>
                      <a:pt x="162" y="0"/>
                    </a:lnTo>
                    <a:lnTo>
                      <a:pt x="0" y="28"/>
                    </a:lnTo>
                    <a:lnTo>
                      <a:pt x="10" y="139"/>
                    </a:lnTo>
                    <a:lnTo>
                      <a:pt x="42" y="240"/>
                    </a:lnTo>
                    <a:lnTo>
                      <a:pt x="51" y="245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90" name="Freeform 1179"/>
              <p:cNvSpPr>
                <a:spLocks/>
              </p:cNvSpPr>
              <p:nvPr/>
            </p:nvSpPr>
            <p:spPr bwMode="auto">
              <a:xfrm>
                <a:off x="540" y="700"/>
                <a:ext cx="269" cy="237"/>
              </a:xfrm>
              <a:custGeom>
                <a:avLst/>
                <a:gdLst>
                  <a:gd name="T0" fmla="*/ 74 w 272"/>
                  <a:gd name="T1" fmla="*/ 236 h 236"/>
                  <a:gd name="T2" fmla="*/ 272 w 272"/>
                  <a:gd name="T3" fmla="*/ 180 h 236"/>
                  <a:gd name="T4" fmla="*/ 212 w 272"/>
                  <a:gd name="T5" fmla="*/ 0 h 236"/>
                  <a:gd name="T6" fmla="*/ 0 w 272"/>
                  <a:gd name="T7" fmla="*/ 60 h 236"/>
                  <a:gd name="T8" fmla="*/ 69 w 272"/>
                  <a:gd name="T9" fmla="*/ 235 h 236"/>
                  <a:gd name="T10" fmla="*/ 74 w 272"/>
                  <a:gd name="T11" fmla="*/ 236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2" h="236">
                    <a:moveTo>
                      <a:pt x="74" y="236"/>
                    </a:moveTo>
                    <a:lnTo>
                      <a:pt x="272" y="180"/>
                    </a:lnTo>
                    <a:lnTo>
                      <a:pt x="212" y="0"/>
                    </a:lnTo>
                    <a:lnTo>
                      <a:pt x="0" y="60"/>
                    </a:lnTo>
                    <a:lnTo>
                      <a:pt x="69" y="235"/>
                    </a:lnTo>
                    <a:lnTo>
                      <a:pt x="74" y="23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91" name="AutoShape 1180"/>
              <p:cNvSpPr>
                <a:spLocks noChangeArrowheads="1"/>
              </p:cNvSpPr>
              <p:nvPr/>
            </p:nvSpPr>
            <p:spPr bwMode="auto">
              <a:xfrm rot="-1179229">
                <a:off x="1191" y="2051"/>
                <a:ext cx="124" cy="59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92" name="Freeform 1181"/>
              <p:cNvSpPr>
                <a:spLocks/>
              </p:cNvSpPr>
              <p:nvPr/>
            </p:nvSpPr>
            <p:spPr bwMode="auto">
              <a:xfrm>
                <a:off x="2058" y="16"/>
                <a:ext cx="1093" cy="1276"/>
              </a:xfrm>
              <a:custGeom>
                <a:avLst/>
                <a:gdLst>
                  <a:gd name="T0" fmla="*/ 212 w 1092"/>
                  <a:gd name="T1" fmla="*/ 1272 h 1272"/>
                  <a:gd name="T2" fmla="*/ 18 w 1092"/>
                  <a:gd name="T3" fmla="*/ 1046 h 1272"/>
                  <a:gd name="T4" fmla="*/ 0 w 1092"/>
                  <a:gd name="T5" fmla="*/ 931 h 1272"/>
                  <a:gd name="T6" fmla="*/ 147 w 1092"/>
                  <a:gd name="T7" fmla="*/ 526 h 1272"/>
                  <a:gd name="T8" fmla="*/ 221 w 1092"/>
                  <a:gd name="T9" fmla="*/ 443 h 1272"/>
                  <a:gd name="T10" fmla="*/ 272 w 1092"/>
                  <a:gd name="T11" fmla="*/ 56 h 1272"/>
                  <a:gd name="T12" fmla="*/ 520 w 1092"/>
                  <a:gd name="T13" fmla="*/ 79 h 1272"/>
                  <a:gd name="T14" fmla="*/ 636 w 1092"/>
                  <a:gd name="T15" fmla="*/ 60 h 1272"/>
                  <a:gd name="T16" fmla="*/ 774 w 1092"/>
                  <a:gd name="T17" fmla="*/ 10 h 1272"/>
                  <a:gd name="T18" fmla="*/ 857 w 1092"/>
                  <a:gd name="T19" fmla="*/ 0 h 1272"/>
                  <a:gd name="T20" fmla="*/ 1092 w 1092"/>
                  <a:gd name="T21" fmla="*/ 217 h 1272"/>
                  <a:gd name="T22" fmla="*/ 963 w 1092"/>
                  <a:gd name="T23" fmla="*/ 397 h 1272"/>
                  <a:gd name="T24" fmla="*/ 931 w 1092"/>
                  <a:gd name="T25" fmla="*/ 429 h 1272"/>
                  <a:gd name="T26" fmla="*/ 1009 w 1092"/>
                  <a:gd name="T27" fmla="*/ 498 h 1272"/>
                  <a:gd name="T28" fmla="*/ 207 w 1092"/>
                  <a:gd name="T29" fmla="*/ 1268 h 1272"/>
                  <a:gd name="T30" fmla="*/ 212 w 1092"/>
                  <a:gd name="T31" fmla="*/ 1272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92" h="1272">
                    <a:moveTo>
                      <a:pt x="212" y="1272"/>
                    </a:moveTo>
                    <a:lnTo>
                      <a:pt x="18" y="1046"/>
                    </a:lnTo>
                    <a:lnTo>
                      <a:pt x="0" y="931"/>
                    </a:lnTo>
                    <a:lnTo>
                      <a:pt x="147" y="526"/>
                    </a:lnTo>
                    <a:lnTo>
                      <a:pt x="221" y="443"/>
                    </a:lnTo>
                    <a:lnTo>
                      <a:pt x="272" y="56"/>
                    </a:lnTo>
                    <a:lnTo>
                      <a:pt x="520" y="79"/>
                    </a:lnTo>
                    <a:lnTo>
                      <a:pt x="636" y="60"/>
                    </a:lnTo>
                    <a:lnTo>
                      <a:pt x="774" y="10"/>
                    </a:lnTo>
                    <a:lnTo>
                      <a:pt x="857" y="0"/>
                    </a:lnTo>
                    <a:lnTo>
                      <a:pt x="1092" y="217"/>
                    </a:lnTo>
                    <a:lnTo>
                      <a:pt x="963" y="397"/>
                    </a:lnTo>
                    <a:lnTo>
                      <a:pt x="931" y="429"/>
                    </a:lnTo>
                    <a:lnTo>
                      <a:pt x="1009" y="498"/>
                    </a:lnTo>
                    <a:lnTo>
                      <a:pt x="207" y="1268"/>
                    </a:lnTo>
                    <a:lnTo>
                      <a:pt x="212" y="1272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93" name="Freeform 1182"/>
              <p:cNvSpPr>
                <a:spLocks/>
              </p:cNvSpPr>
              <p:nvPr/>
            </p:nvSpPr>
            <p:spPr bwMode="auto">
              <a:xfrm>
                <a:off x="3027" y="264"/>
                <a:ext cx="215" cy="248"/>
              </a:xfrm>
              <a:custGeom>
                <a:avLst/>
                <a:gdLst>
                  <a:gd name="T0" fmla="*/ 60 w 217"/>
                  <a:gd name="T1" fmla="*/ 245 h 248"/>
                  <a:gd name="T2" fmla="*/ 217 w 217"/>
                  <a:gd name="T3" fmla="*/ 73 h 248"/>
                  <a:gd name="T4" fmla="*/ 143 w 217"/>
                  <a:gd name="T5" fmla="*/ 0 h 248"/>
                  <a:gd name="T6" fmla="*/ 0 w 217"/>
                  <a:gd name="T7" fmla="*/ 184 h 248"/>
                  <a:gd name="T8" fmla="*/ 65 w 217"/>
                  <a:gd name="T9" fmla="*/ 248 h 248"/>
                  <a:gd name="T10" fmla="*/ 60 w 217"/>
                  <a:gd name="T11" fmla="*/ 245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7" h="248">
                    <a:moveTo>
                      <a:pt x="60" y="245"/>
                    </a:moveTo>
                    <a:lnTo>
                      <a:pt x="217" y="73"/>
                    </a:lnTo>
                    <a:lnTo>
                      <a:pt x="143" y="0"/>
                    </a:lnTo>
                    <a:lnTo>
                      <a:pt x="0" y="184"/>
                    </a:lnTo>
                    <a:lnTo>
                      <a:pt x="65" y="248"/>
                    </a:lnTo>
                    <a:lnTo>
                      <a:pt x="60" y="24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94" name="Freeform 1183"/>
              <p:cNvSpPr>
                <a:spLocks/>
              </p:cNvSpPr>
              <p:nvPr/>
            </p:nvSpPr>
            <p:spPr bwMode="auto">
              <a:xfrm>
                <a:off x="1509" y="915"/>
                <a:ext cx="1319" cy="1448"/>
              </a:xfrm>
              <a:custGeom>
                <a:avLst/>
                <a:gdLst>
                  <a:gd name="T0" fmla="*/ 0 w 1318"/>
                  <a:gd name="T1" fmla="*/ 1447 h 1447"/>
                  <a:gd name="T2" fmla="*/ 433 w 1318"/>
                  <a:gd name="T3" fmla="*/ 1087 h 1447"/>
                  <a:gd name="T4" fmla="*/ 723 w 1318"/>
                  <a:gd name="T5" fmla="*/ 691 h 1447"/>
                  <a:gd name="T6" fmla="*/ 1318 w 1318"/>
                  <a:gd name="T7" fmla="*/ 65 h 1447"/>
                  <a:gd name="T8" fmla="*/ 1249 w 1318"/>
                  <a:gd name="T9" fmla="*/ 0 h 1447"/>
                  <a:gd name="T10" fmla="*/ 530 w 1318"/>
                  <a:gd name="T11" fmla="*/ 668 h 1447"/>
                  <a:gd name="T12" fmla="*/ 345 w 1318"/>
                  <a:gd name="T13" fmla="*/ 1018 h 1447"/>
                  <a:gd name="T14" fmla="*/ 267 w 1318"/>
                  <a:gd name="T15" fmla="*/ 1111 h 1447"/>
                  <a:gd name="T16" fmla="*/ 133 w 1318"/>
                  <a:gd name="T17" fmla="*/ 1313 h 1447"/>
                  <a:gd name="T18" fmla="*/ 0 w 1318"/>
                  <a:gd name="T19" fmla="*/ 1447 h 1447"/>
                  <a:gd name="T20" fmla="*/ 0 w 1318"/>
                  <a:gd name="T21" fmla="*/ 1447 h 1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18" h="1447">
                    <a:moveTo>
                      <a:pt x="0" y="1447"/>
                    </a:moveTo>
                    <a:lnTo>
                      <a:pt x="433" y="1087"/>
                    </a:lnTo>
                    <a:lnTo>
                      <a:pt x="723" y="691"/>
                    </a:lnTo>
                    <a:lnTo>
                      <a:pt x="1318" y="65"/>
                    </a:lnTo>
                    <a:lnTo>
                      <a:pt x="1249" y="0"/>
                    </a:lnTo>
                    <a:lnTo>
                      <a:pt x="530" y="668"/>
                    </a:lnTo>
                    <a:lnTo>
                      <a:pt x="345" y="1018"/>
                    </a:lnTo>
                    <a:lnTo>
                      <a:pt x="267" y="1111"/>
                    </a:lnTo>
                    <a:lnTo>
                      <a:pt x="133" y="1313"/>
                    </a:lnTo>
                    <a:lnTo>
                      <a:pt x="0" y="1447"/>
                    </a:lnTo>
                    <a:lnTo>
                      <a:pt x="0" y="1447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95" name="Freeform 1184"/>
              <p:cNvSpPr>
                <a:spLocks/>
              </p:cNvSpPr>
              <p:nvPr/>
            </p:nvSpPr>
            <p:spPr bwMode="auto">
              <a:xfrm>
                <a:off x="3167" y="1561"/>
                <a:ext cx="1001" cy="861"/>
              </a:xfrm>
              <a:custGeom>
                <a:avLst/>
                <a:gdLst>
                  <a:gd name="T0" fmla="*/ 281 w 1000"/>
                  <a:gd name="T1" fmla="*/ 157 h 862"/>
                  <a:gd name="T2" fmla="*/ 0 w 1000"/>
                  <a:gd name="T3" fmla="*/ 0 h 862"/>
                  <a:gd name="T4" fmla="*/ 166 w 1000"/>
                  <a:gd name="T5" fmla="*/ 249 h 862"/>
                  <a:gd name="T6" fmla="*/ 387 w 1000"/>
                  <a:gd name="T7" fmla="*/ 585 h 862"/>
                  <a:gd name="T8" fmla="*/ 576 w 1000"/>
                  <a:gd name="T9" fmla="*/ 576 h 862"/>
                  <a:gd name="T10" fmla="*/ 700 w 1000"/>
                  <a:gd name="T11" fmla="*/ 862 h 862"/>
                  <a:gd name="T12" fmla="*/ 894 w 1000"/>
                  <a:gd name="T13" fmla="*/ 751 h 862"/>
                  <a:gd name="T14" fmla="*/ 1000 w 1000"/>
                  <a:gd name="T15" fmla="*/ 424 h 862"/>
                  <a:gd name="T16" fmla="*/ 972 w 1000"/>
                  <a:gd name="T17" fmla="*/ 369 h 862"/>
                  <a:gd name="T18" fmla="*/ 594 w 1000"/>
                  <a:gd name="T19" fmla="*/ 240 h 862"/>
                  <a:gd name="T20" fmla="*/ 479 w 1000"/>
                  <a:gd name="T21" fmla="*/ 254 h 862"/>
                  <a:gd name="T22" fmla="*/ 267 w 1000"/>
                  <a:gd name="T23" fmla="*/ 157 h 862"/>
                  <a:gd name="T24" fmla="*/ 281 w 1000"/>
                  <a:gd name="T25" fmla="*/ 157 h 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00" h="862">
                    <a:moveTo>
                      <a:pt x="281" y="157"/>
                    </a:moveTo>
                    <a:lnTo>
                      <a:pt x="0" y="0"/>
                    </a:lnTo>
                    <a:lnTo>
                      <a:pt x="166" y="249"/>
                    </a:lnTo>
                    <a:lnTo>
                      <a:pt x="387" y="585"/>
                    </a:lnTo>
                    <a:lnTo>
                      <a:pt x="576" y="576"/>
                    </a:lnTo>
                    <a:lnTo>
                      <a:pt x="700" y="862"/>
                    </a:lnTo>
                    <a:lnTo>
                      <a:pt x="894" y="751"/>
                    </a:lnTo>
                    <a:lnTo>
                      <a:pt x="1000" y="424"/>
                    </a:lnTo>
                    <a:lnTo>
                      <a:pt x="972" y="369"/>
                    </a:lnTo>
                    <a:lnTo>
                      <a:pt x="594" y="240"/>
                    </a:lnTo>
                    <a:lnTo>
                      <a:pt x="479" y="254"/>
                    </a:lnTo>
                    <a:lnTo>
                      <a:pt x="267" y="157"/>
                    </a:lnTo>
                    <a:lnTo>
                      <a:pt x="281" y="157"/>
                    </a:lnTo>
                    <a:close/>
                  </a:path>
                </a:pathLst>
              </a:custGeom>
              <a:solidFill>
                <a:srgbClr val="A4B77B"/>
              </a:solidFill>
              <a:ln w="0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96" name="Freeform 1185"/>
              <p:cNvSpPr>
                <a:spLocks/>
              </p:cNvSpPr>
              <p:nvPr/>
            </p:nvSpPr>
            <p:spPr bwMode="auto">
              <a:xfrm>
                <a:off x="2876" y="474"/>
                <a:ext cx="1577" cy="1211"/>
              </a:xfrm>
              <a:custGeom>
                <a:avLst/>
                <a:gdLst>
                  <a:gd name="T0" fmla="*/ 5 w 1576"/>
                  <a:gd name="T1" fmla="*/ 603 h 1212"/>
                  <a:gd name="T2" fmla="*/ 185 w 1576"/>
                  <a:gd name="T3" fmla="*/ 981 h 1212"/>
                  <a:gd name="T4" fmla="*/ 235 w 1576"/>
                  <a:gd name="T5" fmla="*/ 953 h 1212"/>
                  <a:gd name="T6" fmla="*/ 1060 w 1576"/>
                  <a:gd name="T7" fmla="*/ 1212 h 1212"/>
                  <a:gd name="T8" fmla="*/ 1563 w 1576"/>
                  <a:gd name="T9" fmla="*/ 1050 h 1212"/>
                  <a:gd name="T10" fmla="*/ 1576 w 1576"/>
                  <a:gd name="T11" fmla="*/ 1004 h 1212"/>
                  <a:gd name="T12" fmla="*/ 1323 w 1576"/>
                  <a:gd name="T13" fmla="*/ 299 h 1212"/>
                  <a:gd name="T14" fmla="*/ 1051 w 1576"/>
                  <a:gd name="T15" fmla="*/ 0 h 1212"/>
                  <a:gd name="T16" fmla="*/ 733 w 1576"/>
                  <a:gd name="T17" fmla="*/ 258 h 1212"/>
                  <a:gd name="T18" fmla="*/ 618 w 1576"/>
                  <a:gd name="T19" fmla="*/ 129 h 1212"/>
                  <a:gd name="T20" fmla="*/ 249 w 1576"/>
                  <a:gd name="T21" fmla="*/ 359 h 1212"/>
                  <a:gd name="T22" fmla="*/ 277 w 1576"/>
                  <a:gd name="T23" fmla="*/ 433 h 1212"/>
                  <a:gd name="T24" fmla="*/ 0 w 1576"/>
                  <a:gd name="T25" fmla="*/ 603 h 1212"/>
                  <a:gd name="T26" fmla="*/ 5 w 1576"/>
                  <a:gd name="T27" fmla="*/ 603 h 1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76" h="1212">
                    <a:moveTo>
                      <a:pt x="5" y="603"/>
                    </a:moveTo>
                    <a:lnTo>
                      <a:pt x="185" y="981"/>
                    </a:lnTo>
                    <a:lnTo>
                      <a:pt x="235" y="953"/>
                    </a:lnTo>
                    <a:lnTo>
                      <a:pt x="1060" y="1212"/>
                    </a:lnTo>
                    <a:lnTo>
                      <a:pt x="1563" y="1050"/>
                    </a:lnTo>
                    <a:lnTo>
                      <a:pt x="1576" y="1004"/>
                    </a:lnTo>
                    <a:lnTo>
                      <a:pt x="1323" y="299"/>
                    </a:lnTo>
                    <a:lnTo>
                      <a:pt x="1051" y="0"/>
                    </a:lnTo>
                    <a:lnTo>
                      <a:pt x="733" y="258"/>
                    </a:lnTo>
                    <a:lnTo>
                      <a:pt x="618" y="129"/>
                    </a:lnTo>
                    <a:lnTo>
                      <a:pt x="249" y="359"/>
                    </a:lnTo>
                    <a:lnTo>
                      <a:pt x="277" y="433"/>
                    </a:lnTo>
                    <a:lnTo>
                      <a:pt x="0" y="603"/>
                    </a:lnTo>
                    <a:lnTo>
                      <a:pt x="5" y="603"/>
                    </a:lnTo>
                    <a:close/>
                  </a:path>
                </a:pathLst>
              </a:custGeom>
              <a:solidFill>
                <a:srgbClr val="A4B77B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97" name="Freeform 1186"/>
              <p:cNvSpPr>
                <a:spLocks/>
              </p:cNvSpPr>
              <p:nvPr/>
            </p:nvSpPr>
            <p:spPr bwMode="auto">
              <a:xfrm>
                <a:off x="1902" y="-2816"/>
                <a:ext cx="641" cy="608"/>
              </a:xfrm>
              <a:custGeom>
                <a:avLst/>
                <a:gdLst>
                  <a:gd name="T0" fmla="*/ 65 w 641"/>
                  <a:gd name="T1" fmla="*/ 605 h 605"/>
                  <a:gd name="T2" fmla="*/ 581 w 641"/>
                  <a:gd name="T3" fmla="*/ 539 h 605"/>
                  <a:gd name="T4" fmla="*/ 641 w 641"/>
                  <a:gd name="T5" fmla="*/ 271 h 605"/>
                  <a:gd name="T6" fmla="*/ 599 w 641"/>
                  <a:gd name="T7" fmla="*/ 0 h 605"/>
                  <a:gd name="T8" fmla="*/ 189 w 641"/>
                  <a:gd name="T9" fmla="*/ 36 h 605"/>
                  <a:gd name="T10" fmla="*/ 0 w 641"/>
                  <a:gd name="T11" fmla="*/ 87 h 605"/>
                  <a:gd name="T12" fmla="*/ 37 w 641"/>
                  <a:gd name="T13" fmla="*/ 580 h 605"/>
                  <a:gd name="T14" fmla="*/ 65 w 641"/>
                  <a:gd name="T15" fmla="*/ 603 h 605"/>
                  <a:gd name="T16" fmla="*/ 65 w 641"/>
                  <a:gd name="T17" fmla="*/ 60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41" h="605">
                    <a:moveTo>
                      <a:pt x="65" y="605"/>
                    </a:moveTo>
                    <a:lnTo>
                      <a:pt x="581" y="539"/>
                    </a:lnTo>
                    <a:lnTo>
                      <a:pt x="641" y="271"/>
                    </a:lnTo>
                    <a:lnTo>
                      <a:pt x="599" y="0"/>
                    </a:lnTo>
                    <a:lnTo>
                      <a:pt x="189" y="36"/>
                    </a:lnTo>
                    <a:lnTo>
                      <a:pt x="0" y="87"/>
                    </a:lnTo>
                    <a:lnTo>
                      <a:pt x="37" y="580"/>
                    </a:lnTo>
                    <a:lnTo>
                      <a:pt x="65" y="603"/>
                    </a:lnTo>
                    <a:lnTo>
                      <a:pt x="65" y="605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98" name="Freeform 1187"/>
              <p:cNvSpPr>
                <a:spLocks/>
              </p:cNvSpPr>
              <p:nvPr/>
            </p:nvSpPr>
            <p:spPr bwMode="auto">
              <a:xfrm>
                <a:off x="1573" y="1998"/>
                <a:ext cx="533" cy="431"/>
              </a:xfrm>
              <a:custGeom>
                <a:avLst/>
                <a:gdLst>
                  <a:gd name="T0" fmla="*/ 0 w 535"/>
                  <a:gd name="T1" fmla="*/ 420 h 433"/>
                  <a:gd name="T2" fmla="*/ 249 w 535"/>
                  <a:gd name="T3" fmla="*/ 231 h 433"/>
                  <a:gd name="T4" fmla="*/ 360 w 535"/>
                  <a:gd name="T5" fmla="*/ 152 h 433"/>
                  <a:gd name="T6" fmla="*/ 503 w 535"/>
                  <a:gd name="T7" fmla="*/ 0 h 433"/>
                  <a:gd name="T8" fmla="*/ 535 w 535"/>
                  <a:gd name="T9" fmla="*/ 152 h 433"/>
                  <a:gd name="T10" fmla="*/ 498 w 535"/>
                  <a:gd name="T11" fmla="*/ 254 h 433"/>
                  <a:gd name="T12" fmla="*/ 369 w 535"/>
                  <a:gd name="T13" fmla="*/ 378 h 433"/>
                  <a:gd name="T14" fmla="*/ 208 w 535"/>
                  <a:gd name="T15" fmla="*/ 420 h 433"/>
                  <a:gd name="T16" fmla="*/ 0 w 535"/>
                  <a:gd name="T17" fmla="*/ 433 h 433"/>
                  <a:gd name="T18" fmla="*/ 0 w 535"/>
                  <a:gd name="T19" fmla="*/ 420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35" h="433">
                    <a:moveTo>
                      <a:pt x="0" y="420"/>
                    </a:moveTo>
                    <a:lnTo>
                      <a:pt x="249" y="231"/>
                    </a:lnTo>
                    <a:lnTo>
                      <a:pt x="360" y="152"/>
                    </a:lnTo>
                    <a:lnTo>
                      <a:pt x="503" y="0"/>
                    </a:lnTo>
                    <a:lnTo>
                      <a:pt x="535" y="152"/>
                    </a:lnTo>
                    <a:lnTo>
                      <a:pt x="498" y="254"/>
                    </a:lnTo>
                    <a:lnTo>
                      <a:pt x="369" y="378"/>
                    </a:lnTo>
                    <a:lnTo>
                      <a:pt x="208" y="420"/>
                    </a:lnTo>
                    <a:lnTo>
                      <a:pt x="0" y="433"/>
                    </a:lnTo>
                    <a:lnTo>
                      <a:pt x="0" y="420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99" name="Freeform 1188"/>
              <p:cNvSpPr>
                <a:spLocks/>
              </p:cNvSpPr>
              <p:nvPr/>
            </p:nvSpPr>
            <p:spPr bwMode="auto">
              <a:xfrm>
                <a:off x="1519" y="-555"/>
                <a:ext cx="737" cy="1168"/>
              </a:xfrm>
              <a:custGeom>
                <a:avLst/>
                <a:gdLst>
                  <a:gd name="T0" fmla="*/ 387 w 737"/>
                  <a:gd name="T1" fmla="*/ 1162 h 1166"/>
                  <a:gd name="T2" fmla="*/ 617 w 737"/>
                  <a:gd name="T3" fmla="*/ 1124 h 1166"/>
                  <a:gd name="T4" fmla="*/ 654 w 737"/>
                  <a:gd name="T5" fmla="*/ 1074 h 1166"/>
                  <a:gd name="T6" fmla="*/ 737 w 737"/>
                  <a:gd name="T7" fmla="*/ 433 h 1166"/>
                  <a:gd name="T8" fmla="*/ 502 w 737"/>
                  <a:gd name="T9" fmla="*/ 60 h 1166"/>
                  <a:gd name="T10" fmla="*/ 405 w 737"/>
                  <a:gd name="T11" fmla="*/ 0 h 1166"/>
                  <a:gd name="T12" fmla="*/ 212 w 737"/>
                  <a:gd name="T13" fmla="*/ 69 h 1166"/>
                  <a:gd name="T14" fmla="*/ 115 w 737"/>
                  <a:gd name="T15" fmla="*/ 134 h 1166"/>
                  <a:gd name="T16" fmla="*/ 0 w 737"/>
                  <a:gd name="T17" fmla="*/ 157 h 1166"/>
                  <a:gd name="T18" fmla="*/ 129 w 737"/>
                  <a:gd name="T19" fmla="*/ 783 h 1166"/>
                  <a:gd name="T20" fmla="*/ 202 w 737"/>
                  <a:gd name="T21" fmla="*/ 760 h 1166"/>
                  <a:gd name="T22" fmla="*/ 308 w 737"/>
                  <a:gd name="T23" fmla="*/ 1106 h 1166"/>
                  <a:gd name="T24" fmla="*/ 350 w 737"/>
                  <a:gd name="T25" fmla="*/ 1101 h 1166"/>
                  <a:gd name="T26" fmla="*/ 382 w 737"/>
                  <a:gd name="T27" fmla="*/ 1166 h 1166"/>
                  <a:gd name="T28" fmla="*/ 387 w 737"/>
                  <a:gd name="T29" fmla="*/ 1162 h 1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37" h="1166">
                    <a:moveTo>
                      <a:pt x="387" y="1162"/>
                    </a:moveTo>
                    <a:lnTo>
                      <a:pt x="617" y="1124"/>
                    </a:lnTo>
                    <a:lnTo>
                      <a:pt x="654" y="1074"/>
                    </a:lnTo>
                    <a:lnTo>
                      <a:pt x="737" y="433"/>
                    </a:lnTo>
                    <a:lnTo>
                      <a:pt x="502" y="60"/>
                    </a:lnTo>
                    <a:lnTo>
                      <a:pt x="405" y="0"/>
                    </a:lnTo>
                    <a:lnTo>
                      <a:pt x="212" y="69"/>
                    </a:lnTo>
                    <a:lnTo>
                      <a:pt x="115" y="134"/>
                    </a:lnTo>
                    <a:lnTo>
                      <a:pt x="0" y="157"/>
                    </a:lnTo>
                    <a:lnTo>
                      <a:pt x="129" y="783"/>
                    </a:lnTo>
                    <a:lnTo>
                      <a:pt x="202" y="760"/>
                    </a:lnTo>
                    <a:lnTo>
                      <a:pt x="308" y="1106"/>
                    </a:lnTo>
                    <a:lnTo>
                      <a:pt x="350" y="1101"/>
                    </a:lnTo>
                    <a:lnTo>
                      <a:pt x="382" y="1166"/>
                    </a:lnTo>
                    <a:lnTo>
                      <a:pt x="387" y="1162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00" name="Freeform 1189"/>
              <p:cNvSpPr>
                <a:spLocks/>
              </p:cNvSpPr>
              <p:nvPr/>
            </p:nvSpPr>
            <p:spPr bwMode="auto">
              <a:xfrm>
                <a:off x="771" y="560"/>
                <a:ext cx="420" cy="318"/>
              </a:xfrm>
              <a:custGeom>
                <a:avLst/>
                <a:gdLst>
                  <a:gd name="T0" fmla="*/ 69 w 423"/>
                  <a:gd name="T1" fmla="*/ 309 h 314"/>
                  <a:gd name="T2" fmla="*/ 322 w 423"/>
                  <a:gd name="T3" fmla="*/ 226 h 314"/>
                  <a:gd name="T4" fmla="*/ 423 w 423"/>
                  <a:gd name="T5" fmla="*/ 208 h 314"/>
                  <a:gd name="T6" fmla="*/ 382 w 423"/>
                  <a:gd name="T7" fmla="*/ 0 h 314"/>
                  <a:gd name="T8" fmla="*/ 0 w 423"/>
                  <a:gd name="T9" fmla="*/ 120 h 314"/>
                  <a:gd name="T10" fmla="*/ 59 w 423"/>
                  <a:gd name="T11" fmla="*/ 314 h 314"/>
                  <a:gd name="T12" fmla="*/ 69 w 423"/>
                  <a:gd name="T13" fmla="*/ 309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3" h="314">
                    <a:moveTo>
                      <a:pt x="69" y="309"/>
                    </a:moveTo>
                    <a:lnTo>
                      <a:pt x="322" y="226"/>
                    </a:lnTo>
                    <a:lnTo>
                      <a:pt x="423" y="208"/>
                    </a:lnTo>
                    <a:lnTo>
                      <a:pt x="382" y="0"/>
                    </a:lnTo>
                    <a:lnTo>
                      <a:pt x="0" y="120"/>
                    </a:lnTo>
                    <a:lnTo>
                      <a:pt x="59" y="314"/>
                    </a:lnTo>
                    <a:lnTo>
                      <a:pt x="69" y="309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01" name="Freeform 1190"/>
              <p:cNvSpPr>
                <a:spLocks/>
              </p:cNvSpPr>
              <p:nvPr/>
            </p:nvSpPr>
            <p:spPr bwMode="auto">
              <a:xfrm>
                <a:off x="1191" y="517"/>
                <a:ext cx="194" cy="253"/>
              </a:xfrm>
              <a:custGeom>
                <a:avLst/>
                <a:gdLst>
                  <a:gd name="T0" fmla="*/ 41 w 198"/>
                  <a:gd name="T1" fmla="*/ 250 h 254"/>
                  <a:gd name="T2" fmla="*/ 198 w 198"/>
                  <a:gd name="T3" fmla="*/ 226 h 254"/>
                  <a:gd name="T4" fmla="*/ 124 w 198"/>
                  <a:gd name="T5" fmla="*/ 0 h 254"/>
                  <a:gd name="T6" fmla="*/ 0 w 198"/>
                  <a:gd name="T7" fmla="*/ 37 h 254"/>
                  <a:gd name="T8" fmla="*/ 41 w 198"/>
                  <a:gd name="T9" fmla="*/ 254 h 254"/>
                  <a:gd name="T10" fmla="*/ 41 w 198"/>
                  <a:gd name="T11" fmla="*/ 25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8" h="254">
                    <a:moveTo>
                      <a:pt x="41" y="250"/>
                    </a:moveTo>
                    <a:lnTo>
                      <a:pt x="198" y="226"/>
                    </a:lnTo>
                    <a:lnTo>
                      <a:pt x="124" y="0"/>
                    </a:lnTo>
                    <a:lnTo>
                      <a:pt x="0" y="37"/>
                    </a:lnTo>
                    <a:lnTo>
                      <a:pt x="41" y="254"/>
                    </a:lnTo>
                    <a:lnTo>
                      <a:pt x="41" y="25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02" name="Freeform 1191"/>
              <p:cNvSpPr>
                <a:spLocks/>
              </p:cNvSpPr>
              <p:nvPr/>
            </p:nvSpPr>
            <p:spPr bwMode="auto">
              <a:xfrm>
                <a:off x="1331" y="468"/>
                <a:ext cx="312" cy="264"/>
              </a:xfrm>
              <a:custGeom>
                <a:avLst/>
                <a:gdLst>
                  <a:gd name="T0" fmla="*/ 78 w 313"/>
                  <a:gd name="T1" fmla="*/ 264 h 264"/>
                  <a:gd name="T2" fmla="*/ 313 w 313"/>
                  <a:gd name="T3" fmla="*/ 180 h 264"/>
                  <a:gd name="T4" fmla="*/ 166 w 313"/>
                  <a:gd name="T5" fmla="*/ 0 h 264"/>
                  <a:gd name="T6" fmla="*/ 0 w 313"/>
                  <a:gd name="T7" fmla="*/ 32 h 264"/>
                  <a:gd name="T8" fmla="*/ 83 w 313"/>
                  <a:gd name="T9" fmla="*/ 263 h 264"/>
                  <a:gd name="T10" fmla="*/ 78 w 313"/>
                  <a:gd name="T11" fmla="*/ 264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3" h="264">
                    <a:moveTo>
                      <a:pt x="78" y="264"/>
                    </a:moveTo>
                    <a:lnTo>
                      <a:pt x="313" y="180"/>
                    </a:lnTo>
                    <a:lnTo>
                      <a:pt x="166" y="0"/>
                    </a:lnTo>
                    <a:lnTo>
                      <a:pt x="0" y="32"/>
                    </a:lnTo>
                    <a:lnTo>
                      <a:pt x="83" y="263"/>
                    </a:lnTo>
                    <a:lnTo>
                      <a:pt x="78" y="264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03" name="Freeform 1192"/>
              <p:cNvSpPr>
                <a:spLocks/>
              </p:cNvSpPr>
              <p:nvPr/>
            </p:nvSpPr>
            <p:spPr bwMode="auto">
              <a:xfrm>
                <a:off x="1417" y="662"/>
                <a:ext cx="366" cy="280"/>
              </a:xfrm>
              <a:custGeom>
                <a:avLst/>
                <a:gdLst>
                  <a:gd name="T0" fmla="*/ 60 w 368"/>
                  <a:gd name="T1" fmla="*/ 271 h 276"/>
                  <a:gd name="T2" fmla="*/ 368 w 368"/>
                  <a:gd name="T3" fmla="*/ 165 h 276"/>
                  <a:gd name="T4" fmla="*/ 235 w 368"/>
                  <a:gd name="T5" fmla="*/ 0 h 276"/>
                  <a:gd name="T6" fmla="*/ 0 w 368"/>
                  <a:gd name="T7" fmla="*/ 87 h 276"/>
                  <a:gd name="T8" fmla="*/ 55 w 368"/>
                  <a:gd name="T9" fmla="*/ 276 h 276"/>
                  <a:gd name="T10" fmla="*/ 60 w 368"/>
                  <a:gd name="T11" fmla="*/ 271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8" h="276">
                    <a:moveTo>
                      <a:pt x="60" y="271"/>
                    </a:moveTo>
                    <a:lnTo>
                      <a:pt x="368" y="165"/>
                    </a:lnTo>
                    <a:lnTo>
                      <a:pt x="235" y="0"/>
                    </a:lnTo>
                    <a:lnTo>
                      <a:pt x="0" y="87"/>
                    </a:lnTo>
                    <a:lnTo>
                      <a:pt x="55" y="276"/>
                    </a:lnTo>
                    <a:lnTo>
                      <a:pt x="60" y="271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04" name="Freeform 1193"/>
              <p:cNvSpPr>
                <a:spLocks/>
              </p:cNvSpPr>
              <p:nvPr/>
            </p:nvSpPr>
            <p:spPr bwMode="auto">
              <a:xfrm>
                <a:off x="1686" y="625"/>
                <a:ext cx="205" cy="194"/>
              </a:xfrm>
              <a:custGeom>
                <a:avLst/>
                <a:gdLst>
                  <a:gd name="T0" fmla="*/ 138 w 202"/>
                  <a:gd name="T1" fmla="*/ 194 h 198"/>
                  <a:gd name="T2" fmla="*/ 198 w 202"/>
                  <a:gd name="T3" fmla="*/ 171 h 198"/>
                  <a:gd name="T4" fmla="*/ 202 w 202"/>
                  <a:gd name="T5" fmla="*/ 14 h 198"/>
                  <a:gd name="T6" fmla="*/ 92 w 202"/>
                  <a:gd name="T7" fmla="*/ 0 h 198"/>
                  <a:gd name="T8" fmla="*/ 0 w 202"/>
                  <a:gd name="T9" fmla="*/ 28 h 198"/>
                  <a:gd name="T10" fmla="*/ 133 w 202"/>
                  <a:gd name="T11" fmla="*/ 198 h 198"/>
                  <a:gd name="T12" fmla="*/ 138 w 202"/>
                  <a:gd name="T13" fmla="*/ 194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2" h="198">
                    <a:moveTo>
                      <a:pt x="138" y="194"/>
                    </a:moveTo>
                    <a:lnTo>
                      <a:pt x="198" y="171"/>
                    </a:lnTo>
                    <a:lnTo>
                      <a:pt x="202" y="14"/>
                    </a:lnTo>
                    <a:lnTo>
                      <a:pt x="92" y="0"/>
                    </a:lnTo>
                    <a:lnTo>
                      <a:pt x="0" y="28"/>
                    </a:lnTo>
                    <a:lnTo>
                      <a:pt x="133" y="198"/>
                    </a:lnTo>
                    <a:lnTo>
                      <a:pt x="138" y="194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05" name="Freeform 1194"/>
              <p:cNvSpPr>
                <a:spLocks/>
              </p:cNvSpPr>
              <p:nvPr/>
            </p:nvSpPr>
            <p:spPr bwMode="auto">
              <a:xfrm>
                <a:off x="647" y="1152"/>
                <a:ext cx="280" cy="162"/>
              </a:xfrm>
              <a:custGeom>
                <a:avLst/>
                <a:gdLst>
                  <a:gd name="T0" fmla="*/ 23 w 281"/>
                  <a:gd name="T1" fmla="*/ 153 h 161"/>
                  <a:gd name="T2" fmla="*/ 281 w 281"/>
                  <a:gd name="T3" fmla="*/ 78 h 161"/>
                  <a:gd name="T4" fmla="*/ 263 w 281"/>
                  <a:gd name="T5" fmla="*/ 0 h 161"/>
                  <a:gd name="T6" fmla="*/ 0 w 281"/>
                  <a:gd name="T7" fmla="*/ 74 h 161"/>
                  <a:gd name="T8" fmla="*/ 23 w 281"/>
                  <a:gd name="T9" fmla="*/ 161 h 161"/>
                  <a:gd name="T10" fmla="*/ 23 w 281"/>
                  <a:gd name="T11" fmla="*/ 153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1" h="161">
                    <a:moveTo>
                      <a:pt x="23" y="153"/>
                    </a:moveTo>
                    <a:lnTo>
                      <a:pt x="281" y="78"/>
                    </a:lnTo>
                    <a:lnTo>
                      <a:pt x="263" y="0"/>
                    </a:lnTo>
                    <a:lnTo>
                      <a:pt x="0" y="74"/>
                    </a:lnTo>
                    <a:lnTo>
                      <a:pt x="23" y="161"/>
                    </a:lnTo>
                    <a:lnTo>
                      <a:pt x="23" y="153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06" name="Freeform 1195"/>
              <p:cNvSpPr>
                <a:spLocks/>
              </p:cNvSpPr>
              <p:nvPr/>
            </p:nvSpPr>
            <p:spPr bwMode="auto">
              <a:xfrm>
                <a:off x="922" y="1104"/>
                <a:ext cx="151" cy="113"/>
              </a:xfrm>
              <a:custGeom>
                <a:avLst/>
                <a:gdLst>
                  <a:gd name="T0" fmla="*/ 4 w 152"/>
                  <a:gd name="T1" fmla="*/ 32 h 111"/>
                  <a:gd name="T2" fmla="*/ 32 w 152"/>
                  <a:gd name="T3" fmla="*/ 111 h 111"/>
                  <a:gd name="T4" fmla="*/ 152 w 152"/>
                  <a:gd name="T5" fmla="*/ 78 h 111"/>
                  <a:gd name="T6" fmla="*/ 133 w 152"/>
                  <a:gd name="T7" fmla="*/ 0 h 111"/>
                  <a:gd name="T8" fmla="*/ 0 w 152"/>
                  <a:gd name="T9" fmla="*/ 28 h 111"/>
                  <a:gd name="T10" fmla="*/ 4 w 152"/>
                  <a:gd name="T11" fmla="*/ 3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2" h="111">
                    <a:moveTo>
                      <a:pt x="4" y="32"/>
                    </a:moveTo>
                    <a:lnTo>
                      <a:pt x="32" y="111"/>
                    </a:lnTo>
                    <a:lnTo>
                      <a:pt x="152" y="78"/>
                    </a:lnTo>
                    <a:lnTo>
                      <a:pt x="133" y="0"/>
                    </a:lnTo>
                    <a:lnTo>
                      <a:pt x="0" y="28"/>
                    </a:lnTo>
                    <a:lnTo>
                      <a:pt x="4" y="32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07" name="Freeform 1196"/>
              <p:cNvSpPr>
                <a:spLocks/>
              </p:cNvSpPr>
              <p:nvPr/>
            </p:nvSpPr>
            <p:spPr bwMode="auto">
              <a:xfrm>
                <a:off x="271" y="372"/>
                <a:ext cx="1179" cy="393"/>
              </a:xfrm>
              <a:custGeom>
                <a:avLst/>
                <a:gdLst>
                  <a:gd name="T0" fmla="*/ 267 w 1180"/>
                  <a:gd name="T1" fmla="*/ 360 h 396"/>
                  <a:gd name="T2" fmla="*/ 1180 w 1180"/>
                  <a:gd name="T3" fmla="*/ 78 h 396"/>
                  <a:gd name="T4" fmla="*/ 1087 w 1180"/>
                  <a:gd name="T5" fmla="*/ 27 h 396"/>
                  <a:gd name="T6" fmla="*/ 898 w 1180"/>
                  <a:gd name="T7" fmla="*/ 0 h 396"/>
                  <a:gd name="T8" fmla="*/ 696 w 1180"/>
                  <a:gd name="T9" fmla="*/ 32 h 396"/>
                  <a:gd name="T10" fmla="*/ 396 w 1180"/>
                  <a:gd name="T11" fmla="*/ 124 h 396"/>
                  <a:gd name="T12" fmla="*/ 170 w 1180"/>
                  <a:gd name="T13" fmla="*/ 212 h 396"/>
                  <a:gd name="T14" fmla="*/ 0 w 1180"/>
                  <a:gd name="T15" fmla="*/ 253 h 396"/>
                  <a:gd name="T16" fmla="*/ 106 w 1180"/>
                  <a:gd name="T17" fmla="*/ 396 h 396"/>
                  <a:gd name="T18" fmla="*/ 244 w 1180"/>
                  <a:gd name="T19" fmla="*/ 327 h 396"/>
                  <a:gd name="T20" fmla="*/ 267 w 1180"/>
                  <a:gd name="T21" fmla="*/ 354 h 396"/>
                  <a:gd name="T22" fmla="*/ 267 w 1180"/>
                  <a:gd name="T23" fmla="*/ 36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80" h="396">
                    <a:moveTo>
                      <a:pt x="267" y="360"/>
                    </a:moveTo>
                    <a:lnTo>
                      <a:pt x="1180" y="78"/>
                    </a:lnTo>
                    <a:lnTo>
                      <a:pt x="1087" y="27"/>
                    </a:lnTo>
                    <a:lnTo>
                      <a:pt x="898" y="0"/>
                    </a:lnTo>
                    <a:lnTo>
                      <a:pt x="696" y="32"/>
                    </a:lnTo>
                    <a:lnTo>
                      <a:pt x="396" y="124"/>
                    </a:lnTo>
                    <a:lnTo>
                      <a:pt x="170" y="212"/>
                    </a:lnTo>
                    <a:lnTo>
                      <a:pt x="0" y="253"/>
                    </a:lnTo>
                    <a:lnTo>
                      <a:pt x="106" y="396"/>
                    </a:lnTo>
                    <a:lnTo>
                      <a:pt x="244" y="327"/>
                    </a:lnTo>
                    <a:lnTo>
                      <a:pt x="267" y="354"/>
                    </a:lnTo>
                    <a:lnTo>
                      <a:pt x="267" y="360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08" name="Freeform 1197"/>
              <p:cNvSpPr>
                <a:spLocks/>
              </p:cNvSpPr>
              <p:nvPr/>
            </p:nvSpPr>
            <p:spPr bwMode="auto">
              <a:xfrm>
                <a:off x="120" y="1002"/>
                <a:ext cx="528" cy="560"/>
              </a:xfrm>
              <a:custGeom>
                <a:avLst/>
                <a:gdLst>
                  <a:gd name="T0" fmla="*/ 166 w 530"/>
                  <a:gd name="T1" fmla="*/ 562 h 562"/>
                  <a:gd name="T2" fmla="*/ 479 w 530"/>
                  <a:gd name="T3" fmla="*/ 332 h 562"/>
                  <a:gd name="T4" fmla="*/ 530 w 530"/>
                  <a:gd name="T5" fmla="*/ 318 h 562"/>
                  <a:gd name="T6" fmla="*/ 502 w 530"/>
                  <a:gd name="T7" fmla="*/ 226 h 562"/>
                  <a:gd name="T8" fmla="*/ 470 w 530"/>
                  <a:gd name="T9" fmla="*/ 235 h 562"/>
                  <a:gd name="T10" fmla="*/ 405 w 530"/>
                  <a:gd name="T11" fmla="*/ 0 h 562"/>
                  <a:gd name="T12" fmla="*/ 253 w 530"/>
                  <a:gd name="T13" fmla="*/ 41 h 562"/>
                  <a:gd name="T14" fmla="*/ 156 w 530"/>
                  <a:gd name="T15" fmla="*/ 111 h 562"/>
                  <a:gd name="T16" fmla="*/ 0 w 530"/>
                  <a:gd name="T17" fmla="*/ 193 h 562"/>
                  <a:gd name="T18" fmla="*/ 120 w 530"/>
                  <a:gd name="T19" fmla="*/ 548 h 562"/>
                  <a:gd name="T20" fmla="*/ 170 w 530"/>
                  <a:gd name="T21" fmla="*/ 562 h 562"/>
                  <a:gd name="T22" fmla="*/ 166 w 530"/>
                  <a:gd name="T23" fmla="*/ 562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30" h="562">
                    <a:moveTo>
                      <a:pt x="166" y="562"/>
                    </a:moveTo>
                    <a:lnTo>
                      <a:pt x="479" y="332"/>
                    </a:lnTo>
                    <a:lnTo>
                      <a:pt x="530" y="318"/>
                    </a:lnTo>
                    <a:lnTo>
                      <a:pt x="502" y="226"/>
                    </a:lnTo>
                    <a:lnTo>
                      <a:pt x="470" y="235"/>
                    </a:lnTo>
                    <a:lnTo>
                      <a:pt x="405" y="0"/>
                    </a:lnTo>
                    <a:lnTo>
                      <a:pt x="253" y="41"/>
                    </a:lnTo>
                    <a:lnTo>
                      <a:pt x="156" y="111"/>
                    </a:lnTo>
                    <a:lnTo>
                      <a:pt x="0" y="193"/>
                    </a:lnTo>
                    <a:lnTo>
                      <a:pt x="120" y="548"/>
                    </a:lnTo>
                    <a:lnTo>
                      <a:pt x="170" y="562"/>
                    </a:lnTo>
                    <a:lnTo>
                      <a:pt x="166" y="562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09" name="Freeform 1198"/>
              <p:cNvSpPr>
                <a:spLocks/>
              </p:cNvSpPr>
              <p:nvPr/>
            </p:nvSpPr>
            <p:spPr bwMode="auto">
              <a:xfrm>
                <a:off x="77" y="689"/>
                <a:ext cx="506" cy="485"/>
              </a:xfrm>
              <a:custGeom>
                <a:avLst/>
                <a:gdLst>
                  <a:gd name="T0" fmla="*/ 38 w 507"/>
                  <a:gd name="T1" fmla="*/ 484 h 484"/>
                  <a:gd name="T2" fmla="*/ 0 w 507"/>
                  <a:gd name="T3" fmla="*/ 383 h 484"/>
                  <a:gd name="T4" fmla="*/ 125 w 507"/>
                  <a:gd name="T5" fmla="*/ 272 h 484"/>
                  <a:gd name="T6" fmla="*/ 245 w 507"/>
                  <a:gd name="T7" fmla="*/ 9 h 484"/>
                  <a:gd name="T8" fmla="*/ 304 w 507"/>
                  <a:gd name="T9" fmla="*/ 79 h 484"/>
                  <a:gd name="T10" fmla="*/ 424 w 507"/>
                  <a:gd name="T11" fmla="*/ 0 h 484"/>
                  <a:gd name="T12" fmla="*/ 507 w 507"/>
                  <a:gd name="T13" fmla="*/ 254 h 484"/>
                  <a:gd name="T14" fmla="*/ 281 w 507"/>
                  <a:gd name="T15" fmla="*/ 323 h 484"/>
                  <a:gd name="T16" fmla="*/ 28 w 507"/>
                  <a:gd name="T17" fmla="*/ 479 h 484"/>
                  <a:gd name="T18" fmla="*/ 38 w 507"/>
                  <a:gd name="T19" fmla="*/ 484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7" h="484">
                    <a:moveTo>
                      <a:pt x="38" y="484"/>
                    </a:moveTo>
                    <a:lnTo>
                      <a:pt x="0" y="383"/>
                    </a:lnTo>
                    <a:lnTo>
                      <a:pt x="125" y="272"/>
                    </a:lnTo>
                    <a:lnTo>
                      <a:pt x="245" y="9"/>
                    </a:lnTo>
                    <a:lnTo>
                      <a:pt x="304" y="79"/>
                    </a:lnTo>
                    <a:lnTo>
                      <a:pt x="424" y="0"/>
                    </a:lnTo>
                    <a:lnTo>
                      <a:pt x="507" y="254"/>
                    </a:lnTo>
                    <a:lnTo>
                      <a:pt x="281" y="323"/>
                    </a:lnTo>
                    <a:lnTo>
                      <a:pt x="28" y="479"/>
                    </a:lnTo>
                    <a:lnTo>
                      <a:pt x="38" y="484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10" name="Freeform 1199"/>
              <p:cNvSpPr>
                <a:spLocks/>
              </p:cNvSpPr>
              <p:nvPr/>
            </p:nvSpPr>
            <p:spPr bwMode="auto">
              <a:xfrm>
                <a:off x="448" y="-689"/>
                <a:ext cx="1136" cy="1131"/>
              </a:xfrm>
              <a:custGeom>
                <a:avLst/>
                <a:gdLst>
                  <a:gd name="T0" fmla="*/ 263 w 1138"/>
                  <a:gd name="T1" fmla="*/ 1126 h 1126"/>
                  <a:gd name="T2" fmla="*/ 705 w 1138"/>
                  <a:gd name="T3" fmla="*/ 1010 h 1126"/>
                  <a:gd name="T4" fmla="*/ 977 w 1138"/>
                  <a:gd name="T5" fmla="*/ 1069 h 1126"/>
                  <a:gd name="T6" fmla="*/ 1138 w 1138"/>
                  <a:gd name="T7" fmla="*/ 1028 h 1126"/>
                  <a:gd name="T8" fmla="*/ 1005 w 1138"/>
                  <a:gd name="T9" fmla="*/ 129 h 1126"/>
                  <a:gd name="T10" fmla="*/ 917 w 1138"/>
                  <a:gd name="T11" fmla="*/ 60 h 1126"/>
                  <a:gd name="T12" fmla="*/ 682 w 1138"/>
                  <a:gd name="T13" fmla="*/ 14 h 1126"/>
                  <a:gd name="T14" fmla="*/ 493 w 1138"/>
                  <a:gd name="T15" fmla="*/ 5 h 1126"/>
                  <a:gd name="T16" fmla="*/ 350 w 1138"/>
                  <a:gd name="T17" fmla="*/ 74 h 1126"/>
                  <a:gd name="T18" fmla="*/ 249 w 1138"/>
                  <a:gd name="T19" fmla="*/ 51 h 1126"/>
                  <a:gd name="T20" fmla="*/ 217 w 1138"/>
                  <a:gd name="T21" fmla="*/ 5 h 1126"/>
                  <a:gd name="T22" fmla="*/ 23 w 1138"/>
                  <a:gd name="T23" fmla="*/ 0 h 1126"/>
                  <a:gd name="T24" fmla="*/ 5 w 1138"/>
                  <a:gd name="T25" fmla="*/ 83 h 1126"/>
                  <a:gd name="T26" fmla="*/ 0 w 1138"/>
                  <a:gd name="T27" fmla="*/ 212 h 1126"/>
                  <a:gd name="T28" fmla="*/ 263 w 1138"/>
                  <a:gd name="T29" fmla="*/ 1120 h 1126"/>
                  <a:gd name="T30" fmla="*/ 263 w 1138"/>
                  <a:gd name="T31" fmla="*/ 1126 h 1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8" h="1126">
                    <a:moveTo>
                      <a:pt x="263" y="1126"/>
                    </a:moveTo>
                    <a:cubicBezTo>
                      <a:pt x="337" y="1108"/>
                      <a:pt x="586" y="1019"/>
                      <a:pt x="705" y="1010"/>
                    </a:cubicBezTo>
                    <a:cubicBezTo>
                      <a:pt x="824" y="1001"/>
                      <a:pt x="905" y="1066"/>
                      <a:pt x="977" y="1069"/>
                    </a:cubicBezTo>
                    <a:lnTo>
                      <a:pt x="1138" y="1028"/>
                    </a:lnTo>
                    <a:lnTo>
                      <a:pt x="1005" y="129"/>
                    </a:lnTo>
                    <a:lnTo>
                      <a:pt x="917" y="60"/>
                    </a:lnTo>
                    <a:lnTo>
                      <a:pt x="682" y="14"/>
                    </a:lnTo>
                    <a:lnTo>
                      <a:pt x="493" y="5"/>
                    </a:lnTo>
                    <a:lnTo>
                      <a:pt x="350" y="74"/>
                    </a:lnTo>
                    <a:lnTo>
                      <a:pt x="249" y="51"/>
                    </a:lnTo>
                    <a:lnTo>
                      <a:pt x="217" y="5"/>
                    </a:lnTo>
                    <a:lnTo>
                      <a:pt x="23" y="0"/>
                    </a:lnTo>
                    <a:lnTo>
                      <a:pt x="5" y="83"/>
                    </a:lnTo>
                    <a:lnTo>
                      <a:pt x="0" y="212"/>
                    </a:lnTo>
                    <a:lnTo>
                      <a:pt x="263" y="1120"/>
                    </a:lnTo>
                    <a:lnTo>
                      <a:pt x="263" y="1126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11" name="Freeform 1200"/>
              <p:cNvSpPr>
                <a:spLocks/>
              </p:cNvSpPr>
              <p:nvPr/>
            </p:nvSpPr>
            <p:spPr bwMode="auto">
              <a:xfrm>
                <a:off x="-510" y="-1513"/>
                <a:ext cx="1308" cy="528"/>
              </a:xfrm>
              <a:custGeom>
                <a:avLst/>
                <a:gdLst>
                  <a:gd name="T0" fmla="*/ 124 w 1308"/>
                  <a:gd name="T1" fmla="*/ 405 h 525"/>
                  <a:gd name="T2" fmla="*/ 267 w 1308"/>
                  <a:gd name="T3" fmla="*/ 525 h 525"/>
                  <a:gd name="T4" fmla="*/ 1308 w 1308"/>
                  <a:gd name="T5" fmla="*/ 497 h 525"/>
                  <a:gd name="T6" fmla="*/ 1276 w 1308"/>
                  <a:gd name="T7" fmla="*/ 0 h 525"/>
                  <a:gd name="T8" fmla="*/ 373 w 1308"/>
                  <a:gd name="T9" fmla="*/ 73 h 525"/>
                  <a:gd name="T10" fmla="*/ 0 w 1308"/>
                  <a:gd name="T11" fmla="*/ 230 h 525"/>
                  <a:gd name="T12" fmla="*/ 119 w 1308"/>
                  <a:gd name="T13" fmla="*/ 400 h 525"/>
                  <a:gd name="T14" fmla="*/ 124 w 1308"/>
                  <a:gd name="T15" fmla="*/ 405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08" h="525">
                    <a:moveTo>
                      <a:pt x="124" y="405"/>
                    </a:moveTo>
                    <a:lnTo>
                      <a:pt x="267" y="525"/>
                    </a:lnTo>
                    <a:lnTo>
                      <a:pt x="1308" y="497"/>
                    </a:lnTo>
                    <a:lnTo>
                      <a:pt x="1276" y="0"/>
                    </a:lnTo>
                    <a:lnTo>
                      <a:pt x="373" y="73"/>
                    </a:lnTo>
                    <a:lnTo>
                      <a:pt x="0" y="230"/>
                    </a:lnTo>
                    <a:lnTo>
                      <a:pt x="119" y="400"/>
                    </a:lnTo>
                    <a:lnTo>
                      <a:pt x="124" y="405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12" name="Freeform 1201"/>
              <p:cNvSpPr>
                <a:spLocks/>
              </p:cNvSpPr>
              <p:nvPr/>
            </p:nvSpPr>
            <p:spPr bwMode="auto">
              <a:xfrm>
                <a:off x="-1721" y="-1001"/>
                <a:ext cx="990" cy="1351"/>
              </a:xfrm>
              <a:custGeom>
                <a:avLst/>
                <a:gdLst>
                  <a:gd name="T0" fmla="*/ 498 w 991"/>
                  <a:gd name="T1" fmla="*/ 1348 h 1350"/>
                  <a:gd name="T2" fmla="*/ 982 w 991"/>
                  <a:gd name="T3" fmla="*/ 378 h 1350"/>
                  <a:gd name="T4" fmla="*/ 949 w 991"/>
                  <a:gd name="T5" fmla="*/ 175 h 1350"/>
                  <a:gd name="T6" fmla="*/ 991 w 991"/>
                  <a:gd name="T7" fmla="*/ 115 h 1350"/>
                  <a:gd name="T8" fmla="*/ 982 w 991"/>
                  <a:gd name="T9" fmla="*/ 37 h 1350"/>
                  <a:gd name="T10" fmla="*/ 917 w 991"/>
                  <a:gd name="T11" fmla="*/ 0 h 1350"/>
                  <a:gd name="T12" fmla="*/ 0 w 991"/>
                  <a:gd name="T13" fmla="*/ 1120 h 1350"/>
                  <a:gd name="T14" fmla="*/ 198 w 991"/>
                  <a:gd name="T15" fmla="*/ 1244 h 1350"/>
                  <a:gd name="T16" fmla="*/ 286 w 991"/>
                  <a:gd name="T17" fmla="*/ 1240 h 1350"/>
                  <a:gd name="T18" fmla="*/ 493 w 991"/>
                  <a:gd name="T19" fmla="*/ 1350 h 1350"/>
                  <a:gd name="T20" fmla="*/ 498 w 991"/>
                  <a:gd name="T21" fmla="*/ 1348 h 1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91" h="1350">
                    <a:moveTo>
                      <a:pt x="498" y="1348"/>
                    </a:moveTo>
                    <a:lnTo>
                      <a:pt x="982" y="378"/>
                    </a:lnTo>
                    <a:lnTo>
                      <a:pt x="949" y="175"/>
                    </a:lnTo>
                    <a:lnTo>
                      <a:pt x="991" y="115"/>
                    </a:lnTo>
                    <a:lnTo>
                      <a:pt x="982" y="37"/>
                    </a:lnTo>
                    <a:lnTo>
                      <a:pt x="917" y="0"/>
                    </a:lnTo>
                    <a:lnTo>
                      <a:pt x="0" y="1120"/>
                    </a:lnTo>
                    <a:lnTo>
                      <a:pt x="198" y="1244"/>
                    </a:lnTo>
                    <a:lnTo>
                      <a:pt x="286" y="1240"/>
                    </a:lnTo>
                    <a:lnTo>
                      <a:pt x="493" y="1350"/>
                    </a:lnTo>
                    <a:lnTo>
                      <a:pt x="498" y="1348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13" name="Freeform 1202"/>
              <p:cNvSpPr>
                <a:spLocks/>
              </p:cNvSpPr>
              <p:nvPr/>
            </p:nvSpPr>
            <p:spPr bwMode="auto">
              <a:xfrm>
                <a:off x="-1334" y="-398"/>
                <a:ext cx="1744" cy="1421"/>
              </a:xfrm>
              <a:custGeom>
                <a:avLst/>
                <a:gdLst>
                  <a:gd name="T0" fmla="*/ 0 w 1741"/>
                  <a:gd name="T1" fmla="*/ 990 h 1419"/>
                  <a:gd name="T2" fmla="*/ 856 w 1741"/>
                  <a:gd name="T3" fmla="*/ 1419 h 1419"/>
                  <a:gd name="T4" fmla="*/ 921 w 1741"/>
                  <a:gd name="T5" fmla="*/ 1290 h 1419"/>
                  <a:gd name="T6" fmla="*/ 1045 w 1741"/>
                  <a:gd name="T7" fmla="*/ 1331 h 1419"/>
                  <a:gd name="T8" fmla="*/ 1101 w 1741"/>
                  <a:gd name="T9" fmla="*/ 1216 h 1419"/>
                  <a:gd name="T10" fmla="*/ 1165 w 1741"/>
                  <a:gd name="T11" fmla="*/ 1138 h 1419"/>
                  <a:gd name="T12" fmla="*/ 1248 w 1741"/>
                  <a:gd name="T13" fmla="*/ 1069 h 1419"/>
                  <a:gd name="T14" fmla="*/ 1345 w 1741"/>
                  <a:gd name="T15" fmla="*/ 1027 h 1419"/>
                  <a:gd name="T16" fmla="*/ 1741 w 1741"/>
                  <a:gd name="T17" fmla="*/ 949 h 1419"/>
                  <a:gd name="T18" fmla="*/ 1571 w 1741"/>
                  <a:gd name="T19" fmla="*/ 299 h 1419"/>
                  <a:gd name="T20" fmla="*/ 1345 w 1741"/>
                  <a:gd name="T21" fmla="*/ 341 h 1419"/>
                  <a:gd name="T22" fmla="*/ 1207 w 1741"/>
                  <a:gd name="T23" fmla="*/ 285 h 1419"/>
                  <a:gd name="T24" fmla="*/ 1234 w 1741"/>
                  <a:gd name="T25" fmla="*/ 235 h 1419"/>
                  <a:gd name="T26" fmla="*/ 1165 w 1741"/>
                  <a:gd name="T27" fmla="*/ 87 h 1419"/>
                  <a:gd name="T28" fmla="*/ 999 w 1741"/>
                  <a:gd name="T29" fmla="*/ 0 h 1419"/>
                  <a:gd name="T30" fmla="*/ 833 w 1741"/>
                  <a:gd name="T31" fmla="*/ 69 h 1419"/>
                  <a:gd name="T32" fmla="*/ 787 w 1741"/>
                  <a:gd name="T33" fmla="*/ 152 h 1419"/>
                  <a:gd name="T34" fmla="*/ 515 w 1741"/>
                  <a:gd name="T35" fmla="*/ 14 h 1419"/>
                  <a:gd name="T36" fmla="*/ 9 w 1741"/>
                  <a:gd name="T37" fmla="*/ 995 h 1419"/>
                  <a:gd name="T38" fmla="*/ 0 w 1741"/>
                  <a:gd name="T39" fmla="*/ 990 h 1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41" h="1419">
                    <a:moveTo>
                      <a:pt x="0" y="990"/>
                    </a:moveTo>
                    <a:lnTo>
                      <a:pt x="856" y="1419"/>
                    </a:lnTo>
                    <a:lnTo>
                      <a:pt x="921" y="1290"/>
                    </a:lnTo>
                    <a:lnTo>
                      <a:pt x="1045" y="1331"/>
                    </a:lnTo>
                    <a:lnTo>
                      <a:pt x="1101" y="1216"/>
                    </a:lnTo>
                    <a:lnTo>
                      <a:pt x="1165" y="1138"/>
                    </a:lnTo>
                    <a:lnTo>
                      <a:pt x="1248" y="1069"/>
                    </a:lnTo>
                    <a:lnTo>
                      <a:pt x="1345" y="1027"/>
                    </a:lnTo>
                    <a:lnTo>
                      <a:pt x="1741" y="949"/>
                    </a:lnTo>
                    <a:lnTo>
                      <a:pt x="1571" y="299"/>
                    </a:lnTo>
                    <a:lnTo>
                      <a:pt x="1345" y="341"/>
                    </a:lnTo>
                    <a:lnTo>
                      <a:pt x="1207" y="285"/>
                    </a:lnTo>
                    <a:lnTo>
                      <a:pt x="1234" y="235"/>
                    </a:lnTo>
                    <a:lnTo>
                      <a:pt x="1165" y="87"/>
                    </a:lnTo>
                    <a:lnTo>
                      <a:pt x="999" y="0"/>
                    </a:lnTo>
                    <a:lnTo>
                      <a:pt x="833" y="69"/>
                    </a:lnTo>
                    <a:lnTo>
                      <a:pt x="787" y="152"/>
                    </a:lnTo>
                    <a:lnTo>
                      <a:pt x="515" y="14"/>
                    </a:lnTo>
                    <a:lnTo>
                      <a:pt x="9" y="995"/>
                    </a:lnTo>
                    <a:lnTo>
                      <a:pt x="0" y="990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14" name="Freeform 1203"/>
              <p:cNvSpPr>
                <a:spLocks/>
              </p:cNvSpPr>
              <p:nvPr/>
            </p:nvSpPr>
            <p:spPr bwMode="auto">
              <a:xfrm>
                <a:off x="104" y="-258"/>
                <a:ext cx="587" cy="797"/>
              </a:xfrm>
              <a:custGeom>
                <a:avLst/>
                <a:gdLst>
                  <a:gd name="T0" fmla="*/ 332 w 585"/>
                  <a:gd name="T1" fmla="*/ 797 h 797"/>
                  <a:gd name="T2" fmla="*/ 585 w 585"/>
                  <a:gd name="T3" fmla="*/ 710 h 797"/>
                  <a:gd name="T4" fmla="*/ 415 w 585"/>
                  <a:gd name="T5" fmla="*/ 189 h 797"/>
                  <a:gd name="T6" fmla="*/ 309 w 585"/>
                  <a:gd name="T7" fmla="*/ 157 h 797"/>
                  <a:gd name="T8" fmla="*/ 194 w 585"/>
                  <a:gd name="T9" fmla="*/ 51 h 797"/>
                  <a:gd name="T10" fmla="*/ 74 w 585"/>
                  <a:gd name="T11" fmla="*/ 0 h 797"/>
                  <a:gd name="T12" fmla="*/ 0 w 585"/>
                  <a:gd name="T13" fmla="*/ 101 h 797"/>
                  <a:gd name="T14" fmla="*/ 23 w 585"/>
                  <a:gd name="T15" fmla="*/ 161 h 797"/>
                  <a:gd name="T16" fmla="*/ 152 w 585"/>
                  <a:gd name="T17" fmla="*/ 129 h 797"/>
                  <a:gd name="T18" fmla="*/ 332 w 585"/>
                  <a:gd name="T19" fmla="*/ 797 h 797"/>
                  <a:gd name="T20" fmla="*/ 332 w 585"/>
                  <a:gd name="T21" fmla="*/ 797 h 7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5" h="797">
                    <a:moveTo>
                      <a:pt x="332" y="797"/>
                    </a:moveTo>
                    <a:lnTo>
                      <a:pt x="585" y="710"/>
                    </a:lnTo>
                    <a:lnTo>
                      <a:pt x="415" y="189"/>
                    </a:lnTo>
                    <a:lnTo>
                      <a:pt x="309" y="157"/>
                    </a:lnTo>
                    <a:lnTo>
                      <a:pt x="194" y="51"/>
                    </a:lnTo>
                    <a:lnTo>
                      <a:pt x="74" y="0"/>
                    </a:lnTo>
                    <a:lnTo>
                      <a:pt x="0" y="101"/>
                    </a:lnTo>
                    <a:lnTo>
                      <a:pt x="23" y="161"/>
                    </a:lnTo>
                    <a:lnTo>
                      <a:pt x="152" y="129"/>
                    </a:lnTo>
                    <a:lnTo>
                      <a:pt x="332" y="797"/>
                    </a:lnTo>
                    <a:lnTo>
                      <a:pt x="332" y="797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15" name="Freeform 1204"/>
              <p:cNvSpPr>
                <a:spLocks/>
              </p:cNvSpPr>
              <p:nvPr/>
            </p:nvSpPr>
            <p:spPr bwMode="auto">
              <a:xfrm>
                <a:off x="-343" y="759"/>
                <a:ext cx="361" cy="425"/>
              </a:xfrm>
              <a:custGeom>
                <a:avLst/>
                <a:gdLst>
                  <a:gd name="T0" fmla="*/ 23 w 359"/>
                  <a:gd name="T1" fmla="*/ 426 h 426"/>
                  <a:gd name="T2" fmla="*/ 180 w 359"/>
                  <a:gd name="T3" fmla="*/ 370 h 426"/>
                  <a:gd name="T4" fmla="*/ 157 w 359"/>
                  <a:gd name="T5" fmla="*/ 301 h 426"/>
                  <a:gd name="T6" fmla="*/ 359 w 359"/>
                  <a:gd name="T7" fmla="*/ 236 h 426"/>
                  <a:gd name="T8" fmla="*/ 309 w 359"/>
                  <a:gd name="T9" fmla="*/ 47 h 426"/>
                  <a:gd name="T10" fmla="*/ 230 w 359"/>
                  <a:gd name="T11" fmla="*/ 1 h 426"/>
                  <a:gd name="T12" fmla="*/ 166 w 359"/>
                  <a:gd name="T13" fmla="*/ 38 h 426"/>
                  <a:gd name="T14" fmla="*/ 101 w 359"/>
                  <a:gd name="T15" fmla="*/ 149 h 426"/>
                  <a:gd name="T16" fmla="*/ 0 w 359"/>
                  <a:gd name="T17" fmla="*/ 347 h 426"/>
                  <a:gd name="T18" fmla="*/ 23 w 359"/>
                  <a:gd name="T19" fmla="*/ 425 h 426"/>
                  <a:gd name="T20" fmla="*/ 23 w 359"/>
                  <a:gd name="T21" fmla="*/ 426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59" h="426">
                    <a:moveTo>
                      <a:pt x="23" y="426"/>
                    </a:moveTo>
                    <a:lnTo>
                      <a:pt x="180" y="370"/>
                    </a:lnTo>
                    <a:lnTo>
                      <a:pt x="157" y="301"/>
                    </a:lnTo>
                    <a:lnTo>
                      <a:pt x="359" y="236"/>
                    </a:lnTo>
                    <a:lnTo>
                      <a:pt x="309" y="47"/>
                    </a:lnTo>
                    <a:lnTo>
                      <a:pt x="230" y="1"/>
                    </a:lnTo>
                    <a:cubicBezTo>
                      <a:pt x="206" y="0"/>
                      <a:pt x="188" y="13"/>
                      <a:pt x="166" y="38"/>
                    </a:cubicBezTo>
                    <a:cubicBezTo>
                      <a:pt x="144" y="63"/>
                      <a:pt x="126" y="105"/>
                      <a:pt x="101" y="149"/>
                    </a:cubicBezTo>
                    <a:lnTo>
                      <a:pt x="0" y="347"/>
                    </a:lnTo>
                    <a:lnTo>
                      <a:pt x="23" y="425"/>
                    </a:lnTo>
                    <a:lnTo>
                      <a:pt x="23" y="426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16" name="Freeform 1205"/>
              <p:cNvSpPr>
                <a:spLocks/>
              </p:cNvSpPr>
              <p:nvPr/>
            </p:nvSpPr>
            <p:spPr bwMode="auto">
              <a:xfrm>
                <a:off x="-155" y="673"/>
                <a:ext cx="468" cy="495"/>
              </a:xfrm>
              <a:custGeom>
                <a:avLst/>
                <a:gdLst>
                  <a:gd name="T0" fmla="*/ 83 w 470"/>
                  <a:gd name="T1" fmla="*/ 489 h 497"/>
                  <a:gd name="T2" fmla="*/ 217 w 470"/>
                  <a:gd name="T3" fmla="*/ 456 h 497"/>
                  <a:gd name="T4" fmla="*/ 203 w 470"/>
                  <a:gd name="T5" fmla="*/ 401 h 497"/>
                  <a:gd name="T6" fmla="*/ 304 w 470"/>
                  <a:gd name="T7" fmla="*/ 295 h 497"/>
                  <a:gd name="T8" fmla="*/ 341 w 470"/>
                  <a:gd name="T9" fmla="*/ 207 h 497"/>
                  <a:gd name="T10" fmla="*/ 443 w 470"/>
                  <a:gd name="T11" fmla="*/ 92 h 497"/>
                  <a:gd name="T12" fmla="*/ 470 w 470"/>
                  <a:gd name="T13" fmla="*/ 23 h 497"/>
                  <a:gd name="T14" fmla="*/ 457 w 470"/>
                  <a:gd name="T15" fmla="*/ 0 h 497"/>
                  <a:gd name="T16" fmla="*/ 286 w 470"/>
                  <a:gd name="T17" fmla="*/ 9 h 497"/>
                  <a:gd name="T18" fmla="*/ 300 w 470"/>
                  <a:gd name="T19" fmla="*/ 50 h 497"/>
                  <a:gd name="T20" fmla="*/ 97 w 470"/>
                  <a:gd name="T21" fmla="*/ 101 h 497"/>
                  <a:gd name="T22" fmla="*/ 143 w 470"/>
                  <a:gd name="T23" fmla="*/ 133 h 497"/>
                  <a:gd name="T24" fmla="*/ 198 w 470"/>
                  <a:gd name="T25" fmla="*/ 309 h 497"/>
                  <a:gd name="T26" fmla="*/ 171 w 470"/>
                  <a:gd name="T27" fmla="*/ 355 h 497"/>
                  <a:gd name="T28" fmla="*/ 0 w 470"/>
                  <a:gd name="T29" fmla="*/ 401 h 497"/>
                  <a:gd name="T30" fmla="*/ 92 w 470"/>
                  <a:gd name="T31" fmla="*/ 497 h 497"/>
                  <a:gd name="T32" fmla="*/ 83 w 470"/>
                  <a:gd name="T33" fmla="*/ 489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70" h="497">
                    <a:moveTo>
                      <a:pt x="83" y="489"/>
                    </a:moveTo>
                    <a:lnTo>
                      <a:pt x="217" y="456"/>
                    </a:lnTo>
                    <a:lnTo>
                      <a:pt x="203" y="401"/>
                    </a:lnTo>
                    <a:lnTo>
                      <a:pt x="304" y="295"/>
                    </a:lnTo>
                    <a:lnTo>
                      <a:pt x="341" y="207"/>
                    </a:lnTo>
                    <a:lnTo>
                      <a:pt x="443" y="92"/>
                    </a:lnTo>
                    <a:lnTo>
                      <a:pt x="470" y="23"/>
                    </a:lnTo>
                    <a:lnTo>
                      <a:pt x="457" y="0"/>
                    </a:lnTo>
                    <a:lnTo>
                      <a:pt x="286" y="9"/>
                    </a:lnTo>
                    <a:lnTo>
                      <a:pt x="300" y="50"/>
                    </a:lnTo>
                    <a:lnTo>
                      <a:pt x="97" y="101"/>
                    </a:lnTo>
                    <a:lnTo>
                      <a:pt x="143" y="133"/>
                    </a:lnTo>
                    <a:lnTo>
                      <a:pt x="198" y="309"/>
                    </a:lnTo>
                    <a:lnTo>
                      <a:pt x="171" y="355"/>
                    </a:lnTo>
                    <a:lnTo>
                      <a:pt x="0" y="401"/>
                    </a:lnTo>
                    <a:lnTo>
                      <a:pt x="92" y="497"/>
                    </a:lnTo>
                    <a:lnTo>
                      <a:pt x="83" y="489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17" name="Freeform 1206"/>
              <p:cNvSpPr>
                <a:spLocks/>
              </p:cNvSpPr>
              <p:nvPr/>
            </p:nvSpPr>
            <p:spPr bwMode="auto">
              <a:xfrm>
                <a:off x="34" y="-738"/>
                <a:ext cx="511" cy="662"/>
              </a:xfrm>
              <a:custGeom>
                <a:avLst/>
                <a:gdLst>
                  <a:gd name="T0" fmla="*/ 23 w 512"/>
                  <a:gd name="T1" fmla="*/ 149 h 659"/>
                  <a:gd name="T2" fmla="*/ 111 w 512"/>
                  <a:gd name="T3" fmla="*/ 0 h 659"/>
                  <a:gd name="T4" fmla="*/ 226 w 512"/>
                  <a:gd name="T5" fmla="*/ 37 h 659"/>
                  <a:gd name="T6" fmla="*/ 415 w 512"/>
                  <a:gd name="T7" fmla="*/ 55 h 659"/>
                  <a:gd name="T8" fmla="*/ 392 w 512"/>
                  <a:gd name="T9" fmla="*/ 276 h 659"/>
                  <a:gd name="T10" fmla="*/ 512 w 512"/>
                  <a:gd name="T11" fmla="*/ 649 h 659"/>
                  <a:gd name="T12" fmla="*/ 489 w 512"/>
                  <a:gd name="T13" fmla="*/ 659 h 659"/>
                  <a:gd name="T14" fmla="*/ 392 w 512"/>
                  <a:gd name="T15" fmla="*/ 622 h 659"/>
                  <a:gd name="T16" fmla="*/ 281 w 512"/>
                  <a:gd name="T17" fmla="*/ 511 h 659"/>
                  <a:gd name="T18" fmla="*/ 88 w 512"/>
                  <a:gd name="T19" fmla="*/ 405 h 659"/>
                  <a:gd name="T20" fmla="*/ 0 w 512"/>
                  <a:gd name="T21" fmla="*/ 193 h 659"/>
                  <a:gd name="T22" fmla="*/ 28 w 512"/>
                  <a:gd name="T23" fmla="*/ 138 h 659"/>
                  <a:gd name="T24" fmla="*/ 23 w 512"/>
                  <a:gd name="T25" fmla="*/ 149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2" h="659">
                    <a:moveTo>
                      <a:pt x="23" y="149"/>
                    </a:moveTo>
                    <a:lnTo>
                      <a:pt x="111" y="0"/>
                    </a:lnTo>
                    <a:lnTo>
                      <a:pt x="226" y="37"/>
                    </a:lnTo>
                    <a:lnTo>
                      <a:pt x="415" y="55"/>
                    </a:lnTo>
                    <a:lnTo>
                      <a:pt x="392" y="276"/>
                    </a:lnTo>
                    <a:lnTo>
                      <a:pt x="512" y="649"/>
                    </a:lnTo>
                    <a:lnTo>
                      <a:pt x="489" y="659"/>
                    </a:lnTo>
                    <a:lnTo>
                      <a:pt x="392" y="622"/>
                    </a:lnTo>
                    <a:lnTo>
                      <a:pt x="281" y="511"/>
                    </a:lnTo>
                    <a:lnTo>
                      <a:pt x="88" y="405"/>
                    </a:lnTo>
                    <a:lnTo>
                      <a:pt x="0" y="193"/>
                    </a:lnTo>
                    <a:lnTo>
                      <a:pt x="28" y="138"/>
                    </a:lnTo>
                    <a:lnTo>
                      <a:pt x="23" y="149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18" name="Freeform 1207"/>
              <p:cNvSpPr>
                <a:spLocks/>
              </p:cNvSpPr>
              <p:nvPr/>
            </p:nvSpPr>
            <p:spPr bwMode="auto">
              <a:xfrm>
                <a:off x="-165" y="-1836"/>
                <a:ext cx="328" cy="129"/>
              </a:xfrm>
              <a:custGeom>
                <a:avLst/>
                <a:gdLst>
                  <a:gd name="T0" fmla="*/ 14 w 327"/>
                  <a:gd name="T1" fmla="*/ 126 h 126"/>
                  <a:gd name="T2" fmla="*/ 327 w 327"/>
                  <a:gd name="T3" fmla="*/ 55 h 126"/>
                  <a:gd name="T4" fmla="*/ 318 w 327"/>
                  <a:gd name="T5" fmla="*/ 0 h 126"/>
                  <a:gd name="T6" fmla="*/ 0 w 327"/>
                  <a:gd name="T7" fmla="*/ 69 h 126"/>
                  <a:gd name="T8" fmla="*/ 9 w 327"/>
                  <a:gd name="T9" fmla="*/ 124 h 126"/>
                  <a:gd name="T10" fmla="*/ 14 w 327"/>
                  <a:gd name="T11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7" h="126">
                    <a:moveTo>
                      <a:pt x="14" y="126"/>
                    </a:moveTo>
                    <a:lnTo>
                      <a:pt x="327" y="55"/>
                    </a:lnTo>
                    <a:lnTo>
                      <a:pt x="318" y="0"/>
                    </a:lnTo>
                    <a:lnTo>
                      <a:pt x="0" y="69"/>
                    </a:lnTo>
                    <a:lnTo>
                      <a:pt x="9" y="124"/>
                    </a:lnTo>
                    <a:lnTo>
                      <a:pt x="14" y="126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19" name="Freeform 1208"/>
              <p:cNvSpPr>
                <a:spLocks/>
              </p:cNvSpPr>
              <p:nvPr/>
            </p:nvSpPr>
            <p:spPr bwMode="auto">
              <a:xfrm>
                <a:off x="276" y="-1863"/>
                <a:ext cx="447" cy="92"/>
              </a:xfrm>
              <a:custGeom>
                <a:avLst/>
                <a:gdLst>
                  <a:gd name="T0" fmla="*/ 0 w 447"/>
                  <a:gd name="T1" fmla="*/ 60 h 88"/>
                  <a:gd name="T2" fmla="*/ 130 w 447"/>
                  <a:gd name="T3" fmla="*/ 60 h 88"/>
                  <a:gd name="T4" fmla="*/ 323 w 447"/>
                  <a:gd name="T5" fmla="*/ 88 h 88"/>
                  <a:gd name="T6" fmla="*/ 447 w 447"/>
                  <a:gd name="T7" fmla="*/ 69 h 88"/>
                  <a:gd name="T8" fmla="*/ 443 w 447"/>
                  <a:gd name="T9" fmla="*/ 14 h 88"/>
                  <a:gd name="T10" fmla="*/ 341 w 447"/>
                  <a:gd name="T11" fmla="*/ 28 h 88"/>
                  <a:gd name="T12" fmla="*/ 263 w 447"/>
                  <a:gd name="T13" fmla="*/ 37 h 88"/>
                  <a:gd name="T14" fmla="*/ 249 w 447"/>
                  <a:gd name="T15" fmla="*/ 23 h 88"/>
                  <a:gd name="T16" fmla="*/ 111 w 447"/>
                  <a:gd name="T17" fmla="*/ 0 h 88"/>
                  <a:gd name="T18" fmla="*/ 0 w 447"/>
                  <a:gd name="T19" fmla="*/ 14 h 88"/>
                  <a:gd name="T20" fmla="*/ 0 w 447"/>
                  <a:gd name="T21" fmla="*/ 60 h 88"/>
                  <a:gd name="T22" fmla="*/ 0 w 447"/>
                  <a:gd name="T23" fmla="*/ 6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47" h="88">
                    <a:moveTo>
                      <a:pt x="0" y="60"/>
                    </a:moveTo>
                    <a:lnTo>
                      <a:pt x="130" y="60"/>
                    </a:lnTo>
                    <a:lnTo>
                      <a:pt x="323" y="88"/>
                    </a:lnTo>
                    <a:lnTo>
                      <a:pt x="447" y="69"/>
                    </a:lnTo>
                    <a:lnTo>
                      <a:pt x="443" y="14"/>
                    </a:lnTo>
                    <a:lnTo>
                      <a:pt x="341" y="28"/>
                    </a:lnTo>
                    <a:lnTo>
                      <a:pt x="263" y="37"/>
                    </a:lnTo>
                    <a:lnTo>
                      <a:pt x="249" y="23"/>
                    </a:lnTo>
                    <a:lnTo>
                      <a:pt x="111" y="0"/>
                    </a:lnTo>
                    <a:lnTo>
                      <a:pt x="0" y="14"/>
                    </a:lnTo>
                    <a:lnTo>
                      <a:pt x="0" y="60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20" name="Freeform 1209"/>
              <p:cNvSpPr>
                <a:spLocks/>
              </p:cNvSpPr>
              <p:nvPr/>
            </p:nvSpPr>
            <p:spPr bwMode="auto">
              <a:xfrm>
                <a:off x="-209" y="-2003"/>
                <a:ext cx="452" cy="221"/>
              </a:xfrm>
              <a:custGeom>
                <a:avLst/>
                <a:gdLst>
                  <a:gd name="T0" fmla="*/ 0 w 451"/>
                  <a:gd name="T1" fmla="*/ 154 h 221"/>
                  <a:gd name="T2" fmla="*/ 414 w 451"/>
                  <a:gd name="T3" fmla="*/ 0 h 221"/>
                  <a:gd name="T4" fmla="*/ 442 w 451"/>
                  <a:gd name="T5" fmla="*/ 64 h 221"/>
                  <a:gd name="T6" fmla="*/ 451 w 451"/>
                  <a:gd name="T7" fmla="*/ 138 h 221"/>
                  <a:gd name="T8" fmla="*/ 364 w 451"/>
                  <a:gd name="T9" fmla="*/ 142 h 221"/>
                  <a:gd name="T10" fmla="*/ 23 w 451"/>
                  <a:gd name="T11" fmla="*/ 221 h 221"/>
                  <a:gd name="T12" fmla="*/ 0 w 451"/>
                  <a:gd name="T13" fmla="*/ 147 h 221"/>
                  <a:gd name="T14" fmla="*/ 0 w 451"/>
                  <a:gd name="T15" fmla="*/ 154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1" h="221">
                    <a:moveTo>
                      <a:pt x="0" y="154"/>
                    </a:moveTo>
                    <a:lnTo>
                      <a:pt x="414" y="0"/>
                    </a:lnTo>
                    <a:lnTo>
                      <a:pt x="442" y="64"/>
                    </a:lnTo>
                    <a:lnTo>
                      <a:pt x="451" y="138"/>
                    </a:lnTo>
                    <a:lnTo>
                      <a:pt x="364" y="142"/>
                    </a:lnTo>
                    <a:lnTo>
                      <a:pt x="23" y="221"/>
                    </a:lnTo>
                    <a:lnTo>
                      <a:pt x="0" y="147"/>
                    </a:ln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21" name="Freeform 1210"/>
              <p:cNvSpPr>
                <a:spLocks/>
              </p:cNvSpPr>
              <p:nvPr/>
            </p:nvSpPr>
            <p:spPr bwMode="auto">
              <a:xfrm>
                <a:off x="260" y="-2046"/>
                <a:ext cx="124" cy="178"/>
              </a:xfrm>
              <a:custGeom>
                <a:avLst/>
                <a:gdLst>
                  <a:gd name="T0" fmla="*/ 23 w 124"/>
                  <a:gd name="T1" fmla="*/ 176 h 176"/>
                  <a:gd name="T2" fmla="*/ 124 w 124"/>
                  <a:gd name="T3" fmla="*/ 161 h 176"/>
                  <a:gd name="T4" fmla="*/ 32 w 124"/>
                  <a:gd name="T5" fmla="*/ 0 h 176"/>
                  <a:gd name="T6" fmla="*/ 0 w 124"/>
                  <a:gd name="T7" fmla="*/ 18 h 176"/>
                  <a:gd name="T8" fmla="*/ 0 w 124"/>
                  <a:gd name="T9" fmla="*/ 51 h 176"/>
                  <a:gd name="T10" fmla="*/ 9 w 124"/>
                  <a:gd name="T11" fmla="*/ 171 h 176"/>
                  <a:gd name="T12" fmla="*/ 23 w 124"/>
                  <a:gd name="T13" fmla="*/ 176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4" h="176">
                    <a:moveTo>
                      <a:pt x="23" y="176"/>
                    </a:moveTo>
                    <a:lnTo>
                      <a:pt x="124" y="161"/>
                    </a:lnTo>
                    <a:lnTo>
                      <a:pt x="32" y="0"/>
                    </a:lnTo>
                    <a:lnTo>
                      <a:pt x="0" y="18"/>
                    </a:lnTo>
                    <a:lnTo>
                      <a:pt x="0" y="51"/>
                    </a:lnTo>
                    <a:lnTo>
                      <a:pt x="9" y="171"/>
                    </a:lnTo>
                    <a:lnTo>
                      <a:pt x="23" y="176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22" name="Freeform 1211"/>
              <p:cNvSpPr>
                <a:spLocks/>
              </p:cNvSpPr>
              <p:nvPr/>
            </p:nvSpPr>
            <p:spPr bwMode="auto">
              <a:xfrm>
                <a:off x="2757" y="-318"/>
                <a:ext cx="350" cy="334"/>
              </a:xfrm>
              <a:custGeom>
                <a:avLst/>
                <a:gdLst>
                  <a:gd name="T0" fmla="*/ 5 w 346"/>
                  <a:gd name="T1" fmla="*/ 332 h 332"/>
                  <a:gd name="T2" fmla="*/ 148 w 346"/>
                  <a:gd name="T3" fmla="*/ 322 h 332"/>
                  <a:gd name="T4" fmla="*/ 102 w 346"/>
                  <a:gd name="T5" fmla="*/ 281 h 332"/>
                  <a:gd name="T6" fmla="*/ 346 w 346"/>
                  <a:gd name="T7" fmla="*/ 28 h 332"/>
                  <a:gd name="T8" fmla="*/ 304 w 346"/>
                  <a:gd name="T9" fmla="*/ 0 h 332"/>
                  <a:gd name="T10" fmla="*/ 0 w 346"/>
                  <a:gd name="T11" fmla="*/ 332 h 332"/>
                  <a:gd name="T12" fmla="*/ 5 w 346"/>
                  <a:gd name="T13" fmla="*/ 332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6" h="332">
                    <a:moveTo>
                      <a:pt x="5" y="332"/>
                    </a:moveTo>
                    <a:lnTo>
                      <a:pt x="148" y="322"/>
                    </a:lnTo>
                    <a:lnTo>
                      <a:pt x="102" y="281"/>
                    </a:lnTo>
                    <a:lnTo>
                      <a:pt x="346" y="28"/>
                    </a:lnTo>
                    <a:lnTo>
                      <a:pt x="304" y="0"/>
                    </a:lnTo>
                    <a:lnTo>
                      <a:pt x="0" y="332"/>
                    </a:lnTo>
                    <a:lnTo>
                      <a:pt x="5" y="332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23" name="Freeform 1212"/>
              <p:cNvSpPr>
                <a:spLocks/>
              </p:cNvSpPr>
              <p:nvPr/>
            </p:nvSpPr>
            <p:spPr bwMode="auto">
              <a:xfrm>
                <a:off x="1783" y="-1335"/>
                <a:ext cx="269" cy="533"/>
              </a:xfrm>
              <a:custGeom>
                <a:avLst/>
                <a:gdLst>
                  <a:gd name="T0" fmla="*/ 208 w 267"/>
                  <a:gd name="T1" fmla="*/ 534 h 534"/>
                  <a:gd name="T2" fmla="*/ 267 w 267"/>
                  <a:gd name="T3" fmla="*/ 530 h 534"/>
                  <a:gd name="T4" fmla="*/ 258 w 267"/>
                  <a:gd name="T5" fmla="*/ 396 h 534"/>
                  <a:gd name="T6" fmla="*/ 79 w 267"/>
                  <a:gd name="T7" fmla="*/ 0 h 534"/>
                  <a:gd name="T8" fmla="*/ 0 w 267"/>
                  <a:gd name="T9" fmla="*/ 27 h 534"/>
                  <a:gd name="T10" fmla="*/ 171 w 267"/>
                  <a:gd name="T11" fmla="*/ 424 h 534"/>
                  <a:gd name="T12" fmla="*/ 208 w 267"/>
                  <a:gd name="T13" fmla="*/ 525 h 534"/>
                  <a:gd name="T14" fmla="*/ 208 w 267"/>
                  <a:gd name="T15" fmla="*/ 534 h 5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534">
                    <a:moveTo>
                      <a:pt x="208" y="534"/>
                    </a:moveTo>
                    <a:lnTo>
                      <a:pt x="267" y="530"/>
                    </a:lnTo>
                    <a:lnTo>
                      <a:pt x="258" y="396"/>
                    </a:lnTo>
                    <a:lnTo>
                      <a:pt x="79" y="0"/>
                    </a:lnTo>
                    <a:lnTo>
                      <a:pt x="0" y="27"/>
                    </a:lnTo>
                    <a:lnTo>
                      <a:pt x="171" y="424"/>
                    </a:lnTo>
                    <a:lnTo>
                      <a:pt x="208" y="525"/>
                    </a:lnTo>
                    <a:lnTo>
                      <a:pt x="208" y="534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24" name="Freeform 1213"/>
              <p:cNvSpPr>
                <a:spLocks/>
              </p:cNvSpPr>
              <p:nvPr/>
            </p:nvSpPr>
            <p:spPr bwMode="auto">
              <a:xfrm>
                <a:off x="314" y="-2089"/>
                <a:ext cx="404" cy="226"/>
              </a:xfrm>
              <a:custGeom>
                <a:avLst/>
                <a:gdLst>
                  <a:gd name="T0" fmla="*/ 0 w 406"/>
                  <a:gd name="T1" fmla="*/ 34 h 225"/>
                  <a:gd name="T2" fmla="*/ 74 w 406"/>
                  <a:gd name="T3" fmla="*/ 0 h 225"/>
                  <a:gd name="T4" fmla="*/ 162 w 406"/>
                  <a:gd name="T5" fmla="*/ 115 h 225"/>
                  <a:gd name="T6" fmla="*/ 217 w 406"/>
                  <a:gd name="T7" fmla="*/ 147 h 225"/>
                  <a:gd name="T8" fmla="*/ 406 w 406"/>
                  <a:gd name="T9" fmla="*/ 138 h 225"/>
                  <a:gd name="T10" fmla="*/ 383 w 406"/>
                  <a:gd name="T11" fmla="*/ 216 h 225"/>
                  <a:gd name="T12" fmla="*/ 222 w 406"/>
                  <a:gd name="T13" fmla="*/ 225 h 225"/>
                  <a:gd name="T14" fmla="*/ 97 w 406"/>
                  <a:gd name="T15" fmla="*/ 202 h 225"/>
                  <a:gd name="T16" fmla="*/ 0 w 406"/>
                  <a:gd name="T17" fmla="*/ 36 h 225"/>
                  <a:gd name="T18" fmla="*/ 0 w 406"/>
                  <a:gd name="T19" fmla="*/ 34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6" h="225">
                    <a:moveTo>
                      <a:pt x="0" y="34"/>
                    </a:moveTo>
                    <a:lnTo>
                      <a:pt x="74" y="0"/>
                    </a:lnTo>
                    <a:lnTo>
                      <a:pt x="162" y="115"/>
                    </a:lnTo>
                    <a:lnTo>
                      <a:pt x="217" y="147"/>
                    </a:lnTo>
                    <a:lnTo>
                      <a:pt x="406" y="138"/>
                    </a:lnTo>
                    <a:lnTo>
                      <a:pt x="383" y="216"/>
                    </a:lnTo>
                    <a:lnTo>
                      <a:pt x="222" y="225"/>
                    </a:lnTo>
                    <a:lnTo>
                      <a:pt x="97" y="202"/>
                    </a:lnTo>
                    <a:lnTo>
                      <a:pt x="0" y="36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25" name="Freeform 1214"/>
              <p:cNvSpPr>
                <a:spLocks/>
              </p:cNvSpPr>
              <p:nvPr/>
            </p:nvSpPr>
            <p:spPr bwMode="auto">
              <a:xfrm>
                <a:off x="411" y="-2148"/>
                <a:ext cx="280" cy="188"/>
              </a:xfrm>
              <a:custGeom>
                <a:avLst/>
                <a:gdLst>
                  <a:gd name="T0" fmla="*/ 0 w 284"/>
                  <a:gd name="T1" fmla="*/ 38 h 188"/>
                  <a:gd name="T2" fmla="*/ 72 w 284"/>
                  <a:gd name="T3" fmla="*/ 0 h 188"/>
                  <a:gd name="T4" fmla="*/ 128 w 284"/>
                  <a:gd name="T5" fmla="*/ 100 h 188"/>
                  <a:gd name="T6" fmla="*/ 164 w 284"/>
                  <a:gd name="T7" fmla="*/ 116 h 188"/>
                  <a:gd name="T8" fmla="*/ 244 w 284"/>
                  <a:gd name="T9" fmla="*/ 88 h 188"/>
                  <a:gd name="T10" fmla="*/ 284 w 284"/>
                  <a:gd name="T11" fmla="*/ 172 h 188"/>
                  <a:gd name="T12" fmla="*/ 196 w 284"/>
                  <a:gd name="T13" fmla="*/ 188 h 188"/>
                  <a:gd name="T14" fmla="*/ 108 w 284"/>
                  <a:gd name="T15" fmla="*/ 172 h 188"/>
                  <a:gd name="T16" fmla="*/ 48 w 284"/>
                  <a:gd name="T17" fmla="*/ 120 h 188"/>
                  <a:gd name="T18" fmla="*/ 4 w 284"/>
                  <a:gd name="T19" fmla="*/ 36 h 188"/>
                  <a:gd name="T20" fmla="*/ 0 w 284"/>
                  <a:gd name="T21" fmla="*/ 38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188">
                    <a:moveTo>
                      <a:pt x="0" y="38"/>
                    </a:moveTo>
                    <a:lnTo>
                      <a:pt x="72" y="0"/>
                    </a:lnTo>
                    <a:lnTo>
                      <a:pt x="128" y="100"/>
                    </a:lnTo>
                    <a:lnTo>
                      <a:pt x="164" y="116"/>
                    </a:lnTo>
                    <a:lnTo>
                      <a:pt x="244" y="88"/>
                    </a:lnTo>
                    <a:lnTo>
                      <a:pt x="284" y="172"/>
                    </a:lnTo>
                    <a:lnTo>
                      <a:pt x="196" y="188"/>
                    </a:lnTo>
                    <a:lnTo>
                      <a:pt x="108" y="172"/>
                    </a:lnTo>
                    <a:lnTo>
                      <a:pt x="48" y="120"/>
                    </a:lnTo>
                    <a:lnTo>
                      <a:pt x="4" y="36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26" name="Freeform 1215"/>
              <p:cNvSpPr>
                <a:spLocks/>
              </p:cNvSpPr>
              <p:nvPr/>
            </p:nvSpPr>
            <p:spPr bwMode="auto">
              <a:xfrm>
                <a:off x="265" y="-2590"/>
                <a:ext cx="307" cy="312"/>
              </a:xfrm>
              <a:custGeom>
                <a:avLst/>
                <a:gdLst>
                  <a:gd name="T0" fmla="*/ 4 w 308"/>
                  <a:gd name="T1" fmla="*/ 48 h 316"/>
                  <a:gd name="T2" fmla="*/ 56 w 308"/>
                  <a:gd name="T3" fmla="*/ 92 h 316"/>
                  <a:gd name="T4" fmla="*/ 128 w 308"/>
                  <a:gd name="T5" fmla="*/ 132 h 316"/>
                  <a:gd name="T6" fmla="*/ 196 w 308"/>
                  <a:gd name="T7" fmla="*/ 184 h 316"/>
                  <a:gd name="T8" fmla="*/ 276 w 308"/>
                  <a:gd name="T9" fmla="*/ 316 h 316"/>
                  <a:gd name="T10" fmla="*/ 308 w 308"/>
                  <a:gd name="T11" fmla="*/ 280 h 316"/>
                  <a:gd name="T12" fmla="*/ 280 w 308"/>
                  <a:gd name="T13" fmla="*/ 68 h 316"/>
                  <a:gd name="T14" fmla="*/ 32 w 308"/>
                  <a:gd name="T15" fmla="*/ 0 h 316"/>
                  <a:gd name="T16" fmla="*/ 0 w 308"/>
                  <a:gd name="T17" fmla="*/ 48 h 316"/>
                  <a:gd name="T18" fmla="*/ 4 w 308"/>
                  <a:gd name="T19" fmla="*/ 48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8" h="316">
                    <a:moveTo>
                      <a:pt x="4" y="48"/>
                    </a:moveTo>
                    <a:lnTo>
                      <a:pt x="56" y="92"/>
                    </a:lnTo>
                    <a:lnTo>
                      <a:pt x="128" y="132"/>
                    </a:lnTo>
                    <a:lnTo>
                      <a:pt x="196" y="184"/>
                    </a:lnTo>
                    <a:lnTo>
                      <a:pt x="276" y="316"/>
                    </a:lnTo>
                    <a:lnTo>
                      <a:pt x="308" y="280"/>
                    </a:lnTo>
                    <a:lnTo>
                      <a:pt x="280" y="68"/>
                    </a:lnTo>
                    <a:lnTo>
                      <a:pt x="32" y="0"/>
                    </a:lnTo>
                    <a:lnTo>
                      <a:pt x="0" y="48"/>
                    </a:lnTo>
                    <a:lnTo>
                      <a:pt x="4" y="4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27" name="Freeform 1216"/>
              <p:cNvSpPr>
                <a:spLocks/>
              </p:cNvSpPr>
              <p:nvPr/>
            </p:nvSpPr>
            <p:spPr bwMode="auto">
              <a:xfrm>
                <a:off x="179" y="-2531"/>
                <a:ext cx="371" cy="361"/>
              </a:xfrm>
              <a:custGeom>
                <a:avLst/>
                <a:gdLst>
                  <a:gd name="T0" fmla="*/ 56 w 372"/>
                  <a:gd name="T1" fmla="*/ 8 h 360"/>
                  <a:gd name="T2" fmla="*/ 132 w 372"/>
                  <a:gd name="T3" fmla="*/ 72 h 360"/>
                  <a:gd name="T4" fmla="*/ 200 w 372"/>
                  <a:gd name="T5" fmla="*/ 108 h 360"/>
                  <a:gd name="T6" fmla="*/ 280 w 372"/>
                  <a:gd name="T7" fmla="*/ 168 h 360"/>
                  <a:gd name="T8" fmla="*/ 372 w 372"/>
                  <a:gd name="T9" fmla="*/ 316 h 360"/>
                  <a:gd name="T10" fmla="*/ 304 w 372"/>
                  <a:gd name="T11" fmla="*/ 360 h 360"/>
                  <a:gd name="T12" fmla="*/ 204 w 372"/>
                  <a:gd name="T13" fmla="*/ 216 h 360"/>
                  <a:gd name="T14" fmla="*/ 140 w 372"/>
                  <a:gd name="T15" fmla="*/ 172 h 360"/>
                  <a:gd name="T16" fmla="*/ 80 w 372"/>
                  <a:gd name="T17" fmla="*/ 124 h 360"/>
                  <a:gd name="T18" fmla="*/ 0 w 372"/>
                  <a:gd name="T19" fmla="*/ 64 h 360"/>
                  <a:gd name="T20" fmla="*/ 56 w 372"/>
                  <a:gd name="T21" fmla="*/ 0 h 360"/>
                  <a:gd name="T22" fmla="*/ 56 w 372"/>
                  <a:gd name="T23" fmla="*/ 8 h 3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2" h="360">
                    <a:moveTo>
                      <a:pt x="56" y="8"/>
                    </a:moveTo>
                    <a:lnTo>
                      <a:pt x="132" y="72"/>
                    </a:lnTo>
                    <a:lnTo>
                      <a:pt x="200" y="108"/>
                    </a:lnTo>
                    <a:lnTo>
                      <a:pt x="280" y="168"/>
                    </a:lnTo>
                    <a:lnTo>
                      <a:pt x="372" y="316"/>
                    </a:lnTo>
                    <a:lnTo>
                      <a:pt x="304" y="360"/>
                    </a:lnTo>
                    <a:lnTo>
                      <a:pt x="204" y="216"/>
                    </a:lnTo>
                    <a:lnTo>
                      <a:pt x="140" y="172"/>
                    </a:lnTo>
                    <a:lnTo>
                      <a:pt x="80" y="124"/>
                    </a:lnTo>
                    <a:lnTo>
                      <a:pt x="0" y="64"/>
                    </a:lnTo>
                    <a:lnTo>
                      <a:pt x="56" y="0"/>
                    </a:lnTo>
                    <a:lnTo>
                      <a:pt x="56" y="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28" name="Freeform 1217"/>
              <p:cNvSpPr>
                <a:spLocks/>
              </p:cNvSpPr>
              <p:nvPr/>
            </p:nvSpPr>
            <p:spPr bwMode="auto">
              <a:xfrm>
                <a:off x="690" y="-851"/>
                <a:ext cx="544" cy="167"/>
              </a:xfrm>
              <a:custGeom>
                <a:avLst/>
                <a:gdLst>
                  <a:gd name="T0" fmla="*/ 20 w 540"/>
                  <a:gd name="T1" fmla="*/ 170 h 170"/>
                  <a:gd name="T2" fmla="*/ 172 w 540"/>
                  <a:gd name="T3" fmla="*/ 156 h 170"/>
                  <a:gd name="T4" fmla="*/ 320 w 540"/>
                  <a:gd name="T5" fmla="*/ 120 h 170"/>
                  <a:gd name="T6" fmla="*/ 348 w 540"/>
                  <a:gd name="T7" fmla="*/ 148 h 170"/>
                  <a:gd name="T8" fmla="*/ 540 w 540"/>
                  <a:gd name="T9" fmla="*/ 116 h 170"/>
                  <a:gd name="T10" fmla="*/ 512 w 540"/>
                  <a:gd name="T11" fmla="*/ 36 h 170"/>
                  <a:gd name="T12" fmla="*/ 348 w 540"/>
                  <a:gd name="T13" fmla="*/ 36 h 170"/>
                  <a:gd name="T14" fmla="*/ 304 w 540"/>
                  <a:gd name="T15" fmla="*/ 0 h 170"/>
                  <a:gd name="T16" fmla="*/ 0 w 540"/>
                  <a:gd name="T17" fmla="*/ 60 h 170"/>
                  <a:gd name="T18" fmla="*/ 24 w 540"/>
                  <a:gd name="T19" fmla="*/ 160 h 170"/>
                  <a:gd name="T20" fmla="*/ 20 w 540"/>
                  <a:gd name="T21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40" h="170">
                    <a:moveTo>
                      <a:pt x="20" y="170"/>
                    </a:moveTo>
                    <a:lnTo>
                      <a:pt x="172" y="156"/>
                    </a:lnTo>
                    <a:lnTo>
                      <a:pt x="320" y="120"/>
                    </a:lnTo>
                    <a:lnTo>
                      <a:pt x="348" y="148"/>
                    </a:lnTo>
                    <a:lnTo>
                      <a:pt x="540" y="116"/>
                    </a:lnTo>
                    <a:lnTo>
                      <a:pt x="512" y="36"/>
                    </a:lnTo>
                    <a:lnTo>
                      <a:pt x="348" y="36"/>
                    </a:lnTo>
                    <a:lnTo>
                      <a:pt x="304" y="0"/>
                    </a:lnTo>
                    <a:lnTo>
                      <a:pt x="0" y="60"/>
                    </a:lnTo>
                    <a:lnTo>
                      <a:pt x="24" y="160"/>
                    </a:lnTo>
                    <a:lnTo>
                      <a:pt x="20" y="170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29" name="Freeform 1218"/>
              <p:cNvSpPr>
                <a:spLocks/>
              </p:cNvSpPr>
              <p:nvPr/>
            </p:nvSpPr>
            <p:spPr bwMode="auto">
              <a:xfrm>
                <a:off x="131" y="-2450"/>
                <a:ext cx="328" cy="328"/>
              </a:xfrm>
              <a:custGeom>
                <a:avLst/>
                <a:gdLst>
                  <a:gd name="T0" fmla="*/ 0 w 332"/>
                  <a:gd name="T1" fmla="*/ 56 h 324"/>
                  <a:gd name="T2" fmla="*/ 156 w 332"/>
                  <a:gd name="T3" fmla="*/ 184 h 324"/>
                  <a:gd name="T4" fmla="*/ 208 w 332"/>
                  <a:gd name="T5" fmla="*/ 236 h 324"/>
                  <a:gd name="T6" fmla="*/ 268 w 332"/>
                  <a:gd name="T7" fmla="*/ 324 h 324"/>
                  <a:gd name="T8" fmla="*/ 332 w 332"/>
                  <a:gd name="T9" fmla="*/ 292 h 324"/>
                  <a:gd name="T10" fmla="*/ 252 w 332"/>
                  <a:gd name="T11" fmla="*/ 164 h 324"/>
                  <a:gd name="T12" fmla="*/ 184 w 332"/>
                  <a:gd name="T13" fmla="*/ 108 h 324"/>
                  <a:gd name="T14" fmla="*/ 40 w 332"/>
                  <a:gd name="T15" fmla="*/ 0 h 324"/>
                  <a:gd name="T16" fmla="*/ 4 w 332"/>
                  <a:gd name="T17" fmla="*/ 56 h 324"/>
                  <a:gd name="T18" fmla="*/ 0 w 332"/>
                  <a:gd name="T19" fmla="*/ 56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2" h="324">
                    <a:moveTo>
                      <a:pt x="0" y="56"/>
                    </a:moveTo>
                    <a:lnTo>
                      <a:pt x="156" y="184"/>
                    </a:lnTo>
                    <a:lnTo>
                      <a:pt x="208" y="236"/>
                    </a:lnTo>
                    <a:lnTo>
                      <a:pt x="268" y="324"/>
                    </a:lnTo>
                    <a:lnTo>
                      <a:pt x="332" y="292"/>
                    </a:lnTo>
                    <a:lnTo>
                      <a:pt x="252" y="164"/>
                    </a:lnTo>
                    <a:lnTo>
                      <a:pt x="184" y="108"/>
                    </a:lnTo>
                    <a:lnTo>
                      <a:pt x="40" y="0"/>
                    </a:lnTo>
                    <a:lnTo>
                      <a:pt x="4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30" name="Freeform 1219"/>
              <p:cNvSpPr>
                <a:spLocks/>
              </p:cNvSpPr>
              <p:nvPr/>
            </p:nvSpPr>
            <p:spPr bwMode="auto">
              <a:xfrm>
                <a:off x="-252" y="-2170"/>
                <a:ext cx="458" cy="285"/>
              </a:xfrm>
              <a:custGeom>
                <a:avLst/>
                <a:gdLst>
                  <a:gd name="T0" fmla="*/ 24 w 456"/>
                  <a:gd name="T1" fmla="*/ 276 h 284"/>
                  <a:gd name="T2" fmla="*/ 92 w 456"/>
                  <a:gd name="T3" fmla="*/ 272 h 284"/>
                  <a:gd name="T4" fmla="*/ 456 w 456"/>
                  <a:gd name="T5" fmla="*/ 144 h 284"/>
                  <a:gd name="T6" fmla="*/ 404 w 456"/>
                  <a:gd name="T7" fmla="*/ 88 h 284"/>
                  <a:gd name="T8" fmla="*/ 308 w 456"/>
                  <a:gd name="T9" fmla="*/ 128 h 284"/>
                  <a:gd name="T10" fmla="*/ 352 w 456"/>
                  <a:gd name="T11" fmla="*/ 32 h 284"/>
                  <a:gd name="T12" fmla="*/ 304 w 456"/>
                  <a:gd name="T13" fmla="*/ 0 h 284"/>
                  <a:gd name="T14" fmla="*/ 204 w 456"/>
                  <a:gd name="T15" fmla="*/ 120 h 284"/>
                  <a:gd name="T16" fmla="*/ 0 w 456"/>
                  <a:gd name="T17" fmla="*/ 224 h 284"/>
                  <a:gd name="T18" fmla="*/ 16 w 456"/>
                  <a:gd name="T19" fmla="*/ 284 h 284"/>
                  <a:gd name="T20" fmla="*/ 24 w 456"/>
                  <a:gd name="T21" fmla="*/ 276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6" h="284">
                    <a:moveTo>
                      <a:pt x="24" y="276"/>
                    </a:moveTo>
                    <a:lnTo>
                      <a:pt x="92" y="272"/>
                    </a:lnTo>
                    <a:lnTo>
                      <a:pt x="456" y="144"/>
                    </a:lnTo>
                    <a:lnTo>
                      <a:pt x="404" y="88"/>
                    </a:lnTo>
                    <a:lnTo>
                      <a:pt x="308" y="128"/>
                    </a:lnTo>
                    <a:lnTo>
                      <a:pt x="352" y="32"/>
                    </a:lnTo>
                    <a:lnTo>
                      <a:pt x="304" y="0"/>
                    </a:lnTo>
                    <a:lnTo>
                      <a:pt x="204" y="120"/>
                    </a:lnTo>
                    <a:lnTo>
                      <a:pt x="0" y="224"/>
                    </a:lnTo>
                    <a:lnTo>
                      <a:pt x="16" y="284"/>
                    </a:lnTo>
                    <a:lnTo>
                      <a:pt x="24" y="276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31" name="Freeform 1220"/>
              <p:cNvSpPr>
                <a:spLocks/>
              </p:cNvSpPr>
              <p:nvPr/>
            </p:nvSpPr>
            <p:spPr bwMode="auto">
              <a:xfrm>
                <a:off x="98" y="-2364"/>
                <a:ext cx="264" cy="285"/>
              </a:xfrm>
              <a:custGeom>
                <a:avLst/>
                <a:gdLst>
                  <a:gd name="T0" fmla="*/ 24 w 268"/>
                  <a:gd name="T1" fmla="*/ 0 h 284"/>
                  <a:gd name="T2" fmla="*/ 172 w 268"/>
                  <a:gd name="T3" fmla="*/ 112 h 284"/>
                  <a:gd name="T4" fmla="*/ 268 w 268"/>
                  <a:gd name="T5" fmla="*/ 256 h 284"/>
                  <a:gd name="T6" fmla="*/ 204 w 268"/>
                  <a:gd name="T7" fmla="*/ 284 h 284"/>
                  <a:gd name="T8" fmla="*/ 128 w 268"/>
                  <a:gd name="T9" fmla="*/ 164 h 284"/>
                  <a:gd name="T10" fmla="*/ 0 w 268"/>
                  <a:gd name="T11" fmla="*/ 84 h 284"/>
                  <a:gd name="T12" fmla="*/ 16 w 268"/>
                  <a:gd name="T13" fmla="*/ 0 h 284"/>
                  <a:gd name="T14" fmla="*/ 24 w 268"/>
                  <a:gd name="T1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8" h="284">
                    <a:moveTo>
                      <a:pt x="24" y="0"/>
                    </a:moveTo>
                    <a:lnTo>
                      <a:pt x="172" y="112"/>
                    </a:lnTo>
                    <a:lnTo>
                      <a:pt x="268" y="256"/>
                    </a:lnTo>
                    <a:lnTo>
                      <a:pt x="204" y="284"/>
                    </a:lnTo>
                    <a:cubicBezTo>
                      <a:pt x="181" y="269"/>
                      <a:pt x="162" y="197"/>
                      <a:pt x="128" y="164"/>
                    </a:cubicBezTo>
                    <a:cubicBezTo>
                      <a:pt x="94" y="131"/>
                      <a:pt x="19" y="111"/>
                      <a:pt x="0" y="84"/>
                    </a:cubicBezTo>
                    <a:lnTo>
                      <a:pt x="16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32" name="Freeform 1221"/>
              <p:cNvSpPr>
                <a:spLocks/>
              </p:cNvSpPr>
              <p:nvPr/>
            </p:nvSpPr>
            <p:spPr bwMode="auto">
              <a:xfrm>
                <a:off x="50" y="-2261"/>
                <a:ext cx="221" cy="210"/>
              </a:xfrm>
              <a:custGeom>
                <a:avLst/>
                <a:gdLst>
                  <a:gd name="T0" fmla="*/ 8 w 224"/>
                  <a:gd name="T1" fmla="*/ 70 h 212"/>
                  <a:gd name="T2" fmla="*/ 36 w 224"/>
                  <a:gd name="T3" fmla="*/ 0 h 212"/>
                  <a:gd name="T4" fmla="*/ 164 w 224"/>
                  <a:gd name="T5" fmla="*/ 88 h 212"/>
                  <a:gd name="T6" fmla="*/ 224 w 224"/>
                  <a:gd name="T7" fmla="*/ 188 h 212"/>
                  <a:gd name="T8" fmla="*/ 184 w 224"/>
                  <a:gd name="T9" fmla="*/ 212 h 212"/>
                  <a:gd name="T10" fmla="*/ 152 w 224"/>
                  <a:gd name="T11" fmla="*/ 200 h 212"/>
                  <a:gd name="T12" fmla="*/ 100 w 224"/>
                  <a:gd name="T13" fmla="*/ 136 h 212"/>
                  <a:gd name="T14" fmla="*/ 0 w 224"/>
                  <a:gd name="T15" fmla="*/ 68 h 212"/>
                  <a:gd name="T16" fmla="*/ 8 w 224"/>
                  <a:gd name="T17" fmla="*/ 7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4" h="212">
                    <a:moveTo>
                      <a:pt x="8" y="70"/>
                    </a:moveTo>
                    <a:lnTo>
                      <a:pt x="36" y="0"/>
                    </a:lnTo>
                    <a:lnTo>
                      <a:pt x="164" y="88"/>
                    </a:lnTo>
                    <a:lnTo>
                      <a:pt x="224" y="188"/>
                    </a:lnTo>
                    <a:lnTo>
                      <a:pt x="184" y="212"/>
                    </a:lnTo>
                    <a:lnTo>
                      <a:pt x="152" y="200"/>
                    </a:lnTo>
                    <a:lnTo>
                      <a:pt x="100" y="136"/>
                    </a:lnTo>
                    <a:lnTo>
                      <a:pt x="0" y="68"/>
                    </a:lnTo>
                    <a:lnTo>
                      <a:pt x="8" y="7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33" name="Freeform 1222"/>
              <p:cNvSpPr>
                <a:spLocks/>
              </p:cNvSpPr>
              <p:nvPr/>
            </p:nvSpPr>
            <p:spPr bwMode="auto">
              <a:xfrm>
                <a:off x="-295" y="-2224"/>
                <a:ext cx="323" cy="264"/>
              </a:xfrm>
              <a:custGeom>
                <a:avLst/>
                <a:gdLst>
                  <a:gd name="T0" fmla="*/ 32 w 324"/>
                  <a:gd name="T1" fmla="*/ 262 h 264"/>
                  <a:gd name="T2" fmla="*/ 212 w 324"/>
                  <a:gd name="T3" fmla="*/ 172 h 264"/>
                  <a:gd name="T4" fmla="*/ 324 w 324"/>
                  <a:gd name="T5" fmla="*/ 44 h 264"/>
                  <a:gd name="T6" fmla="*/ 264 w 324"/>
                  <a:gd name="T7" fmla="*/ 0 h 264"/>
                  <a:gd name="T8" fmla="*/ 164 w 324"/>
                  <a:gd name="T9" fmla="*/ 116 h 264"/>
                  <a:gd name="T10" fmla="*/ 0 w 324"/>
                  <a:gd name="T11" fmla="*/ 200 h 264"/>
                  <a:gd name="T12" fmla="*/ 32 w 324"/>
                  <a:gd name="T13" fmla="*/ 264 h 264"/>
                  <a:gd name="T14" fmla="*/ 32 w 324"/>
                  <a:gd name="T15" fmla="*/ 262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4" h="264">
                    <a:moveTo>
                      <a:pt x="32" y="262"/>
                    </a:moveTo>
                    <a:lnTo>
                      <a:pt x="212" y="172"/>
                    </a:lnTo>
                    <a:lnTo>
                      <a:pt x="324" y="44"/>
                    </a:lnTo>
                    <a:lnTo>
                      <a:pt x="264" y="0"/>
                    </a:lnTo>
                    <a:lnTo>
                      <a:pt x="164" y="116"/>
                    </a:lnTo>
                    <a:lnTo>
                      <a:pt x="0" y="200"/>
                    </a:lnTo>
                    <a:lnTo>
                      <a:pt x="32" y="264"/>
                    </a:lnTo>
                    <a:lnTo>
                      <a:pt x="32" y="26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34" name="Freeform 1223"/>
              <p:cNvSpPr>
                <a:spLocks/>
              </p:cNvSpPr>
              <p:nvPr/>
            </p:nvSpPr>
            <p:spPr bwMode="auto">
              <a:xfrm>
                <a:off x="-408" y="-2326"/>
                <a:ext cx="285" cy="226"/>
              </a:xfrm>
              <a:custGeom>
                <a:avLst/>
                <a:gdLst>
                  <a:gd name="T0" fmla="*/ 0 w 288"/>
                  <a:gd name="T1" fmla="*/ 164 h 224"/>
                  <a:gd name="T2" fmla="*/ 120 w 288"/>
                  <a:gd name="T3" fmla="*/ 96 h 224"/>
                  <a:gd name="T4" fmla="*/ 224 w 288"/>
                  <a:gd name="T5" fmla="*/ 0 h 224"/>
                  <a:gd name="T6" fmla="*/ 288 w 288"/>
                  <a:gd name="T7" fmla="*/ 36 h 224"/>
                  <a:gd name="T8" fmla="*/ 176 w 288"/>
                  <a:gd name="T9" fmla="*/ 140 h 224"/>
                  <a:gd name="T10" fmla="*/ 36 w 288"/>
                  <a:gd name="T11" fmla="*/ 224 h 224"/>
                  <a:gd name="T12" fmla="*/ 0 w 288"/>
                  <a:gd name="T13" fmla="*/ 168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224">
                    <a:moveTo>
                      <a:pt x="0" y="164"/>
                    </a:moveTo>
                    <a:lnTo>
                      <a:pt x="120" y="96"/>
                    </a:lnTo>
                    <a:lnTo>
                      <a:pt x="224" y="0"/>
                    </a:lnTo>
                    <a:lnTo>
                      <a:pt x="288" y="36"/>
                    </a:lnTo>
                    <a:lnTo>
                      <a:pt x="176" y="140"/>
                    </a:lnTo>
                    <a:lnTo>
                      <a:pt x="36" y="224"/>
                    </a:lnTo>
                    <a:lnTo>
                      <a:pt x="0" y="168"/>
                    </a:lnTo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35" name="Freeform 1224"/>
              <p:cNvSpPr>
                <a:spLocks/>
              </p:cNvSpPr>
              <p:nvPr/>
            </p:nvSpPr>
            <p:spPr bwMode="auto">
              <a:xfrm>
                <a:off x="-354" y="-2272"/>
                <a:ext cx="296" cy="232"/>
              </a:xfrm>
              <a:custGeom>
                <a:avLst/>
                <a:gdLst>
                  <a:gd name="T0" fmla="*/ 4 w 300"/>
                  <a:gd name="T1" fmla="*/ 186 h 232"/>
                  <a:gd name="T2" fmla="*/ 136 w 300"/>
                  <a:gd name="T3" fmla="*/ 100 h 232"/>
                  <a:gd name="T4" fmla="*/ 252 w 300"/>
                  <a:gd name="T5" fmla="*/ 0 h 232"/>
                  <a:gd name="T6" fmla="*/ 300 w 300"/>
                  <a:gd name="T7" fmla="*/ 40 h 232"/>
                  <a:gd name="T8" fmla="*/ 200 w 300"/>
                  <a:gd name="T9" fmla="*/ 152 h 232"/>
                  <a:gd name="T10" fmla="*/ 52 w 300"/>
                  <a:gd name="T11" fmla="*/ 232 h 232"/>
                  <a:gd name="T12" fmla="*/ 0 w 300"/>
                  <a:gd name="T13" fmla="*/ 188 h 232"/>
                  <a:gd name="T14" fmla="*/ 4 w 300"/>
                  <a:gd name="T15" fmla="*/ 186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0" h="232">
                    <a:moveTo>
                      <a:pt x="4" y="186"/>
                    </a:moveTo>
                    <a:lnTo>
                      <a:pt x="136" y="100"/>
                    </a:lnTo>
                    <a:lnTo>
                      <a:pt x="252" y="0"/>
                    </a:lnTo>
                    <a:lnTo>
                      <a:pt x="300" y="40"/>
                    </a:lnTo>
                    <a:lnTo>
                      <a:pt x="200" y="152"/>
                    </a:lnTo>
                    <a:lnTo>
                      <a:pt x="52" y="232"/>
                    </a:lnTo>
                    <a:lnTo>
                      <a:pt x="0" y="188"/>
                    </a:lnTo>
                    <a:lnTo>
                      <a:pt x="4" y="186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36" name="Freeform 1225"/>
              <p:cNvSpPr>
                <a:spLocks/>
              </p:cNvSpPr>
              <p:nvPr/>
            </p:nvSpPr>
            <p:spPr bwMode="auto">
              <a:xfrm>
                <a:off x="-165" y="-2401"/>
                <a:ext cx="215" cy="151"/>
              </a:xfrm>
              <a:custGeom>
                <a:avLst/>
                <a:gdLst>
                  <a:gd name="T0" fmla="*/ 4 w 216"/>
                  <a:gd name="T1" fmla="*/ 62 h 152"/>
                  <a:gd name="T2" fmla="*/ 76 w 216"/>
                  <a:gd name="T3" fmla="*/ 0 h 152"/>
                  <a:gd name="T4" fmla="*/ 132 w 216"/>
                  <a:gd name="T5" fmla="*/ 72 h 152"/>
                  <a:gd name="T6" fmla="*/ 216 w 216"/>
                  <a:gd name="T7" fmla="*/ 120 h 152"/>
                  <a:gd name="T8" fmla="*/ 188 w 216"/>
                  <a:gd name="T9" fmla="*/ 152 h 152"/>
                  <a:gd name="T10" fmla="*/ 132 w 216"/>
                  <a:gd name="T11" fmla="*/ 116 h 152"/>
                  <a:gd name="T12" fmla="*/ 116 w 216"/>
                  <a:gd name="T13" fmla="*/ 128 h 152"/>
                  <a:gd name="T14" fmla="*/ 0 w 216"/>
                  <a:gd name="T15" fmla="*/ 64 h 152"/>
                  <a:gd name="T16" fmla="*/ 4 w 216"/>
                  <a:gd name="T17" fmla="*/ 6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6" h="152">
                    <a:moveTo>
                      <a:pt x="4" y="62"/>
                    </a:moveTo>
                    <a:lnTo>
                      <a:pt x="76" y="0"/>
                    </a:lnTo>
                    <a:lnTo>
                      <a:pt x="132" y="72"/>
                    </a:lnTo>
                    <a:lnTo>
                      <a:pt x="216" y="120"/>
                    </a:lnTo>
                    <a:lnTo>
                      <a:pt x="188" y="152"/>
                    </a:lnTo>
                    <a:lnTo>
                      <a:pt x="132" y="116"/>
                    </a:lnTo>
                    <a:lnTo>
                      <a:pt x="116" y="128"/>
                    </a:lnTo>
                    <a:lnTo>
                      <a:pt x="0" y="64"/>
                    </a:lnTo>
                    <a:lnTo>
                      <a:pt x="4" y="6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37" name="Freeform 1226"/>
              <p:cNvSpPr>
                <a:spLocks/>
              </p:cNvSpPr>
              <p:nvPr/>
            </p:nvSpPr>
            <p:spPr bwMode="auto">
              <a:xfrm>
                <a:off x="-74" y="-2482"/>
                <a:ext cx="172" cy="178"/>
              </a:xfrm>
              <a:custGeom>
                <a:avLst/>
                <a:gdLst>
                  <a:gd name="T0" fmla="*/ 4 w 172"/>
                  <a:gd name="T1" fmla="*/ 62 h 180"/>
                  <a:gd name="T2" fmla="*/ 88 w 172"/>
                  <a:gd name="T3" fmla="*/ 0 h 180"/>
                  <a:gd name="T4" fmla="*/ 124 w 172"/>
                  <a:gd name="T5" fmla="*/ 68 h 180"/>
                  <a:gd name="T6" fmla="*/ 172 w 172"/>
                  <a:gd name="T7" fmla="*/ 96 h 180"/>
                  <a:gd name="T8" fmla="*/ 144 w 172"/>
                  <a:gd name="T9" fmla="*/ 180 h 180"/>
                  <a:gd name="T10" fmla="*/ 72 w 172"/>
                  <a:gd name="T11" fmla="*/ 136 h 180"/>
                  <a:gd name="T12" fmla="*/ 0 w 172"/>
                  <a:gd name="T13" fmla="*/ 56 h 180"/>
                  <a:gd name="T14" fmla="*/ 4 w 172"/>
                  <a:gd name="T15" fmla="*/ 6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2" h="180">
                    <a:moveTo>
                      <a:pt x="4" y="62"/>
                    </a:moveTo>
                    <a:lnTo>
                      <a:pt x="88" y="0"/>
                    </a:lnTo>
                    <a:lnTo>
                      <a:pt x="124" y="68"/>
                    </a:lnTo>
                    <a:lnTo>
                      <a:pt x="172" y="96"/>
                    </a:lnTo>
                    <a:lnTo>
                      <a:pt x="144" y="180"/>
                    </a:lnTo>
                    <a:lnTo>
                      <a:pt x="72" y="136"/>
                    </a:lnTo>
                    <a:lnTo>
                      <a:pt x="0" y="56"/>
                    </a:lnTo>
                    <a:lnTo>
                      <a:pt x="4" y="6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38" name="Freeform 1227"/>
              <p:cNvSpPr>
                <a:spLocks/>
              </p:cNvSpPr>
              <p:nvPr/>
            </p:nvSpPr>
            <p:spPr bwMode="auto">
              <a:xfrm>
                <a:off x="34" y="-2547"/>
                <a:ext cx="118" cy="140"/>
              </a:xfrm>
              <a:custGeom>
                <a:avLst/>
                <a:gdLst>
                  <a:gd name="T0" fmla="*/ 0 w 116"/>
                  <a:gd name="T1" fmla="*/ 50 h 140"/>
                  <a:gd name="T2" fmla="*/ 72 w 116"/>
                  <a:gd name="T3" fmla="*/ 0 h 140"/>
                  <a:gd name="T4" fmla="*/ 116 w 116"/>
                  <a:gd name="T5" fmla="*/ 72 h 140"/>
                  <a:gd name="T6" fmla="*/ 68 w 116"/>
                  <a:gd name="T7" fmla="*/ 140 h 140"/>
                  <a:gd name="T8" fmla="*/ 4 w 116"/>
                  <a:gd name="T9" fmla="*/ 48 h 140"/>
                  <a:gd name="T10" fmla="*/ 0 w 116"/>
                  <a:gd name="T11" fmla="*/ 5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6" h="140">
                    <a:moveTo>
                      <a:pt x="0" y="50"/>
                    </a:moveTo>
                    <a:lnTo>
                      <a:pt x="72" y="0"/>
                    </a:lnTo>
                    <a:lnTo>
                      <a:pt x="116" y="72"/>
                    </a:lnTo>
                    <a:lnTo>
                      <a:pt x="68" y="140"/>
                    </a:lnTo>
                    <a:lnTo>
                      <a:pt x="4" y="48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39" name="Freeform 1228"/>
              <p:cNvSpPr>
                <a:spLocks/>
              </p:cNvSpPr>
              <p:nvPr/>
            </p:nvSpPr>
            <p:spPr bwMode="auto">
              <a:xfrm>
                <a:off x="120" y="-2606"/>
                <a:ext cx="108" cy="113"/>
              </a:xfrm>
              <a:custGeom>
                <a:avLst/>
                <a:gdLst>
                  <a:gd name="T0" fmla="*/ 0 w 108"/>
                  <a:gd name="T1" fmla="*/ 22 h 116"/>
                  <a:gd name="T2" fmla="*/ 76 w 108"/>
                  <a:gd name="T3" fmla="*/ 0 h 116"/>
                  <a:gd name="T4" fmla="*/ 108 w 108"/>
                  <a:gd name="T5" fmla="*/ 68 h 116"/>
                  <a:gd name="T6" fmla="*/ 48 w 108"/>
                  <a:gd name="T7" fmla="*/ 116 h 116"/>
                  <a:gd name="T8" fmla="*/ 20 w 108"/>
                  <a:gd name="T9" fmla="*/ 56 h 116"/>
                  <a:gd name="T10" fmla="*/ 4 w 108"/>
                  <a:gd name="T11" fmla="*/ 20 h 116"/>
                  <a:gd name="T12" fmla="*/ 0 w 108"/>
                  <a:gd name="T13" fmla="*/ 2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8" h="116">
                    <a:moveTo>
                      <a:pt x="0" y="22"/>
                    </a:moveTo>
                    <a:lnTo>
                      <a:pt x="76" y="0"/>
                    </a:lnTo>
                    <a:lnTo>
                      <a:pt x="108" y="68"/>
                    </a:lnTo>
                    <a:lnTo>
                      <a:pt x="48" y="116"/>
                    </a:lnTo>
                    <a:lnTo>
                      <a:pt x="20" y="56"/>
                    </a:lnTo>
                    <a:lnTo>
                      <a:pt x="4" y="20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40" name="Freeform 1229"/>
              <p:cNvSpPr>
                <a:spLocks/>
              </p:cNvSpPr>
              <p:nvPr/>
            </p:nvSpPr>
            <p:spPr bwMode="auto">
              <a:xfrm>
                <a:off x="-521" y="-2127"/>
                <a:ext cx="167" cy="151"/>
              </a:xfrm>
              <a:custGeom>
                <a:avLst/>
                <a:gdLst>
                  <a:gd name="T0" fmla="*/ 0 w 168"/>
                  <a:gd name="T1" fmla="*/ 38 h 152"/>
                  <a:gd name="T2" fmla="*/ 80 w 168"/>
                  <a:gd name="T3" fmla="*/ 0 h 152"/>
                  <a:gd name="T4" fmla="*/ 168 w 168"/>
                  <a:gd name="T5" fmla="*/ 108 h 152"/>
                  <a:gd name="T6" fmla="*/ 68 w 168"/>
                  <a:gd name="T7" fmla="*/ 152 h 152"/>
                  <a:gd name="T8" fmla="*/ 0 w 168"/>
                  <a:gd name="T9" fmla="*/ 40 h 152"/>
                  <a:gd name="T10" fmla="*/ 0 w 168"/>
                  <a:gd name="T11" fmla="*/ 3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8" h="152">
                    <a:moveTo>
                      <a:pt x="0" y="38"/>
                    </a:moveTo>
                    <a:lnTo>
                      <a:pt x="80" y="0"/>
                    </a:lnTo>
                    <a:lnTo>
                      <a:pt x="168" y="108"/>
                    </a:lnTo>
                    <a:lnTo>
                      <a:pt x="68" y="152"/>
                    </a:lnTo>
                    <a:lnTo>
                      <a:pt x="0" y="4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41" name="Freeform 1230"/>
              <p:cNvSpPr>
                <a:spLocks/>
              </p:cNvSpPr>
              <p:nvPr/>
            </p:nvSpPr>
            <p:spPr bwMode="auto">
              <a:xfrm>
                <a:off x="-445" y="-2326"/>
                <a:ext cx="183" cy="151"/>
              </a:xfrm>
              <a:custGeom>
                <a:avLst/>
                <a:gdLst>
                  <a:gd name="T0" fmla="*/ 4 w 180"/>
                  <a:gd name="T1" fmla="*/ 82 h 148"/>
                  <a:gd name="T2" fmla="*/ 140 w 180"/>
                  <a:gd name="T3" fmla="*/ 0 h 148"/>
                  <a:gd name="T4" fmla="*/ 180 w 180"/>
                  <a:gd name="T5" fmla="*/ 48 h 148"/>
                  <a:gd name="T6" fmla="*/ 28 w 180"/>
                  <a:gd name="T7" fmla="*/ 148 h 148"/>
                  <a:gd name="T8" fmla="*/ 0 w 180"/>
                  <a:gd name="T9" fmla="*/ 80 h 148"/>
                  <a:gd name="T10" fmla="*/ 4 w 180"/>
                  <a:gd name="T11" fmla="*/ 82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" h="148">
                    <a:moveTo>
                      <a:pt x="4" y="82"/>
                    </a:moveTo>
                    <a:lnTo>
                      <a:pt x="140" y="0"/>
                    </a:lnTo>
                    <a:lnTo>
                      <a:pt x="180" y="48"/>
                    </a:lnTo>
                    <a:lnTo>
                      <a:pt x="28" y="148"/>
                    </a:lnTo>
                    <a:lnTo>
                      <a:pt x="0" y="80"/>
                    </a:lnTo>
                    <a:lnTo>
                      <a:pt x="4" y="8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42" name="Freeform 1231"/>
              <p:cNvSpPr>
                <a:spLocks/>
              </p:cNvSpPr>
              <p:nvPr/>
            </p:nvSpPr>
            <p:spPr bwMode="auto">
              <a:xfrm>
                <a:off x="-575" y="-2278"/>
                <a:ext cx="118" cy="167"/>
              </a:xfrm>
              <a:custGeom>
                <a:avLst/>
                <a:gdLst>
                  <a:gd name="T0" fmla="*/ 0 w 120"/>
                  <a:gd name="T1" fmla="*/ 38 h 172"/>
                  <a:gd name="T2" fmla="*/ 72 w 120"/>
                  <a:gd name="T3" fmla="*/ 0 h 172"/>
                  <a:gd name="T4" fmla="*/ 120 w 120"/>
                  <a:gd name="T5" fmla="*/ 132 h 172"/>
                  <a:gd name="T6" fmla="*/ 44 w 120"/>
                  <a:gd name="T7" fmla="*/ 172 h 172"/>
                  <a:gd name="T8" fmla="*/ 4 w 120"/>
                  <a:gd name="T9" fmla="*/ 32 h 172"/>
                  <a:gd name="T10" fmla="*/ 0 w 120"/>
                  <a:gd name="T11" fmla="*/ 38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172">
                    <a:moveTo>
                      <a:pt x="0" y="38"/>
                    </a:moveTo>
                    <a:lnTo>
                      <a:pt x="72" y="0"/>
                    </a:lnTo>
                    <a:lnTo>
                      <a:pt x="120" y="132"/>
                    </a:lnTo>
                    <a:lnTo>
                      <a:pt x="44" y="172"/>
                    </a:lnTo>
                    <a:lnTo>
                      <a:pt x="4" y="32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43" name="Freeform 1232"/>
              <p:cNvSpPr>
                <a:spLocks/>
              </p:cNvSpPr>
              <p:nvPr/>
            </p:nvSpPr>
            <p:spPr bwMode="auto">
              <a:xfrm>
                <a:off x="-510" y="-2482"/>
                <a:ext cx="264" cy="226"/>
              </a:xfrm>
              <a:custGeom>
                <a:avLst/>
                <a:gdLst>
                  <a:gd name="T0" fmla="*/ 56 w 264"/>
                  <a:gd name="T1" fmla="*/ 226 h 228"/>
                  <a:gd name="T2" fmla="*/ 264 w 264"/>
                  <a:gd name="T3" fmla="*/ 92 h 228"/>
                  <a:gd name="T4" fmla="*/ 212 w 264"/>
                  <a:gd name="T5" fmla="*/ 0 h 228"/>
                  <a:gd name="T6" fmla="*/ 0 w 264"/>
                  <a:gd name="T7" fmla="*/ 64 h 228"/>
                  <a:gd name="T8" fmla="*/ 56 w 264"/>
                  <a:gd name="T9" fmla="*/ 228 h 228"/>
                  <a:gd name="T10" fmla="*/ 56 w 264"/>
                  <a:gd name="T11" fmla="*/ 226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4" h="228">
                    <a:moveTo>
                      <a:pt x="56" y="226"/>
                    </a:moveTo>
                    <a:lnTo>
                      <a:pt x="264" y="92"/>
                    </a:lnTo>
                    <a:lnTo>
                      <a:pt x="212" y="0"/>
                    </a:lnTo>
                    <a:lnTo>
                      <a:pt x="0" y="64"/>
                    </a:lnTo>
                    <a:lnTo>
                      <a:pt x="56" y="228"/>
                    </a:lnTo>
                    <a:lnTo>
                      <a:pt x="56" y="226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44" name="Freeform 1233"/>
              <p:cNvSpPr>
                <a:spLocks/>
              </p:cNvSpPr>
              <p:nvPr/>
            </p:nvSpPr>
            <p:spPr bwMode="auto">
              <a:xfrm>
                <a:off x="3113" y="345"/>
                <a:ext cx="242" cy="226"/>
              </a:xfrm>
              <a:custGeom>
                <a:avLst/>
                <a:gdLst>
                  <a:gd name="T0" fmla="*/ 0 w 244"/>
                  <a:gd name="T1" fmla="*/ 200 h 228"/>
                  <a:gd name="T2" fmla="*/ 188 w 244"/>
                  <a:gd name="T3" fmla="*/ 0 h 228"/>
                  <a:gd name="T4" fmla="*/ 244 w 244"/>
                  <a:gd name="T5" fmla="*/ 52 h 228"/>
                  <a:gd name="T6" fmla="*/ 68 w 244"/>
                  <a:gd name="T7" fmla="*/ 228 h 228"/>
                  <a:gd name="T8" fmla="*/ 0 w 244"/>
                  <a:gd name="T9" fmla="*/ 200 h 228"/>
                  <a:gd name="T10" fmla="*/ 0 w 244"/>
                  <a:gd name="T11" fmla="*/ 20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4" h="228">
                    <a:moveTo>
                      <a:pt x="0" y="200"/>
                    </a:moveTo>
                    <a:lnTo>
                      <a:pt x="188" y="0"/>
                    </a:lnTo>
                    <a:lnTo>
                      <a:pt x="244" y="52"/>
                    </a:lnTo>
                    <a:lnTo>
                      <a:pt x="68" y="228"/>
                    </a:lnTo>
                    <a:lnTo>
                      <a:pt x="0" y="200"/>
                    </a:lnTo>
                    <a:lnTo>
                      <a:pt x="0" y="20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45" name="Freeform 1234"/>
              <p:cNvSpPr>
                <a:spLocks/>
              </p:cNvSpPr>
              <p:nvPr/>
            </p:nvSpPr>
            <p:spPr bwMode="auto">
              <a:xfrm>
                <a:off x="3694" y="-910"/>
                <a:ext cx="135" cy="172"/>
              </a:xfrm>
              <a:custGeom>
                <a:avLst/>
                <a:gdLst>
                  <a:gd name="T0" fmla="*/ 0 w 132"/>
                  <a:gd name="T1" fmla="*/ 26 h 168"/>
                  <a:gd name="T2" fmla="*/ 52 w 132"/>
                  <a:gd name="T3" fmla="*/ 0 h 168"/>
                  <a:gd name="T4" fmla="*/ 132 w 132"/>
                  <a:gd name="T5" fmla="*/ 116 h 168"/>
                  <a:gd name="T6" fmla="*/ 92 w 132"/>
                  <a:gd name="T7" fmla="*/ 168 h 168"/>
                  <a:gd name="T8" fmla="*/ 96 w 132"/>
                  <a:gd name="T9" fmla="*/ 136 h 168"/>
                  <a:gd name="T10" fmla="*/ 96 w 132"/>
                  <a:gd name="T11" fmla="*/ 116 h 168"/>
                  <a:gd name="T12" fmla="*/ 68 w 132"/>
                  <a:gd name="T13" fmla="*/ 84 h 168"/>
                  <a:gd name="T14" fmla="*/ 28 w 132"/>
                  <a:gd name="T15" fmla="*/ 72 h 168"/>
                  <a:gd name="T16" fmla="*/ 0 w 132"/>
                  <a:gd name="T17" fmla="*/ 20 h 168"/>
                  <a:gd name="T18" fmla="*/ 0 w 132"/>
                  <a:gd name="T19" fmla="*/ 26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2" h="168">
                    <a:moveTo>
                      <a:pt x="0" y="26"/>
                    </a:moveTo>
                    <a:lnTo>
                      <a:pt x="52" y="0"/>
                    </a:lnTo>
                    <a:lnTo>
                      <a:pt x="132" y="116"/>
                    </a:lnTo>
                    <a:lnTo>
                      <a:pt x="92" y="168"/>
                    </a:lnTo>
                    <a:lnTo>
                      <a:pt x="96" y="136"/>
                    </a:lnTo>
                    <a:lnTo>
                      <a:pt x="96" y="116"/>
                    </a:lnTo>
                    <a:lnTo>
                      <a:pt x="68" y="84"/>
                    </a:lnTo>
                    <a:lnTo>
                      <a:pt x="28" y="72"/>
                    </a:lnTo>
                    <a:lnTo>
                      <a:pt x="0" y="20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46" name="Freeform 1235"/>
              <p:cNvSpPr>
                <a:spLocks/>
              </p:cNvSpPr>
              <p:nvPr/>
            </p:nvSpPr>
            <p:spPr bwMode="auto">
              <a:xfrm>
                <a:off x="3306" y="264"/>
                <a:ext cx="140" cy="118"/>
              </a:xfrm>
              <a:custGeom>
                <a:avLst/>
                <a:gdLst>
                  <a:gd name="T0" fmla="*/ 0 w 136"/>
                  <a:gd name="T1" fmla="*/ 80 h 116"/>
                  <a:gd name="T2" fmla="*/ 48 w 136"/>
                  <a:gd name="T3" fmla="*/ 116 h 116"/>
                  <a:gd name="T4" fmla="*/ 136 w 136"/>
                  <a:gd name="T5" fmla="*/ 36 h 116"/>
                  <a:gd name="T6" fmla="*/ 92 w 136"/>
                  <a:gd name="T7" fmla="*/ 0 h 116"/>
                  <a:gd name="T8" fmla="*/ 4 w 136"/>
                  <a:gd name="T9" fmla="*/ 76 h 116"/>
                  <a:gd name="T10" fmla="*/ 0 w 136"/>
                  <a:gd name="T11" fmla="*/ 8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6" h="116">
                    <a:moveTo>
                      <a:pt x="0" y="80"/>
                    </a:moveTo>
                    <a:lnTo>
                      <a:pt x="48" y="116"/>
                    </a:lnTo>
                    <a:lnTo>
                      <a:pt x="136" y="36"/>
                    </a:lnTo>
                    <a:lnTo>
                      <a:pt x="92" y="0"/>
                    </a:lnTo>
                    <a:lnTo>
                      <a:pt x="4" y="76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47" name="Freeform 1236"/>
              <p:cNvSpPr>
                <a:spLocks/>
              </p:cNvSpPr>
              <p:nvPr/>
            </p:nvSpPr>
            <p:spPr bwMode="auto">
              <a:xfrm>
                <a:off x="2408" y="-275"/>
                <a:ext cx="339" cy="350"/>
              </a:xfrm>
              <a:custGeom>
                <a:avLst/>
                <a:gdLst>
                  <a:gd name="T0" fmla="*/ 69 w 336"/>
                  <a:gd name="T1" fmla="*/ 0 h 350"/>
                  <a:gd name="T2" fmla="*/ 161 w 336"/>
                  <a:gd name="T3" fmla="*/ 14 h 350"/>
                  <a:gd name="T4" fmla="*/ 166 w 336"/>
                  <a:gd name="T5" fmla="*/ 46 h 350"/>
                  <a:gd name="T6" fmla="*/ 295 w 336"/>
                  <a:gd name="T7" fmla="*/ 74 h 350"/>
                  <a:gd name="T8" fmla="*/ 272 w 336"/>
                  <a:gd name="T9" fmla="*/ 189 h 350"/>
                  <a:gd name="T10" fmla="*/ 221 w 336"/>
                  <a:gd name="T11" fmla="*/ 240 h 350"/>
                  <a:gd name="T12" fmla="*/ 276 w 336"/>
                  <a:gd name="T13" fmla="*/ 286 h 350"/>
                  <a:gd name="T14" fmla="*/ 336 w 336"/>
                  <a:gd name="T15" fmla="*/ 290 h 350"/>
                  <a:gd name="T16" fmla="*/ 313 w 336"/>
                  <a:gd name="T17" fmla="*/ 327 h 350"/>
                  <a:gd name="T18" fmla="*/ 180 w 336"/>
                  <a:gd name="T19" fmla="*/ 350 h 350"/>
                  <a:gd name="T20" fmla="*/ 69 w 336"/>
                  <a:gd name="T21" fmla="*/ 313 h 350"/>
                  <a:gd name="T22" fmla="*/ 0 w 336"/>
                  <a:gd name="T23" fmla="*/ 148 h 350"/>
                  <a:gd name="T24" fmla="*/ 74 w 336"/>
                  <a:gd name="T25" fmla="*/ 55 h 350"/>
                  <a:gd name="T26" fmla="*/ 64 w 336"/>
                  <a:gd name="T27" fmla="*/ 5 h 350"/>
                  <a:gd name="T28" fmla="*/ 69 w 336"/>
                  <a:gd name="T29" fmla="*/ 0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36" h="350">
                    <a:moveTo>
                      <a:pt x="69" y="0"/>
                    </a:moveTo>
                    <a:lnTo>
                      <a:pt x="161" y="14"/>
                    </a:lnTo>
                    <a:lnTo>
                      <a:pt x="166" y="46"/>
                    </a:lnTo>
                    <a:lnTo>
                      <a:pt x="295" y="74"/>
                    </a:lnTo>
                    <a:lnTo>
                      <a:pt x="272" y="189"/>
                    </a:lnTo>
                    <a:lnTo>
                      <a:pt x="221" y="240"/>
                    </a:lnTo>
                    <a:lnTo>
                      <a:pt x="276" y="286"/>
                    </a:lnTo>
                    <a:lnTo>
                      <a:pt x="336" y="290"/>
                    </a:lnTo>
                    <a:lnTo>
                      <a:pt x="313" y="327"/>
                    </a:lnTo>
                    <a:lnTo>
                      <a:pt x="180" y="350"/>
                    </a:lnTo>
                    <a:lnTo>
                      <a:pt x="69" y="313"/>
                    </a:lnTo>
                    <a:lnTo>
                      <a:pt x="0" y="148"/>
                    </a:lnTo>
                    <a:lnTo>
                      <a:pt x="74" y="55"/>
                    </a:lnTo>
                    <a:lnTo>
                      <a:pt x="64" y="5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48" name="Freeform 1237"/>
              <p:cNvSpPr>
                <a:spLocks/>
              </p:cNvSpPr>
              <p:nvPr/>
            </p:nvSpPr>
            <p:spPr bwMode="auto">
              <a:xfrm>
                <a:off x="2811" y="738"/>
                <a:ext cx="151" cy="162"/>
              </a:xfrm>
              <a:custGeom>
                <a:avLst/>
                <a:gdLst>
                  <a:gd name="T0" fmla="*/ 0 w 152"/>
                  <a:gd name="T1" fmla="*/ 97 h 162"/>
                  <a:gd name="T2" fmla="*/ 51 w 152"/>
                  <a:gd name="T3" fmla="*/ 162 h 162"/>
                  <a:gd name="T4" fmla="*/ 152 w 152"/>
                  <a:gd name="T5" fmla="*/ 65 h 162"/>
                  <a:gd name="T6" fmla="*/ 101 w 152"/>
                  <a:gd name="T7" fmla="*/ 0 h 162"/>
                  <a:gd name="T8" fmla="*/ 0 w 152"/>
                  <a:gd name="T9" fmla="*/ 97 h 162"/>
                  <a:gd name="T10" fmla="*/ 0 w 152"/>
                  <a:gd name="T11" fmla="*/ 97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2" h="162">
                    <a:moveTo>
                      <a:pt x="0" y="97"/>
                    </a:moveTo>
                    <a:lnTo>
                      <a:pt x="51" y="162"/>
                    </a:lnTo>
                    <a:lnTo>
                      <a:pt x="152" y="65"/>
                    </a:lnTo>
                    <a:lnTo>
                      <a:pt x="101" y="0"/>
                    </a:lnTo>
                    <a:lnTo>
                      <a:pt x="0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49" name="Freeform 1238"/>
              <p:cNvSpPr>
                <a:spLocks/>
              </p:cNvSpPr>
              <p:nvPr/>
            </p:nvSpPr>
            <p:spPr bwMode="auto">
              <a:xfrm>
                <a:off x="2984" y="3925"/>
                <a:ext cx="291" cy="291"/>
              </a:xfrm>
              <a:custGeom>
                <a:avLst/>
                <a:gdLst>
                  <a:gd name="T0" fmla="*/ 0 w 290"/>
                  <a:gd name="T1" fmla="*/ 221 h 290"/>
                  <a:gd name="T2" fmla="*/ 55 w 290"/>
                  <a:gd name="T3" fmla="*/ 290 h 290"/>
                  <a:gd name="T4" fmla="*/ 290 w 290"/>
                  <a:gd name="T5" fmla="*/ 65 h 290"/>
                  <a:gd name="T6" fmla="*/ 217 w 290"/>
                  <a:gd name="T7" fmla="*/ 0 h 290"/>
                  <a:gd name="T8" fmla="*/ 51 w 290"/>
                  <a:gd name="T9" fmla="*/ 173 h 290"/>
                  <a:gd name="T10" fmla="*/ 0 w 290"/>
                  <a:gd name="T11" fmla="*/ 221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290">
                    <a:moveTo>
                      <a:pt x="0" y="221"/>
                    </a:moveTo>
                    <a:lnTo>
                      <a:pt x="55" y="290"/>
                    </a:lnTo>
                    <a:lnTo>
                      <a:pt x="290" y="65"/>
                    </a:lnTo>
                    <a:lnTo>
                      <a:pt x="217" y="0"/>
                    </a:lnTo>
                    <a:lnTo>
                      <a:pt x="51" y="173"/>
                    </a:lnTo>
                    <a:lnTo>
                      <a:pt x="0" y="221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50" name="Freeform 1239"/>
              <p:cNvSpPr>
                <a:spLocks/>
              </p:cNvSpPr>
              <p:nvPr/>
            </p:nvSpPr>
            <p:spPr bwMode="auto">
              <a:xfrm>
                <a:off x="2138" y="5363"/>
                <a:ext cx="689" cy="700"/>
              </a:xfrm>
              <a:custGeom>
                <a:avLst/>
                <a:gdLst>
                  <a:gd name="T0" fmla="*/ 369 w 691"/>
                  <a:gd name="T1" fmla="*/ 697 h 697"/>
                  <a:gd name="T2" fmla="*/ 618 w 691"/>
                  <a:gd name="T3" fmla="*/ 525 h 697"/>
                  <a:gd name="T4" fmla="*/ 535 w 691"/>
                  <a:gd name="T5" fmla="*/ 355 h 697"/>
                  <a:gd name="T6" fmla="*/ 650 w 691"/>
                  <a:gd name="T7" fmla="*/ 341 h 697"/>
                  <a:gd name="T8" fmla="*/ 691 w 691"/>
                  <a:gd name="T9" fmla="*/ 258 h 697"/>
                  <a:gd name="T10" fmla="*/ 535 w 691"/>
                  <a:gd name="T11" fmla="*/ 46 h 697"/>
                  <a:gd name="T12" fmla="*/ 396 w 691"/>
                  <a:gd name="T13" fmla="*/ 143 h 697"/>
                  <a:gd name="T14" fmla="*/ 272 w 691"/>
                  <a:gd name="T15" fmla="*/ 37 h 697"/>
                  <a:gd name="T16" fmla="*/ 180 w 691"/>
                  <a:gd name="T17" fmla="*/ 37 h 697"/>
                  <a:gd name="T18" fmla="*/ 111 w 691"/>
                  <a:gd name="T19" fmla="*/ 0 h 697"/>
                  <a:gd name="T20" fmla="*/ 32 w 691"/>
                  <a:gd name="T21" fmla="*/ 69 h 697"/>
                  <a:gd name="T22" fmla="*/ 69 w 691"/>
                  <a:gd name="T23" fmla="*/ 170 h 697"/>
                  <a:gd name="T24" fmla="*/ 0 w 691"/>
                  <a:gd name="T25" fmla="*/ 221 h 697"/>
                  <a:gd name="T26" fmla="*/ 369 w 691"/>
                  <a:gd name="T27" fmla="*/ 691 h 697"/>
                  <a:gd name="T28" fmla="*/ 369 w 691"/>
                  <a:gd name="T29" fmla="*/ 697 h 6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1" h="697">
                    <a:moveTo>
                      <a:pt x="369" y="697"/>
                    </a:moveTo>
                    <a:lnTo>
                      <a:pt x="618" y="525"/>
                    </a:lnTo>
                    <a:lnTo>
                      <a:pt x="535" y="355"/>
                    </a:lnTo>
                    <a:lnTo>
                      <a:pt x="650" y="341"/>
                    </a:lnTo>
                    <a:lnTo>
                      <a:pt x="691" y="258"/>
                    </a:lnTo>
                    <a:lnTo>
                      <a:pt x="535" y="46"/>
                    </a:lnTo>
                    <a:lnTo>
                      <a:pt x="396" y="143"/>
                    </a:lnTo>
                    <a:lnTo>
                      <a:pt x="272" y="37"/>
                    </a:lnTo>
                    <a:lnTo>
                      <a:pt x="180" y="37"/>
                    </a:lnTo>
                    <a:lnTo>
                      <a:pt x="111" y="0"/>
                    </a:lnTo>
                    <a:lnTo>
                      <a:pt x="32" y="69"/>
                    </a:lnTo>
                    <a:lnTo>
                      <a:pt x="69" y="170"/>
                    </a:lnTo>
                    <a:lnTo>
                      <a:pt x="0" y="221"/>
                    </a:lnTo>
                    <a:lnTo>
                      <a:pt x="369" y="691"/>
                    </a:lnTo>
                    <a:lnTo>
                      <a:pt x="369" y="697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51" name="Freeform 1240"/>
              <p:cNvSpPr>
                <a:spLocks/>
              </p:cNvSpPr>
              <p:nvPr/>
            </p:nvSpPr>
            <p:spPr bwMode="auto">
              <a:xfrm>
                <a:off x="4545" y="-1707"/>
                <a:ext cx="495" cy="172"/>
              </a:xfrm>
              <a:custGeom>
                <a:avLst/>
                <a:gdLst>
                  <a:gd name="T0" fmla="*/ 28 w 498"/>
                  <a:gd name="T1" fmla="*/ 167 h 175"/>
                  <a:gd name="T2" fmla="*/ 295 w 498"/>
                  <a:gd name="T3" fmla="*/ 60 h 175"/>
                  <a:gd name="T4" fmla="*/ 498 w 498"/>
                  <a:gd name="T5" fmla="*/ 28 h 175"/>
                  <a:gd name="T6" fmla="*/ 498 w 498"/>
                  <a:gd name="T7" fmla="*/ 0 h 175"/>
                  <a:gd name="T8" fmla="*/ 438 w 498"/>
                  <a:gd name="T9" fmla="*/ 23 h 175"/>
                  <a:gd name="T10" fmla="*/ 282 w 498"/>
                  <a:gd name="T11" fmla="*/ 32 h 175"/>
                  <a:gd name="T12" fmla="*/ 0 w 498"/>
                  <a:gd name="T13" fmla="*/ 120 h 175"/>
                  <a:gd name="T14" fmla="*/ 28 w 498"/>
                  <a:gd name="T15" fmla="*/ 175 h 175"/>
                  <a:gd name="T16" fmla="*/ 28 w 498"/>
                  <a:gd name="T17" fmla="*/ 167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8" h="175">
                    <a:moveTo>
                      <a:pt x="28" y="167"/>
                    </a:moveTo>
                    <a:lnTo>
                      <a:pt x="295" y="60"/>
                    </a:lnTo>
                    <a:lnTo>
                      <a:pt x="498" y="28"/>
                    </a:lnTo>
                    <a:lnTo>
                      <a:pt x="498" y="0"/>
                    </a:lnTo>
                    <a:lnTo>
                      <a:pt x="438" y="23"/>
                    </a:lnTo>
                    <a:lnTo>
                      <a:pt x="282" y="32"/>
                    </a:lnTo>
                    <a:lnTo>
                      <a:pt x="0" y="120"/>
                    </a:lnTo>
                    <a:lnTo>
                      <a:pt x="28" y="175"/>
                    </a:lnTo>
                    <a:lnTo>
                      <a:pt x="28" y="167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52" name="Freeform 1241"/>
              <p:cNvSpPr>
                <a:spLocks/>
              </p:cNvSpPr>
              <p:nvPr/>
            </p:nvSpPr>
            <p:spPr bwMode="auto">
              <a:xfrm>
                <a:off x="2171" y="5013"/>
                <a:ext cx="275" cy="285"/>
              </a:xfrm>
              <a:custGeom>
                <a:avLst/>
                <a:gdLst>
                  <a:gd name="T0" fmla="*/ 0 w 277"/>
                  <a:gd name="T1" fmla="*/ 211 h 285"/>
                  <a:gd name="T2" fmla="*/ 83 w 277"/>
                  <a:gd name="T3" fmla="*/ 285 h 285"/>
                  <a:gd name="T4" fmla="*/ 277 w 277"/>
                  <a:gd name="T5" fmla="*/ 32 h 285"/>
                  <a:gd name="T6" fmla="*/ 217 w 277"/>
                  <a:gd name="T7" fmla="*/ 4 h 285"/>
                  <a:gd name="T8" fmla="*/ 28 w 277"/>
                  <a:gd name="T9" fmla="*/ 0 h 285"/>
                  <a:gd name="T10" fmla="*/ 10 w 277"/>
                  <a:gd name="T11" fmla="*/ 73 h 285"/>
                  <a:gd name="T12" fmla="*/ 65 w 277"/>
                  <a:gd name="T13" fmla="*/ 147 h 285"/>
                  <a:gd name="T14" fmla="*/ 0 w 277"/>
                  <a:gd name="T15" fmla="*/ 207 h 285"/>
                  <a:gd name="T16" fmla="*/ 0 w 277"/>
                  <a:gd name="T17" fmla="*/ 211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7" h="285">
                    <a:moveTo>
                      <a:pt x="0" y="211"/>
                    </a:moveTo>
                    <a:lnTo>
                      <a:pt x="83" y="285"/>
                    </a:lnTo>
                    <a:lnTo>
                      <a:pt x="277" y="32"/>
                    </a:lnTo>
                    <a:lnTo>
                      <a:pt x="217" y="4"/>
                    </a:lnTo>
                    <a:lnTo>
                      <a:pt x="28" y="0"/>
                    </a:lnTo>
                    <a:lnTo>
                      <a:pt x="10" y="73"/>
                    </a:lnTo>
                    <a:lnTo>
                      <a:pt x="65" y="147"/>
                    </a:lnTo>
                    <a:lnTo>
                      <a:pt x="0" y="207"/>
                    </a:lnTo>
                    <a:lnTo>
                      <a:pt x="0" y="211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53" name="Freeform 1242"/>
              <p:cNvSpPr>
                <a:spLocks/>
              </p:cNvSpPr>
              <p:nvPr/>
            </p:nvSpPr>
            <p:spPr bwMode="auto">
              <a:xfrm>
                <a:off x="2262" y="5061"/>
                <a:ext cx="291" cy="323"/>
              </a:xfrm>
              <a:custGeom>
                <a:avLst/>
                <a:gdLst>
                  <a:gd name="T0" fmla="*/ 13 w 290"/>
                  <a:gd name="T1" fmla="*/ 276 h 322"/>
                  <a:gd name="T2" fmla="*/ 198 w 290"/>
                  <a:gd name="T3" fmla="*/ 0 h 322"/>
                  <a:gd name="T4" fmla="*/ 285 w 290"/>
                  <a:gd name="T5" fmla="*/ 59 h 322"/>
                  <a:gd name="T6" fmla="*/ 290 w 290"/>
                  <a:gd name="T7" fmla="*/ 165 h 322"/>
                  <a:gd name="T8" fmla="*/ 170 w 290"/>
                  <a:gd name="T9" fmla="*/ 322 h 322"/>
                  <a:gd name="T10" fmla="*/ 55 w 290"/>
                  <a:gd name="T11" fmla="*/ 322 h 322"/>
                  <a:gd name="T12" fmla="*/ 0 w 290"/>
                  <a:gd name="T13" fmla="*/ 267 h 322"/>
                  <a:gd name="T14" fmla="*/ 13 w 290"/>
                  <a:gd name="T15" fmla="*/ 276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0" h="322">
                    <a:moveTo>
                      <a:pt x="13" y="276"/>
                    </a:moveTo>
                    <a:lnTo>
                      <a:pt x="198" y="0"/>
                    </a:lnTo>
                    <a:lnTo>
                      <a:pt x="285" y="59"/>
                    </a:lnTo>
                    <a:lnTo>
                      <a:pt x="290" y="165"/>
                    </a:lnTo>
                    <a:lnTo>
                      <a:pt x="170" y="322"/>
                    </a:lnTo>
                    <a:lnTo>
                      <a:pt x="55" y="322"/>
                    </a:lnTo>
                    <a:lnTo>
                      <a:pt x="0" y="267"/>
                    </a:lnTo>
                    <a:lnTo>
                      <a:pt x="13" y="27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54" name="Freeform 1243"/>
              <p:cNvSpPr>
                <a:spLocks/>
              </p:cNvSpPr>
              <p:nvPr/>
            </p:nvSpPr>
            <p:spPr bwMode="auto">
              <a:xfrm>
                <a:off x="1702" y="4684"/>
                <a:ext cx="215" cy="242"/>
              </a:xfrm>
              <a:custGeom>
                <a:avLst/>
                <a:gdLst>
                  <a:gd name="T0" fmla="*/ 189 w 217"/>
                  <a:gd name="T1" fmla="*/ 245 h 245"/>
                  <a:gd name="T2" fmla="*/ 217 w 217"/>
                  <a:gd name="T3" fmla="*/ 212 h 245"/>
                  <a:gd name="T4" fmla="*/ 217 w 217"/>
                  <a:gd name="T5" fmla="*/ 0 h 245"/>
                  <a:gd name="T6" fmla="*/ 97 w 217"/>
                  <a:gd name="T7" fmla="*/ 9 h 245"/>
                  <a:gd name="T8" fmla="*/ 0 w 217"/>
                  <a:gd name="T9" fmla="*/ 78 h 245"/>
                  <a:gd name="T10" fmla="*/ 185 w 217"/>
                  <a:gd name="T11" fmla="*/ 244 h 245"/>
                  <a:gd name="T12" fmla="*/ 189 w 217"/>
                  <a:gd name="T13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7" h="245">
                    <a:moveTo>
                      <a:pt x="189" y="245"/>
                    </a:moveTo>
                    <a:lnTo>
                      <a:pt x="217" y="212"/>
                    </a:lnTo>
                    <a:lnTo>
                      <a:pt x="217" y="0"/>
                    </a:lnTo>
                    <a:lnTo>
                      <a:pt x="97" y="9"/>
                    </a:lnTo>
                    <a:lnTo>
                      <a:pt x="0" y="78"/>
                    </a:lnTo>
                    <a:lnTo>
                      <a:pt x="185" y="244"/>
                    </a:lnTo>
                    <a:lnTo>
                      <a:pt x="189" y="24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55" name="Freeform 1244"/>
              <p:cNvSpPr>
                <a:spLocks/>
              </p:cNvSpPr>
              <p:nvPr/>
            </p:nvSpPr>
            <p:spPr bwMode="auto">
              <a:xfrm>
                <a:off x="1595" y="4738"/>
                <a:ext cx="350" cy="361"/>
              </a:xfrm>
              <a:custGeom>
                <a:avLst/>
                <a:gdLst>
                  <a:gd name="T0" fmla="*/ 60 w 351"/>
                  <a:gd name="T1" fmla="*/ 0 h 364"/>
                  <a:gd name="T2" fmla="*/ 83 w 351"/>
                  <a:gd name="T3" fmla="*/ 46 h 364"/>
                  <a:gd name="T4" fmla="*/ 351 w 351"/>
                  <a:gd name="T5" fmla="*/ 272 h 364"/>
                  <a:gd name="T6" fmla="*/ 208 w 351"/>
                  <a:gd name="T7" fmla="*/ 364 h 364"/>
                  <a:gd name="T8" fmla="*/ 0 w 351"/>
                  <a:gd name="T9" fmla="*/ 46 h 364"/>
                  <a:gd name="T10" fmla="*/ 65 w 351"/>
                  <a:gd name="T11" fmla="*/ 0 h 364"/>
                  <a:gd name="T12" fmla="*/ 60 w 351"/>
                  <a:gd name="T13" fmla="*/ 0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51" h="364">
                    <a:moveTo>
                      <a:pt x="60" y="0"/>
                    </a:moveTo>
                    <a:lnTo>
                      <a:pt x="83" y="46"/>
                    </a:lnTo>
                    <a:lnTo>
                      <a:pt x="351" y="272"/>
                    </a:lnTo>
                    <a:lnTo>
                      <a:pt x="208" y="364"/>
                    </a:lnTo>
                    <a:lnTo>
                      <a:pt x="0" y="46"/>
                    </a:lnTo>
                    <a:lnTo>
                      <a:pt x="65" y="0"/>
                    </a:ln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56" name="Freeform 1245"/>
              <p:cNvSpPr>
                <a:spLocks/>
              </p:cNvSpPr>
              <p:nvPr/>
            </p:nvSpPr>
            <p:spPr bwMode="auto">
              <a:xfrm>
                <a:off x="1928" y="5094"/>
                <a:ext cx="296" cy="296"/>
              </a:xfrm>
              <a:custGeom>
                <a:avLst/>
                <a:gdLst>
                  <a:gd name="T0" fmla="*/ 0 w 300"/>
                  <a:gd name="T1" fmla="*/ 124 h 299"/>
                  <a:gd name="T2" fmla="*/ 120 w 300"/>
                  <a:gd name="T3" fmla="*/ 299 h 299"/>
                  <a:gd name="T4" fmla="*/ 166 w 300"/>
                  <a:gd name="T5" fmla="*/ 253 h 299"/>
                  <a:gd name="T6" fmla="*/ 300 w 300"/>
                  <a:gd name="T7" fmla="*/ 203 h 299"/>
                  <a:gd name="T8" fmla="*/ 120 w 300"/>
                  <a:gd name="T9" fmla="*/ 0 h 299"/>
                  <a:gd name="T10" fmla="*/ 0 w 300"/>
                  <a:gd name="T11" fmla="*/ 129 h 299"/>
                  <a:gd name="T12" fmla="*/ 0 w 300"/>
                  <a:gd name="T13" fmla="*/ 124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0" h="299">
                    <a:moveTo>
                      <a:pt x="0" y="124"/>
                    </a:moveTo>
                    <a:lnTo>
                      <a:pt x="120" y="299"/>
                    </a:lnTo>
                    <a:lnTo>
                      <a:pt x="166" y="253"/>
                    </a:lnTo>
                    <a:lnTo>
                      <a:pt x="300" y="203"/>
                    </a:lnTo>
                    <a:lnTo>
                      <a:pt x="120" y="0"/>
                    </a:lnTo>
                    <a:lnTo>
                      <a:pt x="0" y="129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57" name="Freeform 1246"/>
              <p:cNvSpPr>
                <a:spLocks/>
              </p:cNvSpPr>
              <p:nvPr/>
            </p:nvSpPr>
            <p:spPr bwMode="auto">
              <a:xfrm>
                <a:off x="2381" y="4394"/>
                <a:ext cx="603" cy="678"/>
              </a:xfrm>
              <a:custGeom>
                <a:avLst/>
                <a:gdLst>
                  <a:gd name="T0" fmla="*/ 18 w 603"/>
                  <a:gd name="T1" fmla="*/ 594 h 677"/>
                  <a:gd name="T2" fmla="*/ 138 w 603"/>
                  <a:gd name="T3" fmla="*/ 677 h 677"/>
                  <a:gd name="T4" fmla="*/ 193 w 603"/>
                  <a:gd name="T5" fmla="*/ 613 h 677"/>
                  <a:gd name="T6" fmla="*/ 322 w 603"/>
                  <a:gd name="T7" fmla="*/ 599 h 677"/>
                  <a:gd name="T8" fmla="*/ 368 w 603"/>
                  <a:gd name="T9" fmla="*/ 631 h 677"/>
                  <a:gd name="T10" fmla="*/ 428 w 603"/>
                  <a:gd name="T11" fmla="*/ 535 h 677"/>
                  <a:gd name="T12" fmla="*/ 442 w 603"/>
                  <a:gd name="T13" fmla="*/ 410 h 677"/>
                  <a:gd name="T14" fmla="*/ 603 w 603"/>
                  <a:gd name="T15" fmla="*/ 101 h 677"/>
                  <a:gd name="T16" fmla="*/ 511 w 603"/>
                  <a:gd name="T17" fmla="*/ 46 h 677"/>
                  <a:gd name="T18" fmla="*/ 447 w 603"/>
                  <a:gd name="T19" fmla="*/ 101 h 677"/>
                  <a:gd name="T20" fmla="*/ 410 w 603"/>
                  <a:gd name="T21" fmla="*/ 143 h 677"/>
                  <a:gd name="T22" fmla="*/ 350 w 603"/>
                  <a:gd name="T23" fmla="*/ 115 h 677"/>
                  <a:gd name="T24" fmla="*/ 382 w 603"/>
                  <a:gd name="T25" fmla="*/ 28 h 677"/>
                  <a:gd name="T26" fmla="*/ 299 w 603"/>
                  <a:gd name="T27" fmla="*/ 0 h 677"/>
                  <a:gd name="T28" fmla="*/ 226 w 603"/>
                  <a:gd name="T29" fmla="*/ 23 h 677"/>
                  <a:gd name="T30" fmla="*/ 9 w 603"/>
                  <a:gd name="T31" fmla="*/ 194 h 677"/>
                  <a:gd name="T32" fmla="*/ 55 w 603"/>
                  <a:gd name="T33" fmla="*/ 253 h 677"/>
                  <a:gd name="T34" fmla="*/ 32 w 603"/>
                  <a:gd name="T35" fmla="*/ 323 h 677"/>
                  <a:gd name="T36" fmla="*/ 73 w 603"/>
                  <a:gd name="T37" fmla="*/ 355 h 677"/>
                  <a:gd name="T38" fmla="*/ 0 w 603"/>
                  <a:gd name="T39" fmla="*/ 429 h 677"/>
                  <a:gd name="T40" fmla="*/ 46 w 603"/>
                  <a:gd name="T41" fmla="*/ 535 h 677"/>
                  <a:gd name="T42" fmla="*/ 23 w 603"/>
                  <a:gd name="T43" fmla="*/ 604 h 677"/>
                  <a:gd name="T44" fmla="*/ 18 w 603"/>
                  <a:gd name="T45" fmla="*/ 594 h 6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03" h="677">
                    <a:moveTo>
                      <a:pt x="18" y="594"/>
                    </a:moveTo>
                    <a:lnTo>
                      <a:pt x="138" y="677"/>
                    </a:lnTo>
                    <a:lnTo>
                      <a:pt x="193" y="613"/>
                    </a:lnTo>
                    <a:lnTo>
                      <a:pt x="322" y="599"/>
                    </a:lnTo>
                    <a:lnTo>
                      <a:pt x="368" y="631"/>
                    </a:lnTo>
                    <a:lnTo>
                      <a:pt x="428" y="535"/>
                    </a:lnTo>
                    <a:lnTo>
                      <a:pt x="442" y="410"/>
                    </a:lnTo>
                    <a:lnTo>
                      <a:pt x="603" y="101"/>
                    </a:lnTo>
                    <a:lnTo>
                      <a:pt x="511" y="46"/>
                    </a:lnTo>
                    <a:lnTo>
                      <a:pt x="447" y="101"/>
                    </a:lnTo>
                    <a:lnTo>
                      <a:pt x="410" y="143"/>
                    </a:lnTo>
                    <a:lnTo>
                      <a:pt x="350" y="115"/>
                    </a:lnTo>
                    <a:lnTo>
                      <a:pt x="382" y="28"/>
                    </a:lnTo>
                    <a:lnTo>
                      <a:pt x="299" y="0"/>
                    </a:lnTo>
                    <a:lnTo>
                      <a:pt x="226" y="23"/>
                    </a:lnTo>
                    <a:lnTo>
                      <a:pt x="9" y="194"/>
                    </a:lnTo>
                    <a:lnTo>
                      <a:pt x="55" y="253"/>
                    </a:lnTo>
                    <a:lnTo>
                      <a:pt x="32" y="323"/>
                    </a:lnTo>
                    <a:lnTo>
                      <a:pt x="73" y="355"/>
                    </a:lnTo>
                    <a:lnTo>
                      <a:pt x="0" y="429"/>
                    </a:lnTo>
                    <a:lnTo>
                      <a:pt x="46" y="535"/>
                    </a:lnTo>
                    <a:lnTo>
                      <a:pt x="23" y="604"/>
                    </a:lnTo>
                    <a:lnTo>
                      <a:pt x="18" y="594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58" name="Freeform 1247"/>
              <p:cNvSpPr>
                <a:spLocks/>
              </p:cNvSpPr>
              <p:nvPr/>
            </p:nvSpPr>
            <p:spPr bwMode="auto">
              <a:xfrm>
                <a:off x="3301" y="-867"/>
                <a:ext cx="161" cy="140"/>
              </a:xfrm>
              <a:custGeom>
                <a:avLst/>
                <a:gdLst>
                  <a:gd name="T0" fmla="*/ 5 w 162"/>
                  <a:gd name="T1" fmla="*/ 9 h 138"/>
                  <a:gd name="T2" fmla="*/ 33 w 162"/>
                  <a:gd name="T3" fmla="*/ 138 h 138"/>
                  <a:gd name="T4" fmla="*/ 162 w 162"/>
                  <a:gd name="T5" fmla="*/ 133 h 138"/>
                  <a:gd name="T6" fmla="*/ 157 w 162"/>
                  <a:gd name="T7" fmla="*/ 0 h 138"/>
                  <a:gd name="T8" fmla="*/ 0 w 162"/>
                  <a:gd name="T9" fmla="*/ 9 h 138"/>
                  <a:gd name="T10" fmla="*/ 5 w 162"/>
                  <a:gd name="T11" fmla="*/ 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2" h="138">
                    <a:moveTo>
                      <a:pt x="5" y="9"/>
                    </a:moveTo>
                    <a:lnTo>
                      <a:pt x="33" y="138"/>
                    </a:lnTo>
                    <a:lnTo>
                      <a:pt x="162" y="133"/>
                    </a:lnTo>
                    <a:lnTo>
                      <a:pt x="157" y="0"/>
                    </a:lnTo>
                    <a:lnTo>
                      <a:pt x="0" y="9"/>
                    </a:ln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59" name="Freeform 1248"/>
              <p:cNvSpPr>
                <a:spLocks/>
              </p:cNvSpPr>
              <p:nvPr/>
            </p:nvSpPr>
            <p:spPr bwMode="auto">
              <a:xfrm>
                <a:off x="10659" y="-4011"/>
                <a:ext cx="1050" cy="1362"/>
              </a:xfrm>
              <a:custGeom>
                <a:avLst/>
                <a:gdLst>
                  <a:gd name="T0" fmla="*/ 5 w 1051"/>
                  <a:gd name="T1" fmla="*/ 32 h 1359"/>
                  <a:gd name="T2" fmla="*/ 148 w 1051"/>
                  <a:gd name="T3" fmla="*/ 272 h 1359"/>
                  <a:gd name="T4" fmla="*/ 272 w 1051"/>
                  <a:gd name="T5" fmla="*/ 442 h 1359"/>
                  <a:gd name="T6" fmla="*/ 452 w 1051"/>
                  <a:gd name="T7" fmla="*/ 525 h 1359"/>
                  <a:gd name="T8" fmla="*/ 447 w 1051"/>
                  <a:gd name="T9" fmla="*/ 650 h 1359"/>
                  <a:gd name="T10" fmla="*/ 950 w 1051"/>
                  <a:gd name="T11" fmla="*/ 1359 h 1359"/>
                  <a:gd name="T12" fmla="*/ 1051 w 1051"/>
                  <a:gd name="T13" fmla="*/ 1295 h 1359"/>
                  <a:gd name="T14" fmla="*/ 770 w 1051"/>
                  <a:gd name="T15" fmla="*/ 894 h 1359"/>
                  <a:gd name="T16" fmla="*/ 673 w 1051"/>
                  <a:gd name="T17" fmla="*/ 682 h 1359"/>
                  <a:gd name="T18" fmla="*/ 526 w 1051"/>
                  <a:gd name="T19" fmla="*/ 470 h 1359"/>
                  <a:gd name="T20" fmla="*/ 526 w 1051"/>
                  <a:gd name="T21" fmla="*/ 198 h 1359"/>
                  <a:gd name="T22" fmla="*/ 198 w 1051"/>
                  <a:gd name="T23" fmla="*/ 203 h 1359"/>
                  <a:gd name="T24" fmla="*/ 46 w 1051"/>
                  <a:gd name="T25" fmla="*/ 0 h 1359"/>
                  <a:gd name="T26" fmla="*/ 0 w 1051"/>
                  <a:gd name="T27" fmla="*/ 37 h 1359"/>
                  <a:gd name="T28" fmla="*/ 5 w 1051"/>
                  <a:gd name="T29" fmla="*/ 32 h 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51" h="1359">
                    <a:moveTo>
                      <a:pt x="5" y="32"/>
                    </a:moveTo>
                    <a:lnTo>
                      <a:pt x="148" y="272"/>
                    </a:lnTo>
                    <a:lnTo>
                      <a:pt x="272" y="442"/>
                    </a:lnTo>
                    <a:lnTo>
                      <a:pt x="452" y="525"/>
                    </a:lnTo>
                    <a:lnTo>
                      <a:pt x="447" y="650"/>
                    </a:lnTo>
                    <a:lnTo>
                      <a:pt x="950" y="1359"/>
                    </a:lnTo>
                    <a:lnTo>
                      <a:pt x="1051" y="1295"/>
                    </a:lnTo>
                    <a:lnTo>
                      <a:pt x="770" y="894"/>
                    </a:lnTo>
                    <a:lnTo>
                      <a:pt x="673" y="682"/>
                    </a:lnTo>
                    <a:lnTo>
                      <a:pt x="526" y="470"/>
                    </a:lnTo>
                    <a:lnTo>
                      <a:pt x="526" y="198"/>
                    </a:lnTo>
                    <a:lnTo>
                      <a:pt x="198" y="203"/>
                    </a:lnTo>
                    <a:lnTo>
                      <a:pt x="46" y="0"/>
                    </a:lnTo>
                    <a:lnTo>
                      <a:pt x="0" y="37"/>
                    </a:lnTo>
                    <a:lnTo>
                      <a:pt x="5" y="3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60" name="Freeform 1249"/>
              <p:cNvSpPr>
                <a:spLocks/>
              </p:cNvSpPr>
              <p:nvPr/>
            </p:nvSpPr>
            <p:spPr bwMode="auto">
              <a:xfrm>
                <a:off x="11219" y="-3634"/>
                <a:ext cx="377" cy="485"/>
              </a:xfrm>
              <a:custGeom>
                <a:avLst/>
                <a:gdLst>
                  <a:gd name="T0" fmla="*/ 0 w 378"/>
                  <a:gd name="T1" fmla="*/ 10 h 484"/>
                  <a:gd name="T2" fmla="*/ 70 w 378"/>
                  <a:gd name="T3" fmla="*/ 152 h 484"/>
                  <a:gd name="T4" fmla="*/ 176 w 378"/>
                  <a:gd name="T5" fmla="*/ 304 h 484"/>
                  <a:gd name="T6" fmla="*/ 249 w 378"/>
                  <a:gd name="T7" fmla="*/ 484 h 484"/>
                  <a:gd name="T8" fmla="*/ 378 w 378"/>
                  <a:gd name="T9" fmla="*/ 424 h 484"/>
                  <a:gd name="T10" fmla="*/ 194 w 378"/>
                  <a:gd name="T11" fmla="*/ 79 h 484"/>
                  <a:gd name="T12" fmla="*/ 0 w 378"/>
                  <a:gd name="T13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8" h="484">
                    <a:moveTo>
                      <a:pt x="0" y="10"/>
                    </a:moveTo>
                    <a:lnTo>
                      <a:pt x="70" y="152"/>
                    </a:lnTo>
                    <a:lnTo>
                      <a:pt x="176" y="304"/>
                    </a:lnTo>
                    <a:lnTo>
                      <a:pt x="249" y="484"/>
                    </a:lnTo>
                    <a:lnTo>
                      <a:pt x="378" y="424"/>
                    </a:lnTo>
                    <a:lnTo>
                      <a:pt x="194" y="7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61" name="Freeform 1250"/>
              <p:cNvSpPr>
                <a:spLocks/>
              </p:cNvSpPr>
              <p:nvPr/>
            </p:nvSpPr>
            <p:spPr bwMode="auto">
              <a:xfrm>
                <a:off x="11854" y="-3376"/>
                <a:ext cx="764" cy="1648"/>
              </a:xfrm>
              <a:custGeom>
                <a:avLst/>
                <a:gdLst>
                  <a:gd name="T0" fmla="*/ 0 w 761"/>
                  <a:gd name="T1" fmla="*/ 1065 h 1650"/>
                  <a:gd name="T2" fmla="*/ 636 w 761"/>
                  <a:gd name="T3" fmla="*/ 1650 h 1650"/>
                  <a:gd name="T4" fmla="*/ 747 w 761"/>
                  <a:gd name="T5" fmla="*/ 1410 h 1650"/>
                  <a:gd name="T6" fmla="*/ 761 w 761"/>
                  <a:gd name="T7" fmla="*/ 1028 h 1650"/>
                  <a:gd name="T8" fmla="*/ 696 w 761"/>
                  <a:gd name="T9" fmla="*/ 1009 h 1650"/>
                  <a:gd name="T10" fmla="*/ 664 w 761"/>
                  <a:gd name="T11" fmla="*/ 581 h 1650"/>
                  <a:gd name="T12" fmla="*/ 692 w 761"/>
                  <a:gd name="T13" fmla="*/ 581 h 1650"/>
                  <a:gd name="T14" fmla="*/ 678 w 761"/>
                  <a:gd name="T15" fmla="*/ 28 h 1650"/>
                  <a:gd name="T16" fmla="*/ 567 w 761"/>
                  <a:gd name="T17" fmla="*/ 46 h 1650"/>
                  <a:gd name="T18" fmla="*/ 378 w 761"/>
                  <a:gd name="T19" fmla="*/ 0 h 1650"/>
                  <a:gd name="T20" fmla="*/ 189 w 761"/>
                  <a:gd name="T21" fmla="*/ 42 h 1650"/>
                  <a:gd name="T22" fmla="*/ 166 w 761"/>
                  <a:gd name="T23" fmla="*/ 212 h 1650"/>
                  <a:gd name="T24" fmla="*/ 116 w 761"/>
                  <a:gd name="T25" fmla="*/ 235 h 1650"/>
                  <a:gd name="T26" fmla="*/ 111 w 761"/>
                  <a:gd name="T27" fmla="*/ 401 h 1650"/>
                  <a:gd name="T28" fmla="*/ 300 w 761"/>
                  <a:gd name="T29" fmla="*/ 475 h 1650"/>
                  <a:gd name="T30" fmla="*/ 300 w 761"/>
                  <a:gd name="T31" fmla="*/ 724 h 1650"/>
                  <a:gd name="T32" fmla="*/ 369 w 761"/>
                  <a:gd name="T33" fmla="*/ 779 h 1650"/>
                  <a:gd name="T34" fmla="*/ 364 w 761"/>
                  <a:gd name="T35" fmla="*/ 830 h 1650"/>
                  <a:gd name="T36" fmla="*/ 245 w 761"/>
                  <a:gd name="T37" fmla="*/ 844 h 1650"/>
                  <a:gd name="T38" fmla="*/ 134 w 761"/>
                  <a:gd name="T39" fmla="*/ 922 h 1650"/>
                  <a:gd name="T40" fmla="*/ 125 w 761"/>
                  <a:gd name="T41" fmla="*/ 1088 h 1650"/>
                  <a:gd name="T42" fmla="*/ 46 w 761"/>
                  <a:gd name="T43" fmla="*/ 1033 h 1650"/>
                  <a:gd name="T44" fmla="*/ 5 w 761"/>
                  <a:gd name="T45" fmla="*/ 1074 h 1650"/>
                  <a:gd name="T46" fmla="*/ 0 w 761"/>
                  <a:gd name="T47" fmla="*/ 1065 h 16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61" h="1650">
                    <a:moveTo>
                      <a:pt x="0" y="1065"/>
                    </a:moveTo>
                    <a:lnTo>
                      <a:pt x="636" y="1650"/>
                    </a:lnTo>
                    <a:lnTo>
                      <a:pt x="747" y="1410"/>
                    </a:lnTo>
                    <a:lnTo>
                      <a:pt x="761" y="1028"/>
                    </a:lnTo>
                    <a:lnTo>
                      <a:pt x="696" y="1009"/>
                    </a:lnTo>
                    <a:lnTo>
                      <a:pt x="664" y="581"/>
                    </a:lnTo>
                    <a:lnTo>
                      <a:pt x="692" y="581"/>
                    </a:lnTo>
                    <a:lnTo>
                      <a:pt x="678" y="28"/>
                    </a:lnTo>
                    <a:lnTo>
                      <a:pt x="567" y="46"/>
                    </a:lnTo>
                    <a:lnTo>
                      <a:pt x="378" y="0"/>
                    </a:lnTo>
                    <a:lnTo>
                      <a:pt x="189" y="42"/>
                    </a:lnTo>
                    <a:lnTo>
                      <a:pt x="166" y="212"/>
                    </a:lnTo>
                    <a:lnTo>
                      <a:pt x="116" y="235"/>
                    </a:lnTo>
                    <a:lnTo>
                      <a:pt x="111" y="401"/>
                    </a:lnTo>
                    <a:lnTo>
                      <a:pt x="300" y="475"/>
                    </a:lnTo>
                    <a:lnTo>
                      <a:pt x="300" y="724"/>
                    </a:lnTo>
                    <a:lnTo>
                      <a:pt x="369" y="779"/>
                    </a:lnTo>
                    <a:lnTo>
                      <a:pt x="364" y="830"/>
                    </a:lnTo>
                    <a:lnTo>
                      <a:pt x="245" y="844"/>
                    </a:lnTo>
                    <a:lnTo>
                      <a:pt x="134" y="922"/>
                    </a:lnTo>
                    <a:lnTo>
                      <a:pt x="125" y="1088"/>
                    </a:lnTo>
                    <a:lnTo>
                      <a:pt x="46" y="1033"/>
                    </a:lnTo>
                    <a:lnTo>
                      <a:pt x="5" y="1074"/>
                    </a:lnTo>
                    <a:lnTo>
                      <a:pt x="0" y="106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62" name="Freeform 1251"/>
              <p:cNvSpPr>
                <a:spLocks/>
              </p:cNvSpPr>
              <p:nvPr/>
            </p:nvSpPr>
            <p:spPr bwMode="auto">
              <a:xfrm>
                <a:off x="11467" y="-3274"/>
                <a:ext cx="673" cy="926"/>
              </a:xfrm>
              <a:custGeom>
                <a:avLst/>
                <a:gdLst>
                  <a:gd name="T0" fmla="*/ 64 w 672"/>
                  <a:gd name="T1" fmla="*/ 120 h 926"/>
                  <a:gd name="T2" fmla="*/ 327 w 672"/>
                  <a:gd name="T3" fmla="*/ 0 h 926"/>
                  <a:gd name="T4" fmla="*/ 410 w 672"/>
                  <a:gd name="T5" fmla="*/ 147 h 926"/>
                  <a:gd name="T6" fmla="*/ 465 w 672"/>
                  <a:gd name="T7" fmla="*/ 106 h 926"/>
                  <a:gd name="T8" fmla="*/ 497 w 672"/>
                  <a:gd name="T9" fmla="*/ 143 h 926"/>
                  <a:gd name="T10" fmla="*/ 493 w 672"/>
                  <a:gd name="T11" fmla="*/ 313 h 926"/>
                  <a:gd name="T12" fmla="*/ 663 w 672"/>
                  <a:gd name="T13" fmla="*/ 368 h 926"/>
                  <a:gd name="T14" fmla="*/ 672 w 672"/>
                  <a:gd name="T15" fmla="*/ 719 h 926"/>
                  <a:gd name="T16" fmla="*/ 636 w 672"/>
                  <a:gd name="T17" fmla="*/ 728 h 926"/>
                  <a:gd name="T18" fmla="*/ 502 w 672"/>
                  <a:gd name="T19" fmla="*/ 820 h 926"/>
                  <a:gd name="T20" fmla="*/ 502 w 672"/>
                  <a:gd name="T21" fmla="*/ 917 h 926"/>
                  <a:gd name="T22" fmla="*/ 456 w 672"/>
                  <a:gd name="T23" fmla="*/ 926 h 926"/>
                  <a:gd name="T24" fmla="*/ 387 w 672"/>
                  <a:gd name="T25" fmla="*/ 894 h 926"/>
                  <a:gd name="T26" fmla="*/ 341 w 672"/>
                  <a:gd name="T27" fmla="*/ 838 h 926"/>
                  <a:gd name="T28" fmla="*/ 368 w 672"/>
                  <a:gd name="T29" fmla="*/ 802 h 926"/>
                  <a:gd name="T30" fmla="*/ 272 w 672"/>
                  <a:gd name="T31" fmla="*/ 668 h 926"/>
                  <a:gd name="T32" fmla="*/ 253 w 672"/>
                  <a:gd name="T33" fmla="*/ 539 h 926"/>
                  <a:gd name="T34" fmla="*/ 0 w 672"/>
                  <a:gd name="T35" fmla="*/ 152 h 926"/>
                  <a:gd name="T36" fmla="*/ 64 w 672"/>
                  <a:gd name="T37" fmla="*/ 120 h 9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72" h="926">
                    <a:moveTo>
                      <a:pt x="64" y="120"/>
                    </a:moveTo>
                    <a:lnTo>
                      <a:pt x="327" y="0"/>
                    </a:lnTo>
                    <a:lnTo>
                      <a:pt x="410" y="147"/>
                    </a:lnTo>
                    <a:lnTo>
                      <a:pt x="465" y="106"/>
                    </a:lnTo>
                    <a:lnTo>
                      <a:pt x="497" y="143"/>
                    </a:lnTo>
                    <a:lnTo>
                      <a:pt x="493" y="313"/>
                    </a:lnTo>
                    <a:lnTo>
                      <a:pt x="663" y="368"/>
                    </a:lnTo>
                    <a:lnTo>
                      <a:pt x="672" y="719"/>
                    </a:lnTo>
                    <a:lnTo>
                      <a:pt x="636" y="728"/>
                    </a:lnTo>
                    <a:lnTo>
                      <a:pt x="502" y="820"/>
                    </a:lnTo>
                    <a:lnTo>
                      <a:pt x="502" y="917"/>
                    </a:lnTo>
                    <a:lnTo>
                      <a:pt x="456" y="926"/>
                    </a:lnTo>
                    <a:lnTo>
                      <a:pt x="387" y="894"/>
                    </a:lnTo>
                    <a:lnTo>
                      <a:pt x="341" y="838"/>
                    </a:lnTo>
                    <a:lnTo>
                      <a:pt x="368" y="802"/>
                    </a:lnTo>
                    <a:lnTo>
                      <a:pt x="272" y="668"/>
                    </a:lnTo>
                    <a:lnTo>
                      <a:pt x="253" y="539"/>
                    </a:lnTo>
                    <a:lnTo>
                      <a:pt x="0" y="152"/>
                    </a:lnTo>
                    <a:lnTo>
                      <a:pt x="64" y="12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63" name="Freeform 1252"/>
              <p:cNvSpPr>
                <a:spLocks/>
              </p:cNvSpPr>
              <p:nvPr/>
            </p:nvSpPr>
            <p:spPr bwMode="auto">
              <a:xfrm>
                <a:off x="10363" y="280"/>
                <a:ext cx="479" cy="328"/>
              </a:xfrm>
              <a:custGeom>
                <a:avLst/>
                <a:gdLst>
                  <a:gd name="T0" fmla="*/ 0 w 480"/>
                  <a:gd name="T1" fmla="*/ 194 h 327"/>
                  <a:gd name="T2" fmla="*/ 60 w 480"/>
                  <a:gd name="T3" fmla="*/ 189 h 327"/>
                  <a:gd name="T4" fmla="*/ 254 w 480"/>
                  <a:gd name="T5" fmla="*/ 92 h 327"/>
                  <a:gd name="T6" fmla="*/ 470 w 480"/>
                  <a:gd name="T7" fmla="*/ 0 h 327"/>
                  <a:gd name="T8" fmla="*/ 480 w 480"/>
                  <a:gd name="T9" fmla="*/ 51 h 327"/>
                  <a:gd name="T10" fmla="*/ 360 w 480"/>
                  <a:gd name="T11" fmla="*/ 230 h 327"/>
                  <a:gd name="T12" fmla="*/ 134 w 480"/>
                  <a:gd name="T13" fmla="*/ 327 h 327"/>
                  <a:gd name="T14" fmla="*/ 33 w 480"/>
                  <a:gd name="T15" fmla="*/ 318 h 327"/>
                  <a:gd name="T16" fmla="*/ 0 w 480"/>
                  <a:gd name="T17" fmla="*/ 194 h 327"/>
                  <a:gd name="T18" fmla="*/ 0 w 480"/>
                  <a:gd name="T19" fmla="*/ 19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80" h="327">
                    <a:moveTo>
                      <a:pt x="0" y="194"/>
                    </a:moveTo>
                    <a:lnTo>
                      <a:pt x="60" y="189"/>
                    </a:lnTo>
                    <a:lnTo>
                      <a:pt x="254" y="92"/>
                    </a:lnTo>
                    <a:lnTo>
                      <a:pt x="470" y="0"/>
                    </a:lnTo>
                    <a:lnTo>
                      <a:pt x="480" y="51"/>
                    </a:lnTo>
                    <a:lnTo>
                      <a:pt x="360" y="230"/>
                    </a:lnTo>
                    <a:lnTo>
                      <a:pt x="134" y="327"/>
                    </a:lnTo>
                    <a:lnTo>
                      <a:pt x="33" y="318"/>
                    </a:lnTo>
                    <a:lnTo>
                      <a:pt x="0" y="194"/>
                    </a:lnTo>
                    <a:lnTo>
                      <a:pt x="0" y="194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64" name="Freeform 1253"/>
              <p:cNvSpPr>
                <a:spLocks/>
              </p:cNvSpPr>
              <p:nvPr/>
            </p:nvSpPr>
            <p:spPr bwMode="auto">
              <a:xfrm>
                <a:off x="1078" y="1039"/>
                <a:ext cx="205" cy="135"/>
              </a:xfrm>
              <a:custGeom>
                <a:avLst/>
                <a:gdLst>
                  <a:gd name="T0" fmla="*/ 14 w 203"/>
                  <a:gd name="T1" fmla="*/ 135 h 135"/>
                  <a:gd name="T2" fmla="*/ 203 w 203"/>
                  <a:gd name="T3" fmla="*/ 78 h 135"/>
                  <a:gd name="T4" fmla="*/ 185 w 203"/>
                  <a:gd name="T5" fmla="*/ 0 h 135"/>
                  <a:gd name="T6" fmla="*/ 0 w 203"/>
                  <a:gd name="T7" fmla="*/ 55 h 135"/>
                  <a:gd name="T8" fmla="*/ 23 w 203"/>
                  <a:gd name="T9" fmla="*/ 133 h 135"/>
                  <a:gd name="T10" fmla="*/ 14 w 203"/>
                  <a:gd name="T11" fmla="*/ 13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3" h="135">
                    <a:moveTo>
                      <a:pt x="14" y="135"/>
                    </a:moveTo>
                    <a:lnTo>
                      <a:pt x="203" y="78"/>
                    </a:lnTo>
                    <a:lnTo>
                      <a:pt x="185" y="0"/>
                    </a:lnTo>
                    <a:lnTo>
                      <a:pt x="0" y="55"/>
                    </a:lnTo>
                    <a:lnTo>
                      <a:pt x="23" y="133"/>
                    </a:lnTo>
                    <a:lnTo>
                      <a:pt x="14" y="13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65" name="Freeform 1254"/>
              <p:cNvSpPr>
                <a:spLocks/>
              </p:cNvSpPr>
              <p:nvPr/>
            </p:nvSpPr>
            <p:spPr bwMode="auto">
              <a:xfrm>
                <a:off x="-9214" y="145"/>
                <a:ext cx="920" cy="948"/>
              </a:xfrm>
              <a:custGeom>
                <a:avLst/>
                <a:gdLst>
                  <a:gd name="T0" fmla="*/ 0 w 922"/>
                  <a:gd name="T1" fmla="*/ 207 h 949"/>
                  <a:gd name="T2" fmla="*/ 97 w 922"/>
                  <a:gd name="T3" fmla="*/ 133 h 949"/>
                  <a:gd name="T4" fmla="*/ 203 w 922"/>
                  <a:gd name="T5" fmla="*/ 101 h 949"/>
                  <a:gd name="T6" fmla="*/ 332 w 922"/>
                  <a:gd name="T7" fmla="*/ 37 h 949"/>
                  <a:gd name="T8" fmla="*/ 475 w 922"/>
                  <a:gd name="T9" fmla="*/ 0 h 949"/>
                  <a:gd name="T10" fmla="*/ 581 w 922"/>
                  <a:gd name="T11" fmla="*/ 203 h 949"/>
                  <a:gd name="T12" fmla="*/ 631 w 922"/>
                  <a:gd name="T13" fmla="*/ 286 h 949"/>
                  <a:gd name="T14" fmla="*/ 714 w 922"/>
                  <a:gd name="T15" fmla="*/ 336 h 949"/>
                  <a:gd name="T16" fmla="*/ 751 w 922"/>
                  <a:gd name="T17" fmla="*/ 419 h 949"/>
                  <a:gd name="T18" fmla="*/ 876 w 922"/>
                  <a:gd name="T19" fmla="*/ 479 h 949"/>
                  <a:gd name="T20" fmla="*/ 917 w 922"/>
                  <a:gd name="T21" fmla="*/ 590 h 949"/>
                  <a:gd name="T22" fmla="*/ 922 w 922"/>
                  <a:gd name="T23" fmla="*/ 802 h 949"/>
                  <a:gd name="T24" fmla="*/ 654 w 922"/>
                  <a:gd name="T25" fmla="*/ 949 h 949"/>
                  <a:gd name="T26" fmla="*/ 488 w 922"/>
                  <a:gd name="T27" fmla="*/ 737 h 949"/>
                  <a:gd name="T28" fmla="*/ 359 w 922"/>
                  <a:gd name="T29" fmla="*/ 709 h 949"/>
                  <a:gd name="T30" fmla="*/ 272 w 922"/>
                  <a:gd name="T31" fmla="*/ 580 h 949"/>
                  <a:gd name="T32" fmla="*/ 129 w 922"/>
                  <a:gd name="T33" fmla="*/ 456 h 949"/>
                  <a:gd name="T34" fmla="*/ 0 w 922"/>
                  <a:gd name="T35" fmla="*/ 263 h 949"/>
                  <a:gd name="T36" fmla="*/ 0 w 922"/>
                  <a:gd name="T37" fmla="*/ 207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2" h="949">
                    <a:moveTo>
                      <a:pt x="0" y="207"/>
                    </a:moveTo>
                    <a:lnTo>
                      <a:pt x="97" y="133"/>
                    </a:lnTo>
                    <a:lnTo>
                      <a:pt x="203" y="101"/>
                    </a:lnTo>
                    <a:lnTo>
                      <a:pt x="332" y="37"/>
                    </a:lnTo>
                    <a:lnTo>
                      <a:pt x="475" y="0"/>
                    </a:lnTo>
                    <a:lnTo>
                      <a:pt x="581" y="203"/>
                    </a:lnTo>
                    <a:lnTo>
                      <a:pt x="631" y="286"/>
                    </a:lnTo>
                    <a:lnTo>
                      <a:pt x="714" y="336"/>
                    </a:lnTo>
                    <a:lnTo>
                      <a:pt x="751" y="419"/>
                    </a:lnTo>
                    <a:lnTo>
                      <a:pt x="876" y="479"/>
                    </a:lnTo>
                    <a:lnTo>
                      <a:pt x="917" y="590"/>
                    </a:lnTo>
                    <a:lnTo>
                      <a:pt x="922" y="802"/>
                    </a:lnTo>
                    <a:lnTo>
                      <a:pt x="654" y="949"/>
                    </a:lnTo>
                    <a:lnTo>
                      <a:pt x="488" y="737"/>
                    </a:lnTo>
                    <a:lnTo>
                      <a:pt x="359" y="709"/>
                    </a:lnTo>
                    <a:lnTo>
                      <a:pt x="272" y="580"/>
                    </a:lnTo>
                    <a:lnTo>
                      <a:pt x="129" y="456"/>
                    </a:lnTo>
                    <a:lnTo>
                      <a:pt x="0" y="263"/>
                    </a:lnTo>
                    <a:lnTo>
                      <a:pt x="0" y="207"/>
                    </a:lnTo>
                    <a:close/>
                  </a:path>
                </a:pathLst>
              </a:custGeom>
              <a:solidFill>
                <a:srgbClr val="FBD8C5"/>
              </a:solidFill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66" name="Freeform 1255"/>
              <p:cNvSpPr>
                <a:spLocks/>
              </p:cNvSpPr>
              <p:nvPr/>
            </p:nvSpPr>
            <p:spPr bwMode="auto">
              <a:xfrm>
                <a:off x="-7642" y="1745"/>
                <a:ext cx="409" cy="285"/>
              </a:xfrm>
              <a:custGeom>
                <a:avLst/>
                <a:gdLst>
                  <a:gd name="T0" fmla="*/ 9 w 405"/>
                  <a:gd name="T1" fmla="*/ 106 h 282"/>
                  <a:gd name="T2" fmla="*/ 226 w 405"/>
                  <a:gd name="T3" fmla="*/ 217 h 282"/>
                  <a:gd name="T4" fmla="*/ 405 w 405"/>
                  <a:gd name="T5" fmla="*/ 282 h 282"/>
                  <a:gd name="T6" fmla="*/ 212 w 405"/>
                  <a:gd name="T7" fmla="*/ 0 h 282"/>
                  <a:gd name="T8" fmla="*/ 157 w 405"/>
                  <a:gd name="T9" fmla="*/ 0 h 282"/>
                  <a:gd name="T10" fmla="*/ 0 w 405"/>
                  <a:gd name="T11" fmla="*/ 102 h 282"/>
                  <a:gd name="T12" fmla="*/ 9 w 405"/>
                  <a:gd name="T13" fmla="*/ 106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05" h="282">
                    <a:moveTo>
                      <a:pt x="9" y="106"/>
                    </a:moveTo>
                    <a:lnTo>
                      <a:pt x="226" y="217"/>
                    </a:lnTo>
                    <a:lnTo>
                      <a:pt x="405" y="282"/>
                    </a:lnTo>
                    <a:lnTo>
                      <a:pt x="212" y="0"/>
                    </a:lnTo>
                    <a:lnTo>
                      <a:pt x="157" y="0"/>
                    </a:lnTo>
                    <a:lnTo>
                      <a:pt x="0" y="102"/>
                    </a:lnTo>
                    <a:lnTo>
                      <a:pt x="9" y="106"/>
                    </a:lnTo>
                    <a:close/>
                  </a:path>
                </a:pathLst>
              </a:custGeom>
              <a:solidFill>
                <a:srgbClr val="FBD8C5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67" name="Freeform 1256"/>
              <p:cNvSpPr>
                <a:spLocks/>
              </p:cNvSpPr>
              <p:nvPr/>
            </p:nvSpPr>
            <p:spPr bwMode="auto">
              <a:xfrm>
                <a:off x="-6366" y="2418"/>
                <a:ext cx="436" cy="350"/>
              </a:xfrm>
              <a:custGeom>
                <a:avLst/>
                <a:gdLst>
                  <a:gd name="T0" fmla="*/ 0 w 438"/>
                  <a:gd name="T1" fmla="*/ 161 h 350"/>
                  <a:gd name="T2" fmla="*/ 69 w 438"/>
                  <a:gd name="T3" fmla="*/ 350 h 350"/>
                  <a:gd name="T4" fmla="*/ 230 w 438"/>
                  <a:gd name="T5" fmla="*/ 276 h 350"/>
                  <a:gd name="T6" fmla="*/ 322 w 438"/>
                  <a:gd name="T7" fmla="*/ 276 h 350"/>
                  <a:gd name="T8" fmla="*/ 438 w 438"/>
                  <a:gd name="T9" fmla="*/ 184 h 350"/>
                  <a:gd name="T10" fmla="*/ 341 w 438"/>
                  <a:gd name="T11" fmla="*/ 0 h 350"/>
                  <a:gd name="T12" fmla="*/ 249 w 438"/>
                  <a:gd name="T13" fmla="*/ 13 h 350"/>
                  <a:gd name="T14" fmla="*/ 138 w 438"/>
                  <a:gd name="T15" fmla="*/ 96 h 350"/>
                  <a:gd name="T16" fmla="*/ 0 w 438"/>
                  <a:gd name="T17" fmla="*/ 152 h 350"/>
                  <a:gd name="T18" fmla="*/ 0 w 438"/>
                  <a:gd name="T19" fmla="*/ 161 h 3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8" h="350">
                    <a:moveTo>
                      <a:pt x="0" y="161"/>
                    </a:moveTo>
                    <a:lnTo>
                      <a:pt x="69" y="350"/>
                    </a:lnTo>
                    <a:lnTo>
                      <a:pt x="230" y="276"/>
                    </a:lnTo>
                    <a:lnTo>
                      <a:pt x="322" y="276"/>
                    </a:lnTo>
                    <a:lnTo>
                      <a:pt x="438" y="184"/>
                    </a:lnTo>
                    <a:lnTo>
                      <a:pt x="341" y="0"/>
                    </a:lnTo>
                    <a:lnTo>
                      <a:pt x="249" y="13"/>
                    </a:lnTo>
                    <a:lnTo>
                      <a:pt x="138" y="96"/>
                    </a:lnTo>
                    <a:lnTo>
                      <a:pt x="0" y="152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FBD8C5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68" name="Freeform 1257"/>
              <p:cNvSpPr>
                <a:spLocks/>
              </p:cNvSpPr>
              <p:nvPr/>
            </p:nvSpPr>
            <p:spPr bwMode="auto">
              <a:xfrm>
                <a:off x="-7099" y="3844"/>
                <a:ext cx="393" cy="479"/>
              </a:xfrm>
              <a:custGeom>
                <a:avLst/>
                <a:gdLst>
                  <a:gd name="T0" fmla="*/ 5 w 396"/>
                  <a:gd name="T1" fmla="*/ 477 h 479"/>
                  <a:gd name="T2" fmla="*/ 383 w 396"/>
                  <a:gd name="T3" fmla="*/ 479 h 479"/>
                  <a:gd name="T4" fmla="*/ 396 w 396"/>
                  <a:gd name="T5" fmla="*/ 0 h 479"/>
                  <a:gd name="T6" fmla="*/ 0 w 396"/>
                  <a:gd name="T7" fmla="*/ 0 h 479"/>
                  <a:gd name="T8" fmla="*/ 0 w 396"/>
                  <a:gd name="T9" fmla="*/ 479 h 479"/>
                  <a:gd name="T10" fmla="*/ 5 w 396"/>
                  <a:gd name="T11" fmla="*/ 477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6" h="479">
                    <a:moveTo>
                      <a:pt x="5" y="477"/>
                    </a:moveTo>
                    <a:lnTo>
                      <a:pt x="383" y="479"/>
                    </a:lnTo>
                    <a:lnTo>
                      <a:pt x="396" y="0"/>
                    </a:lnTo>
                    <a:lnTo>
                      <a:pt x="0" y="0"/>
                    </a:lnTo>
                    <a:lnTo>
                      <a:pt x="0" y="479"/>
                    </a:lnTo>
                    <a:lnTo>
                      <a:pt x="5" y="477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69" name="Freeform 1258"/>
              <p:cNvSpPr>
                <a:spLocks/>
              </p:cNvSpPr>
              <p:nvPr/>
            </p:nvSpPr>
            <p:spPr bwMode="auto">
              <a:xfrm>
                <a:off x="-8191" y="4243"/>
                <a:ext cx="393" cy="210"/>
              </a:xfrm>
              <a:custGeom>
                <a:avLst/>
                <a:gdLst>
                  <a:gd name="T0" fmla="*/ 5 w 396"/>
                  <a:gd name="T1" fmla="*/ 198 h 207"/>
                  <a:gd name="T2" fmla="*/ 396 w 396"/>
                  <a:gd name="T3" fmla="*/ 198 h 207"/>
                  <a:gd name="T4" fmla="*/ 392 w 396"/>
                  <a:gd name="T5" fmla="*/ 0 h 207"/>
                  <a:gd name="T6" fmla="*/ 0 w 396"/>
                  <a:gd name="T7" fmla="*/ 0 h 207"/>
                  <a:gd name="T8" fmla="*/ 5 w 396"/>
                  <a:gd name="T9" fmla="*/ 207 h 207"/>
                  <a:gd name="T10" fmla="*/ 5 w 396"/>
                  <a:gd name="T11" fmla="*/ 198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6" h="207">
                    <a:moveTo>
                      <a:pt x="5" y="198"/>
                    </a:moveTo>
                    <a:lnTo>
                      <a:pt x="396" y="198"/>
                    </a:lnTo>
                    <a:lnTo>
                      <a:pt x="392" y="0"/>
                    </a:lnTo>
                    <a:lnTo>
                      <a:pt x="0" y="0"/>
                    </a:lnTo>
                    <a:lnTo>
                      <a:pt x="5" y="207"/>
                    </a:lnTo>
                    <a:lnTo>
                      <a:pt x="5" y="19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70" name="Freeform 1259"/>
              <p:cNvSpPr>
                <a:spLocks/>
              </p:cNvSpPr>
              <p:nvPr/>
            </p:nvSpPr>
            <p:spPr bwMode="auto">
              <a:xfrm>
                <a:off x="-7142" y="4582"/>
                <a:ext cx="538" cy="856"/>
              </a:xfrm>
              <a:custGeom>
                <a:avLst/>
                <a:gdLst>
                  <a:gd name="T0" fmla="*/ 0 w 539"/>
                  <a:gd name="T1" fmla="*/ 5 h 857"/>
                  <a:gd name="T2" fmla="*/ 165 w 539"/>
                  <a:gd name="T3" fmla="*/ 857 h 857"/>
                  <a:gd name="T4" fmla="*/ 216 w 539"/>
                  <a:gd name="T5" fmla="*/ 834 h 857"/>
                  <a:gd name="T6" fmla="*/ 364 w 539"/>
                  <a:gd name="T7" fmla="*/ 830 h 857"/>
                  <a:gd name="T8" fmla="*/ 488 w 539"/>
                  <a:gd name="T9" fmla="*/ 756 h 857"/>
                  <a:gd name="T10" fmla="*/ 506 w 539"/>
                  <a:gd name="T11" fmla="*/ 599 h 857"/>
                  <a:gd name="T12" fmla="*/ 447 w 539"/>
                  <a:gd name="T13" fmla="*/ 466 h 857"/>
                  <a:gd name="T14" fmla="*/ 299 w 539"/>
                  <a:gd name="T15" fmla="*/ 457 h 857"/>
                  <a:gd name="T16" fmla="*/ 331 w 539"/>
                  <a:gd name="T17" fmla="*/ 254 h 857"/>
                  <a:gd name="T18" fmla="*/ 465 w 539"/>
                  <a:gd name="T19" fmla="*/ 268 h 857"/>
                  <a:gd name="T20" fmla="*/ 488 w 539"/>
                  <a:gd name="T21" fmla="*/ 162 h 857"/>
                  <a:gd name="T22" fmla="*/ 534 w 539"/>
                  <a:gd name="T23" fmla="*/ 139 h 857"/>
                  <a:gd name="T24" fmla="*/ 539 w 539"/>
                  <a:gd name="T25" fmla="*/ 42 h 857"/>
                  <a:gd name="T26" fmla="*/ 271 w 539"/>
                  <a:gd name="T27" fmla="*/ 33 h 857"/>
                  <a:gd name="T28" fmla="*/ 184 w 539"/>
                  <a:gd name="T29" fmla="*/ 42 h 857"/>
                  <a:gd name="T30" fmla="*/ 4 w 539"/>
                  <a:gd name="T31" fmla="*/ 0 h 857"/>
                  <a:gd name="T32" fmla="*/ 0 w 539"/>
                  <a:gd name="T33" fmla="*/ 5 h 8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9" h="857">
                    <a:moveTo>
                      <a:pt x="0" y="5"/>
                    </a:moveTo>
                    <a:lnTo>
                      <a:pt x="165" y="857"/>
                    </a:lnTo>
                    <a:lnTo>
                      <a:pt x="216" y="834"/>
                    </a:lnTo>
                    <a:lnTo>
                      <a:pt x="364" y="830"/>
                    </a:lnTo>
                    <a:lnTo>
                      <a:pt x="488" y="756"/>
                    </a:lnTo>
                    <a:lnTo>
                      <a:pt x="506" y="599"/>
                    </a:lnTo>
                    <a:lnTo>
                      <a:pt x="447" y="466"/>
                    </a:lnTo>
                    <a:lnTo>
                      <a:pt x="299" y="457"/>
                    </a:lnTo>
                    <a:lnTo>
                      <a:pt x="331" y="254"/>
                    </a:lnTo>
                    <a:lnTo>
                      <a:pt x="465" y="268"/>
                    </a:lnTo>
                    <a:lnTo>
                      <a:pt x="488" y="162"/>
                    </a:lnTo>
                    <a:lnTo>
                      <a:pt x="534" y="139"/>
                    </a:lnTo>
                    <a:lnTo>
                      <a:pt x="539" y="42"/>
                    </a:lnTo>
                    <a:lnTo>
                      <a:pt x="271" y="33"/>
                    </a:lnTo>
                    <a:lnTo>
                      <a:pt x="184" y="42"/>
                    </a:lnTo>
                    <a:lnTo>
                      <a:pt x="4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71" name="Freeform 1260"/>
              <p:cNvSpPr>
                <a:spLocks/>
              </p:cNvSpPr>
              <p:nvPr/>
            </p:nvSpPr>
            <p:spPr bwMode="auto">
              <a:xfrm>
                <a:off x="-6824" y="4841"/>
                <a:ext cx="140" cy="194"/>
              </a:xfrm>
              <a:custGeom>
                <a:avLst/>
                <a:gdLst>
                  <a:gd name="T0" fmla="*/ 27 w 138"/>
                  <a:gd name="T1" fmla="*/ 0 h 189"/>
                  <a:gd name="T2" fmla="*/ 0 w 138"/>
                  <a:gd name="T3" fmla="*/ 180 h 189"/>
                  <a:gd name="T4" fmla="*/ 138 w 138"/>
                  <a:gd name="T5" fmla="*/ 189 h 189"/>
                  <a:gd name="T6" fmla="*/ 133 w 138"/>
                  <a:gd name="T7" fmla="*/ 18 h 189"/>
                  <a:gd name="T8" fmla="*/ 27 w 138"/>
                  <a:gd name="T9" fmla="*/ 5 h 189"/>
                  <a:gd name="T10" fmla="*/ 27 w 138"/>
                  <a:gd name="T11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189">
                    <a:moveTo>
                      <a:pt x="27" y="0"/>
                    </a:moveTo>
                    <a:lnTo>
                      <a:pt x="0" y="180"/>
                    </a:lnTo>
                    <a:lnTo>
                      <a:pt x="138" y="189"/>
                    </a:lnTo>
                    <a:lnTo>
                      <a:pt x="133" y="18"/>
                    </a:lnTo>
                    <a:lnTo>
                      <a:pt x="27" y="5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72" name="Freeform 1261"/>
              <p:cNvSpPr>
                <a:spLocks/>
              </p:cNvSpPr>
              <p:nvPr/>
            </p:nvSpPr>
            <p:spPr bwMode="auto">
              <a:xfrm>
                <a:off x="-9671" y="5799"/>
                <a:ext cx="2767" cy="1373"/>
              </a:xfrm>
              <a:custGeom>
                <a:avLst/>
                <a:gdLst>
                  <a:gd name="T0" fmla="*/ 4 w 2765"/>
                  <a:gd name="T1" fmla="*/ 1056 h 1369"/>
                  <a:gd name="T2" fmla="*/ 438 w 2765"/>
                  <a:gd name="T3" fmla="*/ 853 h 1369"/>
                  <a:gd name="T4" fmla="*/ 470 w 2765"/>
                  <a:gd name="T5" fmla="*/ 904 h 1369"/>
                  <a:gd name="T6" fmla="*/ 640 w 2765"/>
                  <a:gd name="T7" fmla="*/ 853 h 1369"/>
                  <a:gd name="T8" fmla="*/ 1709 w 2765"/>
                  <a:gd name="T9" fmla="*/ 346 h 1369"/>
                  <a:gd name="T10" fmla="*/ 1751 w 2765"/>
                  <a:gd name="T11" fmla="*/ 388 h 1369"/>
                  <a:gd name="T12" fmla="*/ 2451 w 2765"/>
                  <a:gd name="T13" fmla="*/ 235 h 1369"/>
                  <a:gd name="T14" fmla="*/ 2414 w 2765"/>
                  <a:gd name="T15" fmla="*/ 24 h 1369"/>
                  <a:gd name="T16" fmla="*/ 2470 w 2765"/>
                  <a:gd name="T17" fmla="*/ 0 h 1369"/>
                  <a:gd name="T18" fmla="*/ 2557 w 2765"/>
                  <a:gd name="T19" fmla="*/ 171 h 1369"/>
                  <a:gd name="T20" fmla="*/ 2442 w 2765"/>
                  <a:gd name="T21" fmla="*/ 360 h 1369"/>
                  <a:gd name="T22" fmla="*/ 2765 w 2765"/>
                  <a:gd name="T23" fmla="*/ 540 h 1369"/>
                  <a:gd name="T24" fmla="*/ 2765 w 2765"/>
                  <a:gd name="T25" fmla="*/ 719 h 1369"/>
                  <a:gd name="T26" fmla="*/ 1456 w 2765"/>
                  <a:gd name="T27" fmla="*/ 987 h 1369"/>
                  <a:gd name="T28" fmla="*/ 1456 w 2765"/>
                  <a:gd name="T29" fmla="*/ 968 h 1369"/>
                  <a:gd name="T30" fmla="*/ 709 w 2765"/>
                  <a:gd name="T31" fmla="*/ 1088 h 1369"/>
                  <a:gd name="T32" fmla="*/ 696 w 2765"/>
                  <a:gd name="T33" fmla="*/ 1134 h 1369"/>
                  <a:gd name="T34" fmla="*/ 521 w 2765"/>
                  <a:gd name="T35" fmla="*/ 1176 h 1369"/>
                  <a:gd name="T36" fmla="*/ 156 w 2765"/>
                  <a:gd name="T37" fmla="*/ 1369 h 1369"/>
                  <a:gd name="T38" fmla="*/ 0 w 2765"/>
                  <a:gd name="T39" fmla="*/ 1060 h 1369"/>
                  <a:gd name="T40" fmla="*/ 4 w 2765"/>
                  <a:gd name="T41" fmla="*/ 1056 h 1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65" h="1369">
                    <a:moveTo>
                      <a:pt x="4" y="1056"/>
                    </a:moveTo>
                    <a:lnTo>
                      <a:pt x="438" y="853"/>
                    </a:lnTo>
                    <a:lnTo>
                      <a:pt x="470" y="904"/>
                    </a:lnTo>
                    <a:lnTo>
                      <a:pt x="640" y="853"/>
                    </a:lnTo>
                    <a:lnTo>
                      <a:pt x="1709" y="346"/>
                    </a:lnTo>
                    <a:lnTo>
                      <a:pt x="1751" y="388"/>
                    </a:lnTo>
                    <a:lnTo>
                      <a:pt x="2451" y="235"/>
                    </a:lnTo>
                    <a:lnTo>
                      <a:pt x="2414" y="24"/>
                    </a:lnTo>
                    <a:lnTo>
                      <a:pt x="2470" y="0"/>
                    </a:lnTo>
                    <a:lnTo>
                      <a:pt x="2557" y="171"/>
                    </a:lnTo>
                    <a:lnTo>
                      <a:pt x="2442" y="360"/>
                    </a:lnTo>
                    <a:lnTo>
                      <a:pt x="2765" y="540"/>
                    </a:lnTo>
                    <a:lnTo>
                      <a:pt x="2765" y="719"/>
                    </a:lnTo>
                    <a:lnTo>
                      <a:pt x="1456" y="987"/>
                    </a:lnTo>
                    <a:lnTo>
                      <a:pt x="1456" y="968"/>
                    </a:lnTo>
                    <a:lnTo>
                      <a:pt x="709" y="1088"/>
                    </a:lnTo>
                    <a:lnTo>
                      <a:pt x="696" y="1134"/>
                    </a:lnTo>
                    <a:lnTo>
                      <a:pt x="521" y="1176"/>
                    </a:lnTo>
                    <a:lnTo>
                      <a:pt x="156" y="1369"/>
                    </a:lnTo>
                    <a:lnTo>
                      <a:pt x="0" y="1060"/>
                    </a:lnTo>
                    <a:lnTo>
                      <a:pt x="4" y="1056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73" name="Freeform 1262"/>
              <p:cNvSpPr>
                <a:spLocks/>
              </p:cNvSpPr>
              <p:nvPr/>
            </p:nvSpPr>
            <p:spPr bwMode="auto">
              <a:xfrm>
                <a:off x="-10845" y="6790"/>
                <a:ext cx="861" cy="522"/>
              </a:xfrm>
              <a:custGeom>
                <a:avLst/>
                <a:gdLst>
                  <a:gd name="T0" fmla="*/ 51 w 857"/>
                  <a:gd name="T1" fmla="*/ 520 h 525"/>
                  <a:gd name="T2" fmla="*/ 857 w 857"/>
                  <a:gd name="T3" fmla="*/ 142 h 525"/>
                  <a:gd name="T4" fmla="*/ 798 w 857"/>
                  <a:gd name="T5" fmla="*/ 0 h 525"/>
                  <a:gd name="T6" fmla="*/ 0 w 857"/>
                  <a:gd name="T7" fmla="*/ 419 h 525"/>
                  <a:gd name="T8" fmla="*/ 46 w 857"/>
                  <a:gd name="T9" fmla="*/ 525 h 525"/>
                  <a:gd name="T10" fmla="*/ 51 w 857"/>
                  <a:gd name="T11" fmla="*/ 520 h 5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57" h="525">
                    <a:moveTo>
                      <a:pt x="51" y="520"/>
                    </a:moveTo>
                    <a:lnTo>
                      <a:pt x="857" y="142"/>
                    </a:lnTo>
                    <a:lnTo>
                      <a:pt x="798" y="0"/>
                    </a:lnTo>
                    <a:lnTo>
                      <a:pt x="0" y="419"/>
                    </a:lnTo>
                    <a:lnTo>
                      <a:pt x="46" y="525"/>
                    </a:lnTo>
                    <a:lnTo>
                      <a:pt x="51" y="520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74" name="Freeform 1263"/>
              <p:cNvSpPr>
                <a:spLocks/>
              </p:cNvSpPr>
              <p:nvPr/>
            </p:nvSpPr>
            <p:spPr bwMode="auto">
              <a:xfrm>
                <a:off x="-11006" y="6903"/>
                <a:ext cx="1443" cy="1141"/>
              </a:xfrm>
              <a:custGeom>
                <a:avLst/>
                <a:gdLst>
                  <a:gd name="T0" fmla="*/ 235 w 1442"/>
                  <a:gd name="T1" fmla="*/ 1143 h 1143"/>
                  <a:gd name="T2" fmla="*/ 360 w 1442"/>
                  <a:gd name="T3" fmla="*/ 1083 h 1143"/>
                  <a:gd name="T4" fmla="*/ 530 w 1442"/>
                  <a:gd name="T5" fmla="*/ 1064 h 1143"/>
                  <a:gd name="T6" fmla="*/ 682 w 1442"/>
                  <a:gd name="T7" fmla="*/ 908 h 1143"/>
                  <a:gd name="T8" fmla="*/ 650 w 1442"/>
                  <a:gd name="T9" fmla="*/ 857 h 1143"/>
                  <a:gd name="T10" fmla="*/ 954 w 1442"/>
                  <a:gd name="T11" fmla="*/ 686 h 1143"/>
                  <a:gd name="T12" fmla="*/ 899 w 1442"/>
                  <a:gd name="T13" fmla="*/ 585 h 1143"/>
                  <a:gd name="T14" fmla="*/ 1212 w 1442"/>
                  <a:gd name="T15" fmla="*/ 438 h 1143"/>
                  <a:gd name="T16" fmla="*/ 1442 w 1442"/>
                  <a:gd name="T17" fmla="*/ 299 h 1143"/>
                  <a:gd name="T18" fmla="*/ 1300 w 1442"/>
                  <a:gd name="T19" fmla="*/ 0 h 1143"/>
                  <a:gd name="T20" fmla="*/ 1300 w 1442"/>
                  <a:gd name="T21" fmla="*/ 0 h 1143"/>
                  <a:gd name="T22" fmla="*/ 1157 w 1442"/>
                  <a:gd name="T23" fmla="*/ 83 h 1143"/>
                  <a:gd name="T24" fmla="*/ 1171 w 1442"/>
                  <a:gd name="T25" fmla="*/ 133 h 1143"/>
                  <a:gd name="T26" fmla="*/ 1023 w 1442"/>
                  <a:gd name="T27" fmla="*/ 221 h 1143"/>
                  <a:gd name="T28" fmla="*/ 779 w 1442"/>
                  <a:gd name="T29" fmla="*/ 345 h 1143"/>
                  <a:gd name="T30" fmla="*/ 507 w 1442"/>
                  <a:gd name="T31" fmla="*/ 470 h 1143"/>
                  <a:gd name="T32" fmla="*/ 516 w 1442"/>
                  <a:gd name="T33" fmla="*/ 493 h 1143"/>
                  <a:gd name="T34" fmla="*/ 161 w 1442"/>
                  <a:gd name="T35" fmla="*/ 668 h 1143"/>
                  <a:gd name="T36" fmla="*/ 115 w 1442"/>
                  <a:gd name="T37" fmla="*/ 599 h 1143"/>
                  <a:gd name="T38" fmla="*/ 0 w 1442"/>
                  <a:gd name="T39" fmla="*/ 631 h 1143"/>
                  <a:gd name="T40" fmla="*/ 235 w 1442"/>
                  <a:gd name="T41" fmla="*/ 1138 h 1143"/>
                  <a:gd name="T42" fmla="*/ 235 w 1442"/>
                  <a:gd name="T43" fmla="*/ 1143 h 1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42" h="1143">
                    <a:moveTo>
                      <a:pt x="235" y="1143"/>
                    </a:moveTo>
                    <a:lnTo>
                      <a:pt x="360" y="1083"/>
                    </a:lnTo>
                    <a:lnTo>
                      <a:pt x="530" y="1064"/>
                    </a:lnTo>
                    <a:lnTo>
                      <a:pt x="682" y="908"/>
                    </a:lnTo>
                    <a:lnTo>
                      <a:pt x="650" y="857"/>
                    </a:lnTo>
                    <a:lnTo>
                      <a:pt x="954" y="686"/>
                    </a:lnTo>
                    <a:lnTo>
                      <a:pt x="899" y="585"/>
                    </a:lnTo>
                    <a:lnTo>
                      <a:pt x="1212" y="438"/>
                    </a:lnTo>
                    <a:lnTo>
                      <a:pt x="1442" y="299"/>
                    </a:lnTo>
                    <a:lnTo>
                      <a:pt x="1300" y="0"/>
                    </a:lnTo>
                    <a:lnTo>
                      <a:pt x="1300" y="0"/>
                    </a:lnTo>
                    <a:lnTo>
                      <a:pt x="1157" y="83"/>
                    </a:lnTo>
                    <a:lnTo>
                      <a:pt x="1171" y="133"/>
                    </a:lnTo>
                    <a:lnTo>
                      <a:pt x="1023" y="221"/>
                    </a:lnTo>
                    <a:lnTo>
                      <a:pt x="779" y="345"/>
                    </a:lnTo>
                    <a:lnTo>
                      <a:pt x="507" y="470"/>
                    </a:lnTo>
                    <a:lnTo>
                      <a:pt x="516" y="493"/>
                    </a:lnTo>
                    <a:lnTo>
                      <a:pt x="161" y="668"/>
                    </a:lnTo>
                    <a:lnTo>
                      <a:pt x="115" y="599"/>
                    </a:lnTo>
                    <a:lnTo>
                      <a:pt x="0" y="631"/>
                    </a:lnTo>
                    <a:lnTo>
                      <a:pt x="235" y="1138"/>
                    </a:lnTo>
                    <a:lnTo>
                      <a:pt x="235" y="1143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75" name="Freeform 1264"/>
              <p:cNvSpPr>
                <a:spLocks/>
              </p:cNvSpPr>
              <p:nvPr/>
            </p:nvSpPr>
            <p:spPr bwMode="auto">
              <a:xfrm>
                <a:off x="-9564" y="6337"/>
                <a:ext cx="576" cy="345"/>
              </a:xfrm>
              <a:custGeom>
                <a:avLst/>
                <a:gdLst>
                  <a:gd name="T0" fmla="*/ 51 w 576"/>
                  <a:gd name="T1" fmla="*/ 346 h 346"/>
                  <a:gd name="T2" fmla="*/ 563 w 576"/>
                  <a:gd name="T3" fmla="*/ 134 h 346"/>
                  <a:gd name="T4" fmla="*/ 576 w 576"/>
                  <a:gd name="T5" fmla="*/ 0 h 346"/>
                  <a:gd name="T6" fmla="*/ 360 w 576"/>
                  <a:gd name="T7" fmla="*/ 97 h 346"/>
                  <a:gd name="T8" fmla="*/ 0 w 576"/>
                  <a:gd name="T9" fmla="*/ 147 h 346"/>
                  <a:gd name="T10" fmla="*/ 56 w 576"/>
                  <a:gd name="T11" fmla="*/ 346 h 346"/>
                  <a:gd name="T12" fmla="*/ 51 w 576"/>
                  <a:gd name="T13" fmla="*/ 346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76" h="346">
                    <a:moveTo>
                      <a:pt x="51" y="346"/>
                    </a:moveTo>
                    <a:lnTo>
                      <a:pt x="563" y="134"/>
                    </a:lnTo>
                    <a:lnTo>
                      <a:pt x="576" y="0"/>
                    </a:lnTo>
                    <a:lnTo>
                      <a:pt x="360" y="97"/>
                    </a:lnTo>
                    <a:lnTo>
                      <a:pt x="0" y="147"/>
                    </a:lnTo>
                    <a:lnTo>
                      <a:pt x="56" y="346"/>
                    </a:lnTo>
                    <a:lnTo>
                      <a:pt x="51" y="346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76" name="Freeform 1265"/>
              <p:cNvSpPr>
                <a:spLocks/>
              </p:cNvSpPr>
              <p:nvPr/>
            </p:nvSpPr>
            <p:spPr bwMode="auto">
              <a:xfrm>
                <a:off x="-12971" y="5460"/>
                <a:ext cx="953" cy="603"/>
              </a:xfrm>
              <a:custGeom>
                <a:avLst/>
                <a:gdLst>
                  <a:gd name="T0" fmla="*/ 194 w 954"/>
                  <a:gd name="T1" fmla="*/ 605 h 605"/>
                  <a:gd name="T2" fmla="*/ 954 w 954"/>
                  <a:gd name="T3" fmla="*/ 259 h 605"/>
                  <a:gd name="T4" fmla="*/ 747 w 954"/>
                  <a:gd name="T5" fmla="*/ 0 h 605"/>
                  <a:gd name="T6" fmla="*/ 0 w 954"/>
                  <a:gd name="T7" fmla="*/ 438 h 605"/>
                  <a:gd name="T8" fmla="*/ 189 w 954"/>
                  <a:gd name="T9" fmla="*/ 604 h 605"/>
                  <a:gd name="T10" fmla="*/ 194 w 954"/>
                  <a:gd name="T11" fmla="*/ 60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54" h="605">
                    <a:moveTo>
                      <a:pt x="194" y="605"/>
                    </a:moveTo>
                    <a:lnTo>
                      <a:pt x="954" y="259"/>
                    </a:lnTo>
                    <a:lnTo>
                      <a:pt x="747" y="0"/>
                    </a:lnTo>
                    <a:lnTo>
                      <a:pt x="0" y="438"/>
                    </a:lnTo>
                    <a:lnTo>
                      <a:pt x="189" y="604"/>
                    </a:lnTo>
                    <a:lnTo>
                      <a:pt x="194" y="605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77" name="Freeform 1266"/>
              <p:cNvSpPr>
                <a:spLocks/>
              </p:cNvSpPr>
              <p:nvPr/>
            </p:nvSpPr>
            <p:spPr bwMode="auto">
              <a:xfrm>
                <a:off x="-12126" y="5831"/>
                <a:ext cx="630" cy="641"/>
              </a:xfrm>
              <a:custGeom>
                <a:avLst/>
                <a:gdLst>
                  <a:gd name="T0" fmla="*/ 185 w 627"/>
                  <a:gd name="T1" fmla="*/ 631 h 641"/>
                  <a:gd name="T2" fmla="*/ 0 w 627"/>
                  <a:gd name="T3" fmla="*/ 263 h 641"/>
                  <a:gd name="T4" fmla="*/ 526 w 627"/>
                  <a:gd name="T5" fmla="*/ 0 h 641"/>
                  <a:gd name="T6" fmla="*/ 627 w 627"/>
                  <a:gd name="T7" fmla="*/ 184 h 641"/>
                  <a:gd name="T8" fmla="*/ 249 w 627"/>
                  <a:gd name="T9" fmla="*/ 456 h 641"/>
                  <a:gd name="T10" fmla="*/ 309 w 627"/>
                  <a:gd name="T11" fmla="*/ 567 h 641"/>
                  <a:gd name="T12" fmla="*/ 189 w 627"/>
                  <a:gd name="T13" fmla="*/ 641 h 641"/>
                  <a:gd name="T14" fmla="*/ 185 w 627"/>
                  <a:gd name="T15" fmla="*/ 631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7" h="641">
                    <a:moveTo>
                      <a:pt x="185" y="631"/>
                    </a:moveTo>
                    <a:lnTo>
                      <a:pt x="0" y="263"/>
                    </a:lnTo>
                    <a:lnTo>
                      <a:pt x="526" y="0"/>
                    </a:lnTo>
                    <a:lnTo>
                      <a:pt x="627" y="184"/>
                    </a:lnTo>
                    <a:lnTo>
                      <a:pt x="249" y="456"/>
                    </a:lnTo>
                    <a:lnTo>
                      <a:pt x="309" y="567"/>
                    </a:lnTo>
                    <a:lnTo>
                      <a:pt x="189" y="641"/>
                    </a:lnTo>
                    <a:lnTo>
                      <a:pt x="185" y="631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78" name="Freeform 1267"/>
              <p:cNvSpPr>
                <a:spLocks/>
              </p:cNvSpPr>
              <p:nvPr/>
            </p:nvSpPr>
            <p:spPr bwMode="auto">
              <a:xfrm>
                <a:off x="-11938" y="6262"/>
                <a:ext cx="280" cy="323"/>
              </a:xfrm>
              <a:custGeom>
                <a:avLst/>
                <a:gdLst>
                  <a:gd name="T0" fmla="*/ 5 w 277"/>
                  <a:gd name="T1" fmla="*/ 212 h 323"/>
                  <a:gd name="T2" fmla="*/ 129 w 277"/>
                  <a:gd name="T3" fmla="*/ 152 h 323"/>
                  <a:gd name="T4" fmla="*/ 83 w 277"/>
                  <a:gd name="T5" fmla="*/ 28 h 323"/>
                  <a:gd name="T6" fmla="*/ 125 w 277"/>
                  <a:gd name="T7" fmla="*/ 0 h 323"/>
                  <a:gd name="T8" fmla="*/ 249 w 277"/>
                  <a:gd name="T9" fmla="*/ 111 h 323"/>
                  <a:gd name="T10" fmla="*/ 277 w 277"/>
                  <a:gd name="T11" fmla="*/ 286 h 323"/>
                  <a:gd name="T12" fmla="*/ 175 w 277"/>
                  <a:gd name="T13" fmla="*/ 323 h 323"/>
                  <a:gd name="T14" fmla="*/ 115 w 277"/>
                  <a:gd name="T15" fmla="*/ 318 h 323"/>
                  <a:gd name="T16" fmla="*/ 28 w 277"/>
                  <a:gd name="T17" fmla="*/ 268 h 323"/>
                  <a:gd name="T18" fmla="*/ 0 w 277"/>
                  <a:gd name="T19" fmla="*/ 208 h 323"/>
                  <a:gd name="T20" fmla="*/ 5 w 277"/>
                  <a:gd name="T21" fmla="*/ 212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77" h="323">
                    <a:moveTo>
                      <a:pt x="5" y="212"/>
                    </a:moveTo>
                    <a:lnTo>
                      <a:pt x="129" y="152"/>
                    </a:lnTo>
                    <a:lnTo>
                      <a:pt x="83" y="28"/>
                    </a:lnTo>
                    <a:lnTo>
                      <a:pt x="125" y="0"/>
                    </a:lnTo>
                    <a:lnTo>
                      <a:pt x="249" y="111"/>
                    </a:lnTo>
                    <a:lnTo>
                      <a:pt x="277" y="286"/>
                    </a:lnTo>
                    <a:lnTo>
                      <a:pt x="175" y="323"/>
                    </a:lnTo>
                    <a:lnTo>
                      <a:pt x="115" y="318"/>
                    </a:lnTo>
                    <a:lnTo>
                      <a:pt x="28" y="268"/>
                    </a:lnTo>
                    <a:lnTo>
                      <a:pt x="0" y="208"/>
                    </a:lnTo>
                    <a:lnTo>
                      <a:pt x="5" y="212"/>
                    </a:lnTo>
                    <a:close/>
                  </a:path>
                </a:pathLst>
              </a:custGeom>
              <a:solidFill>
                <a:srgbClr val="FBD8C5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79" name="Freeform 1268"/>
              <p:cNvSpPr>
                <a:spLocks/>
              </p:cNvSpPr>
              <p:nvPr/>
            </p:nvSpPr>
            <p:spPr bwMode="auto">
              <a:xfrm>
                <a:off x="-11738" y="5998"/>
                <a:ext cx="323" cy="625"/>
              </a:xfrm>
              <a:custGeom>
                <a:avLst/>
                <a:gdLst>
                  <a:gd name="T0" fmla="*/ 4 w 327"/>
                  <a:gd name="T1" fmla="*/ 248 h 622"/>
                  <a:gd name="T2" fmla="*/ 281 w 327"/>
                  <a:gd name="T3" fmla="*/ 0 h 622"/>
                  <a:gd name="T4" fmla="*/ 327 w 327"/>
                  <a:gd name="T5" fmla="*/ 87 h 622"/>
                  <a:gd name="T6" fmla="*/ 97 w 327"/>
                  <a:gd name="T7" fmla="*/ 248 h 622"/>
                  <a:gd name="T8" fmla="*/ 152 w 327"/>
                  <a:gd name="T9" fmla="*/ 622 h 622"/>
                  <a:gd name="T10" fmla="*/ 78 w 327"/>
                  <a:gd name="T11" fmla="*/ 622 h 622"/>
                  <a:gd name="T12" fmla="*/ 97 w 327"/>
                  <a:gd name="T13" fmla="*/ 497 h 622"/>
                  <a:gd name="T14" fmla="*/ 51 w 327"/>
                  <a:gd name="T15" fmla="*/ 345 h 622"/>
                  <a:gd name="T16" fmla="*/ 0 w 327"/>
                  <a:gd name="T17" fmla="*/ 248 h 622"/>
                  <a:gd name="T18" fmla="*/ 4 w 327"/>
                  <a:gd name="T19" fmla="*/ 248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27" h="622">
                    <a:moveTo>
                      <a:pt x="4" y="248"/>
                    </a:moveTo>
                    <a:lnTo>
                      <a:pt x="281" y="0"/>
                    </a:lnTo>
                    <a:lnTo>
                      <a:pt x="327" y="87"/>
                    </a:lnTo>
                    <a:lnTo>
                      <a:pt x="97" y="248"/>
                    </a:lnTo>
                    <a:lnTo>
                      <a:pt x="152" y="622"/>
                    </a:lnTo>
                    <a:lnTo>
                      <a:pt x="78" y="622"/>
                    </a:lnTo>
                    <a:lnTo>
                      <a:pt x="97" y="497"/>
                    </a:lnTo>
                    <a:lnTo>
                      <a:pt x="51" y="345"/>
                    </a:lnTo>
                    <a:lnTo>
                      <a:pt x="0" y="248"/>
                    </a:lnTo>
                    <a:lnTo>
                      <a:pt x="4" y="24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80" name="Freeform 1269"/>
              <p:cNvSpPr>
                <a:spLocks/>
              </p:cNvSpPr>
              <p:nvPr/>
            </p:nvSpPr>
            <p:spPr bwMode="auto">
              <a:xfrm>
                <a:off x="-12250" y="6181"/>
                <a:ext cx="242" cy="183"/>
              </a:xfrm>
              <a:custGeom>
                <a:avLst/>
                <a:gdLst>
                  <a:gd name="T0" fmla="*/ 5 w 240"/>
                  <a:gd name="T1" fmla="*/ 180 h 185"/>
                  <a:gd name="T2" fmla="*/ 240 w 240"/>
                  <a:gd name="T3" fmla="*/ 185 h 185"/>
                  <a:gd name="T4" fmla="*/ 152 w 240"/>
                  <a:gd name="T5" fmla="*/ 10 h 185"/>
                  <a:gd name="T6" fmla="*/ 0 w 240"/>
                  <a:gd name="T7" fmla="*/ 0 h 185"/>
                  <a:gd name="T8" fmla="*/ 9 w 240"/>
                  <a:gd name="T9" fmla="*/ 185 h 185"/>
                  <a:gd name="T10" fmla="*/ 5 w 240"/>
                  <a:gd name="T11" fmla="*/ 18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0" h="185">
                    <a:moveTo>
                      <a:pt x="5" y="180"/>
                    </a:moveTo>
                    <a:lnTo>
                      <a:pt x="240" y="185"/>
                    </a:lnTo>
                    <a:lnTo>
                      <a:pt x="152" y="10"/>
                    </a:lnTo>
                    <a:lnTo>
                      <a:pt x="0" y="0"/>
                    </a:lnTo>
                    <a:lnTo>
                      <a:pt x="9" y="185"/>
                    </a:lnTo>
                    <a:lnTo>
                      <a:pt x="5" y="18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81" name="Freeform 1270"/>
              <p:cNvSpPr>
                <a:spLocks/>
              </p:cNvSpPr>
              <p:nvPr/>
            </p:nvSpPr>
            <p:spPr bwMode="auto">
              <a:xfrm>
                <a:off x="-11356" y="3769"/>
                <a:ext cx="1233" cy="1454"/>
              </a:xfrm>
              <a:custGeom>
                <a:avLst/>
                <a:gdLst>
                  <a:gd name="T0" fmla="*/ 46 w 1230"/>
                  <a:gd name="T1" fmla="*/ 1092 h 1456"/>
                  <a:gd name="T2" fmla="*/ 0 w 1230"/>
                  <a:gd name="T3" fmla="*/ 406 h 1456"/>
                  <a:gd name="T4" fmla="*/ 180 w 1230"/>
                  <a:gd name="T5" fmla="*/ 69 h 1456"/>
                  <a:gd name="T6" fmla="*/ 295 w 1230"/>
                  <a:gd name="T7" fmla="*/ 0 h 1456"/>
                  <a:gd name="T8" fmla="*/ 696 w 1230"/>
                  <a:gd name="T9" fmla="*/ 318 h 1456"/>
                  <a:gd name="T10" fmla="*/ 654 w 1230"/>
                  <a:gd name="T11" fmla="*/ 466 h 1456"/>
                  <a:gd name="T12" fmla="*/ 1230 w 1230"/>
                  <a:gd name="T13" fmla="*/ 563 h 1456"/>
                  <a:gd name="T14" fmla="*/ 1226 w 1230"/>
                  <a:gd name="T15" fmla="*/ 1456 h 1456"/>
                  <a:gd name="T16" fmla="*/ 788 w 1230"/>
                  <a:gd name="T17" fmla="*/ 1424 h 1456"/>
                  <a:gd name="T18" fmla="*/ 461 w 1230"/>
                  <a:gd name="T19" fmla="*/ 1346 h 1456"/>
                  <a:gd name="T20" fmla="*/ 479 w 1230"/>
                  <a:gd name="T21" fmla="*/ 1245 h 1456"/>
                  <a:gd name="T22" fmla="*/ 226 w 1230"/>
                  <a:gd name="T23" fmla="*/ 1263 h 1456"/>
                  <a:gd name="T24" fmla="*/ 221 w 1230"/>
                  <a:gd name="T25" fmla="*/ 1079 h 1456"/>
                  <a:gd name="T26" fmla="*/ 41 w 1230"/>
                  <a:gd name="T27" fmla="*/ 1083 h 1456"/>
                  <a:gd name="T28" fmla="*/ 46 w 1230"/>
                  <a:gd name="T29" fmla="*/ 1092 h 1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30" h="1456">
                    <a:moveTo>
                      <a:pt x="46" y="1092"/>
                    </a:moveTo>
                    <a:lnTo>
                      <a:pt x="0" y="406"/>
                    </a:lnTo>
                    <a:lnTo>
                      <a:pt x="180" y="69"/>
                    </a:lnTo>
                    <a:lnTo>
                      <a:pt x="295" y="0"/>
                    </a:lnTo>
                    <a:lnTo>
                      <a:pt x="696" y="318"/>
                    </a:lnTo>
                    <a:lnTo>
                      <a:pt x="654" y="466"/>
                    </a:lnTo>
                    <a:lnTo>
                      <a:pt x="1230" y="563"/>
                    </a:lnTo>
                    <a:lnTo>
                      <a:pt x="1226" y="1456"/>
                    </a:lnTo>
                    <a:lnTo>
                      <a:pt x="788" y="1424"/>
                    </a:lnTo>
                    <a:lnTo>
                      <a:pt x="461" y="1346"/>
                    </a:lnTo>
                    <a:lnTo>
                      <a:pt x="479" y="1245"/>
                    </a:lnTo>
                    <a:lnTo>
                      <a:pt x="226" y="1263"/>
                    </a:lnTo>
                    <a:lnTo>
                      <a:pt x="221" y="1079"/>
                    </a:lnTo>
                    <a:lnTo>
                      <a:pt x="41" y="1083"/>
                    </a:lnTo>
                    <a:lnTo>
                      <a:pt x="46" y="1092"/>
                    </a:lnTo>
                    <a:close/>
                  </a:path>
                </a:pathLst>
              </a:custGeom>
              <a:solidFill>
                <a:srgbClr val="DDC6A3"/>
              </a:solidFill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82" name="Freeform 1271"/>
              <p:cNvSpPr>
                <a:spLocks/>
              </p:cNvSpPr>
              <p:nvPr/>
            </p:nvSpPr>
            <p:spPr bwMode="auto">
              <a:xfrm>
                <a:off x="-11216" y="5261"/>
                <a:ext cx="856" cy="668"/>
              </a:xfrm>
              <a:custGeom>
                <a:avLst/>
                <a:gdLst>
                  <a:gd name="T0" fmla="*/ 5 w 857"/>
                  <a:gd name="T1" fmla="*/ 415 h 668"/>
                  <a:gd name="T2" fmla="*/ 705 w 857"/>
                  <a:gd name="T3" fmla="*/ 668 h 668"/>
                  <a:gd name="T4" fmla="*/ 857 w 857"/>
                  <a:gd name="T5" fmla="*/ 139 h 668"/>
                  <a:gd name="T6" fmla="*/ 507 w 857"/>
                  <a:gd name="T7" fmla="*/ 0 h 668"/>
                  <a:gd name="T8" fmla="*/ 429 w 857"/>
                  <a:gd name="T9" fmla="*/ 212 h 668"/>
                  <a:gd name="T10" fmla="*/ 309 w 857"/>
                  <a:gd name="T11" fmla="*/ 263 h 668"/>
                  <a:gd name="T12" fmla="*/ 32 w 857"/>
                  <a:gd name="T13" fmla="*/ 295 h 668"/>
                  <a:gd name="T14" fmla="*/ 0 w 857"/>
                  <a:gd name="T15" fmla="*/ 406 h 668"/>
                  <a:gd name="T16" fmla="*/ 5 w 857"/>
                  <a:gd name="T17" fmla="*/ 415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7" h="668">
                    <a:moveTo>
                      <a:pt x="5" y="415"/>
                    </a:moveTo>
                    <a:lnTo>
                      <a:pt x="705" y="668"/>
                    </a:lnTo>
                    <a:lnTo>
                      <a:pt x="857" y="139"/>
                    </a:lnTo>
                    <a:lnTo>
                      <a:pt x="507" y="0"/>
                    </a:lnTo>
                    <a:lnTo>
                      <a:pt x="429" y="212"/>
                    </a:lnTo>
                    <a:lnTo>
                      <a:pt x="309" y="263"/>
                    </a:lnTo>
                    <a:lnTo>
                      <a:pt x="32" y="295"/>
                    </a:lnTo>
                    <a:lnTo>
                      <a:pt x="0" y="406"/>
                    </a:lnTo>
                    <a:lnTo>
                      <a:pt x="5" y="415"/>
                    </a:lnTo>
                    <a:close/>
                  </a:path>
                </a:pathLst>
              </a:custGeom>
              <a:solidFill>
                <a:srgbClr val="BF9705"/>
              </a:solidFill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83" name="Freeform 1272"/>
              <p:cNvSpPr>
                <a:spLocks/>
              </p:cNvSpPr>
              <p:nvPr/>
            </p:nvSpPr>
            <p:spPr bwMode="auto">
              <a:xfrm>
                <a:off x="-11049" y="3672"/>
                <a:ext cx="199" cy="215"/>
              </a:xfrm>
              <a:custGeom>
                <a:avLst/>
                <a:gdLst>
                  <a:gd name="T0" fmla="*/ 171 w 198"/>
                  <a:gd name="T1" fmla="*/ 119 h 216"/>
                  <a:gd name="T2" fmla="*/ 161 w 198"/>
                  <a:gd name="T3" fmla="*/ 216 h 216"/>
                  <a:gd name="T4" fmla="*/ 0 w 198"/>
                  <a:gd name="T5" fmla="*/ 78 h 216"/>
                  <a:gd name="T6" fmla="*/ 115 w 198"/>
                  <a:gd name="T7" fmla="*/ 13 h 216"/>
                  <a:gd name="T8" fmla="*/ 166 w 198"/>
                  <a:gd name="T9" fmla="*/ 0 h 216"/>
                  <a:gd name="T10" fmla="*/ 198 w 198"/>
                  <a:gd name="T11" fmla="*/ 50 h 216"/>
                  <a:gd name="T12" fmla="*/ 166 w 198"/>
                  <a:gd name="T13" fmla="*/ 119 h 216"/>
                  <a:gd name="T14" fmla="*/ 171 w 198"/>
                  <a:gd name="T15" fmla="*/ 119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8" h="216">
                    <a:moveTo>
                      <a:pt x="171" y="119"/>
                    </a:moveTo>
                    <a:lnTo>
                      <a:pt x="161" y="216"/>
                    </a:lnTo>
                    <a:lnTo>
                      <a:pt x="0" y="78"/>
                    </a:lnTo>
                    <a:lnTo>
                      <a:pt x="115" y="13"/>
                    </a:lnTo>
                    <a:lnTo>
                      <a:pt x="166" y="0"/>
                    </a:lnTo>
                    <a:lnTo>
                      <a:pt x="198" y="50"/>
                    </a:lnTo>
                    <a:lnTo>
                      <a:pt x="166" y="119"/>
                    </a:lnTo>
                    <a:lnTo>
                      <a:pt x="171" y="119"/>
                    </a:lnTo>
                    <a:close/>
                  </a:path>
                </a:pathLst>
              </a:custGeom>
              <a:solidFill>
                <a:srgbClr val="BF9705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84" name="Freeform 1273"/>
              <p:cNvSpPr>
                <a:spLocks/>
              </p:cNvSpPr>
              <p:nvPr/>
            </p:nvSpPr>
            <p:spPr bwMode="auto">
              <a:xfrm>
                <a:off x="-13644" y="3360"/>
                <a:ext cx="2288" cy="1384"/>
              </a:xfrm>
              <a:custGeom>
                <a:avLst/>
                <a:gdLst>
                  <a:gd name="T0" fmla="*/ 4 w 2290"/>
                  <a:gd name="T1" fmla="*/ 254 h 1383"/>
                  <a:gd name="T2" fmla="*/ 212 w 2290"/>
                  <a:gd name="T3" fmla="*/ 111 h 1383"/>
                  <a:gd name="T4" fmla="*/ 451 w 2290"/>
                  <a:gd name="T5" fmla="*/ 0 h 1383"/>
                  <a:gd name="T6" fmla="*/ 562 w 2290"/>
                  <a:gd name="T7" fmla="*/ 171 h 1383"/>
                  <a:gd name="T8" fmla="*/ 672 w 2290"/>
                  <a:gd name="T9" fmla="*/ 406 h 1383"/>
                  <a:gd name="T10" fmla="*/ 792 w 2290"/>
                  <a:gd name="T11" fmla="*/ 632 h 1383"/>
                  <a:gd name="T12" fmla="*/ 921 w 2290"/>
                  <a:gd name="T13" fmla="*/ 793 h 1383"/>
                  <a:gd name="T14" fmla="*/ 1092 w 2290"/>
                  <a:gd name="T15" fmla="*/ 880 h 1383"/>
                  <a:gd name="T16" fmla="*/ 1216 w 2290"/>
                  <a:gd name="T17" fmla="*/ 880 h 1383"/>
                  <a:gd name="T18" fmla="*/ 1359 w 2290"/>
                  <a:gd name="T19" fmla="*/ 922 h 1383"/>
                  <a:gd name="T20" fmla="*/ 1368 w 2290"/>
                  <a:gd name="T21" fmla="*/ 959 h 1383"/>
                  <a:gd name="T22" fmla="*/ 1414 w 2290"/>
                  <a:gd name="T23" fmla="*/ 968 h 1383"/>
                  <a:gd name="T24" fmla="*/ 1396 w 2290"/>
                  <a:gd name="T25" fmla="*/ 1051 h 1383"/>
                  <a:gd name="T26" fmla="*/ 1479 w 2290"/>
                  <a:gd name="T27" fmla="*/ 1074 h 1383"/>
                  <a:gd name="T28" fmla="*/ 1751 w 2290"/>
                  <a:gd name="T29" fmla="*/ 1023 h 1383"/>
                  <a:gd name="T30" fmla="*/ 1926 w 2290"/>
                  <a:gd name="T31" fmla="*/ 1074 h 1383"/>
                  <a:gd name="T32" fmla="*/ 2225 w 2290"/>
                  <a:gd name="T33" fmla="*/ 1290 h 1383"/>
                  <a:gd name="T34" fmla="*/ 2290 w 2290"/>
                  <a:gd name="T35" fmla="*/ 1364 h 1383"/>
                  <a:gd name="T36" fmla="*/ 2285 w 2290"/>
                  <a:gd name="T37" fmla="*/ 1383 h 1383"/>
                  <a:gd name="T38" fmla="*/ 1898 w 2290"/>
                  <a:gd name="T39" fmla="*/ 1083 h 1383"/>
                  <a:gd name="T40" fmla="*/ 1760 w 2290"/>
                  <a:gd name="T41" fmla="*/ 1060 h 1383"/>
                  <a:gd name="T42" fmla="*/ 1562 w 2290"/>
                  <a:gd name="T43" fmla="*/ 1083 h 1383"/>
                  <a:gd name="T44" fmla="*/ 1520 w 2290"/>
                  <a:gd name="T45" fmla="*/ 1184 h 1383"/>
                  <a:gd name="T46" fmla="*/ 1272 w 2290"/>
                  <a:gd name="T47" fmla="*/ 1332 h 1383"/>
                  <a:gd name="T48" fmla="*/ 1244 w 2290"/>
                  <a:gd name="T49" fmla="*/ 1327 h 1383"/>
                  <a:gd name="T50" fmla="*/ 1262 w 2290"/>
                  <a:gd name="T51" fmla="*/ 1258 h 1383"/>
                  <a:gd name="T52" fmla="*/ 1069 w 2290"/>
                  <a:gd name="T53" fmla="*/ 1208 h 1383"/>
                  <a:gd name="T54" fmla="*/ 1078 w 2290"/>
                  <a:gd name="T55" fmla="*/ 1037 h 1383"/>
                  <a:gd name="T56" fmla="*/ 995 w 2290"/>
                  <a:gd name="T57" fmla="*/ 1005 h 1383"/>
                  <a:gd name="T58" fmla="*/ 834 w 2290"/>
                  <a:gd name="T59" fmla="*/ 1032 h 1383"/>
                  <a:gd name="T60" fmla="*/ 705 w 2290"/>
                  <a:gd name="T61" fmla="*/ 1009 h 1383"/>
                  <a:gd name="T62" fmla="*/ 640 w 2290"/>
                  <a:gd name="T63" fmla="*/ 959 h 1383"/>
                  <a:gd name="T64" fmla="*/ 576 w 2290"/>
                  <a:gd name="T65" fmla="*/ 848 h 1383"/>
                  <a:gd name="T66" fmla="*/ 474 w 2290"/>
                  <a:gd name="T67" fmla="*/ 673 h 1383"/>
                  <a:gd name="T68" fmla="*/ 405 w 2290"/>
                  <a:gd name="T69" fmla="*/ 507 h 1383"/>
                  <a:gd name="T70" fmla="*/ 355 w 2290"/>
                  <a:gd name="T71" fmla="*/ 378 h 1383"/>
                  <a:gd name="T72" fmla="*/ 285 w 2290"/>
                  <a:gd name="T73" fmla="*/ 378 h 1383"/>
                  <a:gd name="T74" fmla="*/ 253 w 2290"/>
                  <a:gd name="T75" fmla="*/ 443 h 1383"/>
                  <a:gd name="T76" fmla="*/ 207 w 2290"/>
                  <a:gd name="T77" fmla="*/ 433 h 1383"/>
                  <a:gd name="T78" fmla="*/ 120 w 2290"/>
                  <a:gd name="T79" fmla="*/ 466 h 1383"/>
                  <a:gd name="T80" fmla="*/ 0 w 2290"/>
                  <a:gd name="T81" fmla="*/ 267 h 1383"/>
                  <a:gd name="T82" fmla="*/ 4 w 2290"/>
                  <a:gd name="T83" fmla="*/ 254 h 1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290" h="1383">
                    <a:moveTo>
                      <a:pt x="4" y="254"/>
                    </a:moveTo>
                    <a:lnTo>
                      <a:pt x="212" y="111"/>
                    </a:lnTo>
                    <a:lnTo>
                      <a:pt x="451" y="0"/>
                    </a:lnTo>
                    <a:lnTo>
                      <a:pt x="562" y="171"/>
                    </a:lnTo>
                    <a:lnTo>
                      <a:pt x="672" y="406"/>
                    </a:lnTo>
                    <a:lnTo>
                      <a:pt x="792" y="632"/>
                    </a:lnTo>
                    <a:lnTo>
                      <a:pt x="921" y="793"/>
                    </a:lnTo>
                    <a:lnTo>
                      <a:pt x="1092" y="880"/>
                    </a:lnTo>
                    <a:lnTo>
                      <a:pt x="1216" y="880"/>
                    </a:lnTo>
                    <a:lnTo>
                      <a:pt x="1359" y="922"/>
                    </a:lnTo>
                    <a:lnTo>
                      <a:pt x="1368" y="959"/>
                    </a:lnTo>
                    <a:lnTo>
                      <a:pt x="1414" y="968"/>
                    </a:lnTo>
                    <a:lnTo>
                      <a:pt x="1396" y="1051"/>
                    </a:lnTo>
                    <a:lnTo>
                      <a:pt x="1479" y="1074"/>
                    </a:lnTo>
                    <a:lnTo>
                      <a:pt x="1751" y="1023"/>
                    </a:lnTo>
                    <a:lnTo>
                      <a:pt x="1926" y="1074"/>
                    </a:lnTo>
                    <a:lnTo>
                      <a:pt x="2225" y="1290"/>
                    </a:lnTo>
                    <a:lnTo>
                      <a:pt x="2290" y="1364"/>
                    </a:lnTo>
                    <a:lnTo>
                      <a:pt x="2285" y="1383"/>
                    </a:lnTo>
                    <a:lnTo>
                      <a:pt x="1898" y="1083"/>
                    </a:lnTo>
                    <a:lnTo>
                      <a:pt x="1760" y="1060"/>
                    </a:lnTo>
                    <a:lnTo>
                      <a:pt x="1562" y="1083"/>
                    </a:lnTo>
                    <a:lnTo>
                      <a:pt x="1520" y="1184"/>
                    </a:lnTo>
                    <a:lnTo>
                      <a:pt x="1272" y="1332"/>
                    </a:lnTo>
                    <a:lnTo>
                      <a:pt x="1244" y="1327"/>
                    </a:lnTo>
                    <a:lnTo>
                      <a:pt x="1262" y="1258"/>
                    </a:lnTo>
                    <a:lnTo>
                      <a:pt x="1069" y="1208"/>
                    </a:lnTo>
                    <a:lnTo>
                      <a:pt x="1078" y="1037"/>
                    </a:lnTo>
                    <a:lnTo>
                      <a:pt x="995" y="1005"/>
                    </a:lnTo>
                    <a:lnTo>
                      <a:pt x="834" y="1032"/>
                    </a:lnTo>
                    <a:lnTo>
                      <a:pt x="705" y="1009"/>
                    </a:lnTo>
                    <a:lnTo>
                      <a:pt x="640" y="959"/>
                    </a:lnTo>
                    <a:lnTo>
                      <a:pt x="576" y="848"/>
                    </a:lnTo>
                    <a:lnTo>
                      <a:pt x="474" y="673"/>
                    </a:lnTo>
                    <a:lnTo>
                      <a:pt x="405" y="507"/>
                    </a:lnTo>
                    <a:lnTo>
                      <a:pt x="355" y="378"/>
                    </a:lnTo>
                    <a:lnTo>
                      <a:pt x="285" y="378"/>
                    </a:lnTo>
                    <a:lnTo>
                      <a:pt x="253" y="443"/>
                    </a:lnTo>
                    <a:lnTo>
                      <a:pt x="207" y="433"/>
                    </a:lnTo>
                    <a:lnTo>
                      <a:pt x="120" y="466"/>
                    </a:lnTo>
                    <a:lnTo>
                      <a:pt x="0" y="267"/>
                    </a:lnTo>
                    <a:lnTo>
                      <a:pt x="4" y="254"/>
                    </a:lnTo>
                    <a:close/>
                  </a:path>
                </a:pathLst>
              </a:custGeom>
              <a:solidFill>
                <a:srgbClr val="DDC6A3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85" name="Freeform 1274"/>
              <p:cNvSpPr>
                <a:spLocks/>
              </p:cNvSpPr>
              <p:nvPr/>
            </p:nvSpPr>
            <p:spPr bwMode="auto">
              <a:xfrm>
                <a:off x="-10269" y="4900"/>
                <a:ext cx="1889" cy="1561"/>
              </a:xfrm>
              <a:custGeom>
                <a:avLst/>
                <a:gdLst>
                  <a:gd name="T0" fmla="*/ 115 w 1894"/>
                  <a:gd name="T1" fmla="*/ 1143 h 1562"/>
                  <a:gd name="T2" fmla="*/ 355 w 1894"/>
                  <a:gd name="T3" fmla="*/ 1166 h 1562"/>
                  <a:gd name="T4" fmla="*/ 626 w 1894"/>
                  <a:gd name="T5" fmla="*/ 1120 h 1562"/>
                  <a:gd name="T6" fmla="*/ 774 w 1894"/>
                  <a:gd name="T7" fmla="*/ 1558 h 1562"/>
                  <a:gd name="T8" fmla="*/ 1060 w 1894"/>
                  <a:gd name="T9" fmla="*/ 1521 h 1562"/>
                  <a:gd name="T10" fmla="*/ 1308 w 1894"/>
                  <a:gd name="T11" fmla="*/ 1392 h 1562"/>
                  <a:gd name="T12" fmla="*/ 1295 w 1894"/>
                  <a:gd name="T13" fmla="*/ 1562 h 1562"/>
                  <a:gd name="T14" fmla="*/ 1894 w 1894"/>
                  <a:gd name="T15" fmla="*/ 1281 h 1562"/>
                  <a:gd name="T16" fmla="*/ 1760 w 1894"/>
                  <a:gd name="T17" fmla="*/ 927 h 1562"/>
                  <a:gd name="T18" fmla="*/ 1774 w 1894"/>
                  <a:gd name="T19" fmla="*/ 360 h 1562"/>
                  <a:gd name="T20" fmla="*/ 1728 w 1894"/>
                  <a:gd name="T21" fmla="*/ 360 h 1562"/>
                  <a:gd name="T22" fmla="*/ 1672 w 1894"/>
                  <a:gd name="T23" fmla="*/ 715 h 1562"/>
                  <a:gd name="T24" fmla="*/ 1484 w 1894"/>
                  <a:gd name="T25" fmla="*/ 1009 h 1562"/>
                  <a:gd name="T26" fmla="*/ 1525 w 1894"/>
                  <a:gd name="T27" fmla="*/ 1079 h 1562"/>
                  <a:gd name="T28" fmla="*/ 1493 w 1894"/>
                  <a:gd name="T29" fmla="*/ 1157 h 1562"/>
                  <a:gd name="T30" fmla="*/ 1433 w 1894"/>
                  <a:gd name="T31" fmla="*/ 1134 h 1562"/>
                  <a:gd name="T32" fmla="*/ 1368 w 1894"/>
                  <a:gd name="T33" fmla="*/ 1212 h 1562"/>
                  <a:gd name="T34" fmla="*/ 1290 w 1894"/>
                  <a:gd name="T35" fmla="*/ 1277 h 1562"/>
                  <a:gd name="T36" fmla="*/ 1295 w 1894"/>
                  <a:gd name="T37" fmla="*/ 1332 h 1562"/>
                  <a:gd name="T38" fmla="*/ 1147 w 1894"/>
                  <a:gd name="T39" fmla="*/ 1355 h 1562"/>
                  <a:gd name="T40" fmla="*/ 1060 w 1894"/>
                  <a:gd name="T41" fmla="*/ 1263 h 1562"/>
                  <a:gd name="T42" fmla="*/ 1147 w 1894"/>
                  <a:gd name="T43" fmla="*/ 553 h 1562"/>
                  <a:gd name="T44" fmla="*/ 1299 w 1894"/>
                  <a:gd name="T45" fmla="*/ 475 h 1562"/>
                  <a:gd name="T46" fmla="*/ 1285 w 1894"/>
                  <a:gd name="T47" fmla="*/ 360 h 1562"/>
                  <a:gd name="T48" fmla="*/ 967 w 1894"/>
                  <a:gd name="T49" fmla="*/ 378 h 1562"/>
                  <a:gd name="T50" fmla="*/ 732 w 1894"/>
                  <a:gd name="T51" fmla="*/ 281 h 1562"/>
                  <a:gd name="T52" fmla="*/ 622 w 1894"/>
                  <a:gd name="T53" fmla="*/ 258 h 1562"/>
                  <a:gd name="T54" fmla="*/ 548 w 1894"/>
                  <a:gd name="T55" fmla="*/ 88 h 1562"/>
                  <a:gd name="T56" fmla="*/ 304 w 1894"/>
                  <a:gd name="T57" fmla="*/ 0 h 1562"/>
                  <a:gd name="T58" fmla="*/ 244 w 1894"/>
                  <a:gd name="T59" fmla="*/ 245 h 1562"/>
                  <a:gd name="T60" fmla="*/ 115 w 1894"/>
                  <a:gd name="T61" fmla="*/ 503 h 1562"/>
                  <a:gd name="T62" fmla="*/ 0 w 1894"/>
                  <a:gd name="T63" fmla="*/ 724 h 1562"/>
                  <a:gd name="T64" fmla="*/ 115 w 1894"/>
                  <a:gd name="T65" fmla="*/ 1143 h 1562"/>
                  <a:gd name="T66" fmla="*/ 115 w 1894"/>
                  <a:gd name="T67" fmla="*/ 1143 h 1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94" h="1562">
                    <a:moveTo>
                      <a:pt x="115" y="1143"/>
                    </a:moveTo>
                    <a:lnTo>
                      <a:pt x="355" y="1166"/>
                    </a:lnTo>
                    <a:lnTo>
                      <a:pt x="626" y="1120"/>
                    </a:lnTo>
                    <a:lnTo>
                      <a:pt x="774" y="1558"/>
                    </a:lnTo>
                    <a:lnTo>
                      <a:pt x="1060" y="1521"/>
                    </a:lnTo>
                    <a:lnTo>
                      <a:pt x="1308" y="1392"/>
                    </a:lnTo>
                    <a:lnTo>
                      <a:pt x="1295" y="1562"/>
                    </a:lnTo>
                    <a:lnTo>
                      <a:pt x="1894" y="1281"/>
                    </a:lnTo>
                    <a:lnTo>
                      <a:pt x="1760" y="927"/>
                    </a:lnTo>
                    <a:lnTo>
                      <a:pt x="1774" y="360"/>
                    </a:lnTo>
                    <a:lnTo>
                      <a:pt x="1728" y="360"/>
                    </a:lnTo>
                    <a:lnTo>
                      <a:pt x="1672" y="715"/>
                    </a:lnTo>
                    <a:lnTo>
                      <a:pt x="1484" y="1009"/>
                    </a:lnTo>
                    <a:lnTo>
                      <a:pt x="1525" y="1079"/>
                    </a:lnTo>
                    <a:lnTo>
                      <a:pt x="1493" y="1157"/>
                    </a:lnTo>
                    <a:lnTo>
                      <a:pt x="1433" y="1134"/>
                    </a:lnTo>
                    <a:lnTo>
                      <a:pt x="1368" y="1212"/>
                    </a:lnTo>
                    <a:lnTo>
                      <a:pt x="1290" y="1277"/>
                    </a:lnTo>
                    <a:lnTo>
                      <a:pt x="1295" y="1332"/>
                    </a:lnTo>
                    <a:lnTo>
                      <a:pt x="1147" y="1355"/>
                    </a:lnTo>
                    <a:lnTo>
                      <a:pt x="1060" y="1263"/>
                    </a:lnTo>
                    <a:lnTo>
                      <a:pt x="1147" y="553"/>
                    </a:lnTo>
                    <a:lnTo>
                      <a:pt x="1299" y="475"/>
                    </a:lnTo>
                    <a:lnTo>
                      <a:pt x="1285" y="360"/>
                    </a:lnTo>
                    <a:lnTo>
                      <a:pt x="967" y="378"/>
                    </a:lnTo>
                    <a:lnTo>
                      <a:pt x="732" y="281"/>
                    </a:lnTo>
                    <a:lnTo>
                      <a:pt x="622" y="258"/>
                    </a:lnTo>
                    <a:lnTo>
                      <a:pt x="548" y="88"/>
                    </a:lnTo>
                    <a:lnTo>
                      <a:pt x="304" y="0"/>
                    </a:lnTo>
                    <a:lnTo>
                      <a:pt x="244" y="245"/>
                    </a:lnTo>
                    <a:lnTo>
                      <a:pt x="115" y="503"/>
                    </a:lnTo>
                    <a:lnTo>
                      <a:pt x="0" y="724"/>
                    </a:lnTo>
                    <a:lnTo>
                      <a:pt x="115" y="1143"/>
                    </a:lnTo>
                    <a:lnTo>
                      <a:pt x="115" y="1143"/>
                    </a:lnTo>
                    <a:close/>
                  </a:path>
                </a:pathLst>
              </a:custGeom>
              <a:solidFill>
                <a:srgbClr val="FFFFCD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86" name="Freeform 1275"/>
              <p:cNvSpPr>
                <a:spLocks/>
              </p:cNvSpPr>
              <p:nvPr/>
            </p:nvSpPr>
            <p:spPr bwMode="auto">
              <a:xfrm>
                <a:off x="-8493" y="5180"/>
                <a:ext cx="339" cy="748"/>
              </a:xfrm>
              <a:custGeom>
                <a:avLst/>
                <a:gdLst>
                  <a:gd name="T0" fmla="*/ 0 w 337"/>
                  <a:gd name="T1" fmla="*/ 70 h 751"/>
                  <a:gd name="T2" fmla="*/ 235 w 337"/>
                  <a:gd name="T3" fmla="*/ 0 h 751"/>
                  <a:gd name="T4" fmla="*/ 337 w 337"/>
                  <a:gd name="T5" fmla="*/ 622 h 751"/>
                  <a:gd name="T6" fmla="*/ 47 w 337"/>
                  <a:gd name="T7" fmla="*/ 751 h 751"/>
                  <a:gd name="T8" fmla="*/ 14 w 337"/>
                  <a:gd name="T9" fmla="*/ 613 h 751"/>
                  <a:gd name="T10" fmla="*/ 28 w 337"/>
                  <a:gd name="T11" fmla="*/ 498 h 751"/>
                  <a:gd name="T12" fmla="*/ 5 w 337"/>
                  <a:gd name="T13" fmla="*/ 65 h 751"/>
                  <a:gd name="T14" fmla="*/ 0 w 337"/>
                  <a:gd name="T15" fmla="*/ 70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37" h="751">
                    <a:moveTo>
                      <a:pt x="0" y="70"/>
                    </a:moveTo>
                    <a:lnTo>
                      <a:pt x="235" y="0"/>
                    </a:lnTo>
                    <a:lnTo>
                      <a:pt x="337" y="622"/>
                    </a:lnTo>
                    <a:lnTo>
                      <a:pt x="47" y="751"/>
                    </a:lnTo>
                    <a:lnTo>
                      <a:pt x="14" y="613"/>
                    </a:lnTo>
                    <a:lnTo>
                      <a:pt x="28" y="498"/>
                    </a:lnTo>
                    <a:lnTo>
                      <a:pt x="5" y="65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87" name="Freeform 1276"/>
              <p:cNvSpPr>
                <a:spLocks/>
              </p:cNvSpPr>
              <p:nvPr/>
            </p:nvSpPr>
            <p:spPr bwMode="auto">
              <a:xfrm>
                <a:off x="-8229" y="5147"/>
                <a:ext cx="490" cy="415"/>
              </a:xfrm>
              <a:custGeom>
                <a:avLst/>
                <a:gdLst>
                  <a:gd name="T0" fmla="*/ 55 w 493"/>
                  <a:gd name="T1" fmla="*/ 416 h 416"/>
                  <a:gd name="T2" fmla="*/ 493 w 493"/>
                  <a:gd name="T3" fmla="*/ 327 h 416"/>
                  <a:gd name="T4" fmla="*/ 475 w 493"/>
                  <a:gd name="T5" fmla="*/ 138 h 416"/>
                  <a:gd name="T6" fmla="*/ 304 w 493"/>
                  <a:gd name="T7" fmla="*/ 184 h 416"/>
                  <a:gd name="T8" fmla="*/ 148 w 493"/>
                  <a:gd name="T9" fmla="*/ 0 h 416"/>
                  <a:gd name="T10" fmla="*/ 0 w 493"/>
                  <a:gd name="T11" fmla="*/ 28 h 416"/>
                  <a:gd name="T12" fmla="*/ 60 w 493"/>
                  <a:gd name="T13" fmla="*/ 410 h 416"/>
                  <a:gd name="T14" fmla="*/ 55 w 493"/>
                  <a:gd name="T15" fmla="*/ 416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3" h="416">
                    <a:moveTo>
                      <a:pt x="55" y="416"/>
                    </a:moveTo>
                    <a:lnTo>
                      <a:pt x="493" y="327"/>
                    </a:lnTo>
                    <a:lnTo>
                      <a:pt x="475" y="138"/>
                    </a:lnTo>
                    <a:lnTo>
                      <a:pt x="304" y="184"/>
                    </a:lnTo>
                    <a:lnTo>
                      <a:pt x="148" y="0"/>
                    </a:lnTo>
                    <a:lnTo>
                      <a:pt x="0" y="28"/>
                    </a:lnTo>
                    <a:lnTo>
                      <a:pt x="60" y="410"/>
                    </a:lnTo>
                    <a:lnTo>
                      <a:pt x="55" y="416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88" name="Freeform 1277"/>
              <p:cNvSpPr>
                <a:spLocks/>
              </p:cNvSpPr>
              <p:nvPr/>
            </p:nvSpPr>
            <p:spPr bwMode="auto">
              <a:xfrm>
                <a:off x="-9219" y="6300"/>
                <a:ext cx="748" cy="388"/>
              </a:xfrm>
              <a:custGeom>
                <a:avLst/>
                <a:gdLst>
                  <a:gd name="T0" fmla="*/ 5 w 751"/>
                  <a:gd name="T1" fmla="*/ 346 h 387"/>
                  <a:gd name="T2" fmla="*/ 719 w 751"/>
                  <a:gd name="T3" fmla="*/ 0 h 387"/>
                  <a:gd name="T4" fmla="*/ 751 w 751"/>
                  <a:gd name="T5" fmla="*/ 69 h 387"/>
                  <a:gd name="T6" fmla="*/ 166 w 751"/>
                  <a:gd name="T7" fmla="*/ 346 h 387"/>
                  <a:gd name="T8" fmla="*/ 33 w 751"/>
                  <a:gd name="T9" fmla="*/ 387 h 387"/>
                  <a:gd name="T10" fmla="*/ 0 w 751"/>
                  <a:gd name="T11" fmla="*/ 350 h 387"/>
                  <a:gd name="T12" fmla="*/ 5 w 751"/>
                  <a:gd name="T13" fmla="*/ 346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1" h="387">
                    <a:moveTo>
                      <a:pt x="5" y="346"/>
                    </a:moveTo>
                    <a:lnTo>
                      <a:pt x="719" y="0"/>
                    </a:lnTo>
                    <a:lnTo>
                      <a:pt x="751" y="69"/>
                    </a:lnTo>
                    <a:lnTo>
                      <a:pt x="166" y="346"/>
                    </a:lnTo>
                    <a:lnTo>
                      <a:pt x="33" y="387"/>
                    </a:lnTo>
                    <a:lnTo>
                      <a:pt x="0" y="350"/>
                    </a:lnTo>
                    <a:lnTo>
                      <a:pt x="5" y="346"/>
                    </a:lnTo>
                    <a:close/>
                  </a:path>
                </a:pathLst>
              </a:custGeom>
              <a:solidFill>
                <a:srgbClr val="FBD8C5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89" name="Freeform 1278"/>
              <p:cNvSpPr>
                <a:spLocks/>
              </p:cNvSpPr>
              <p:nvPr/>
            </p:nvSpPr>
            <p:spPr bwMode="auto">
              <a:xfrm>
                <a:off x="-8428" y="5777"/>
                <a:ext cx="501" cy="388"/>
              </a:xfrm>
              <a:custGeom>
                <a:avLst/>
                <a:gdLst>
                  <a:gd name="T0" fmla="*/ 69 w 502"/>
                  <a:gd name="T1" fmla="*/ 383 h 388"/>
                  <a:gd name="T2" fmla="*/ 502 w 502"/>
                  <a:gd name="T3" fmla="*/ 180 h 388"/>
                  <a:gd name="T4" fmla="*/ 456 w 502"/>
                  <a:gd name="T5" fmla="*/ 23 h 388"/>
                  <a:gd name="T6" fmla="*/ 359 w 502"/>
                  <a:gd name="T7" fmla="*/ 0 h 388"/>
                  <a:gd name="T8" fmla="*/ 0 w 502"/>
                  <a:gd name="T9" fmla="*/ 166 h 388"/>
                  <a:gd name="T10" fmla="*/ 69 w 502"/>
                  <a:gd name="T11" fmla="*/ 388 h 388"/>
                  <a:gd name="T12" fmla="*/ 69 w 502"/>
                  <a:gd name="T13" fmla="*/ 383 h 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2" h="388">
                    <a:moveTo>
                      <a:pt x="69" y="383"/>
                    </a:moveTo>
                    <a:lnTo>
                      <a:pt x="502" y="180"/>
                    </a:lnTo>
                    <a:lnTo>
                      <a:pt x="456" y="23"/>
                    </a:lnTo>
                    <a:lnTo>
                      <a:pt x="359" y="0"/>
                    </a:lnTo>
                    <a:lnTo>
                      <a:pt x="0" y="166"/>
                    </a:lnTo>
                    <a:lnTo>
                      <a:pt x="69" y="388"/>
                    </a:lnTo>
                    <a:lnTo>
                      <a:pt x="69" y="383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90" name="Freeform 1279"/>
              <p:cNvSpPr>
                <a:spLocks/>
              </p:cNvSpPr>
              <p:nvPr/>
            </p:nvSpPr>
            <p:spPr bwMode="auto">
              <a:xfrm>
                <a:off x="-8315" y="5847"/>
                <a:ext cx="1017" cy="415"/>
              </a:xfrm>
              <a:custGeom>
                <a:avLst/>
                <a:gdLst>
                  <a:gd name="T0" fmla="*/ 0 w 1014"/>
                  <a:gd name="T1" fmla="*/ 350 h 414"/>
                  <a:gd name="T2" fmla="*/ 300 w 1014"/>
                  <a:gd name="T3" fmla="*/ 212 h 414"/>
                  <a:gd name="T4" fmla="*/ 429 w 1014"/>
                  <a:gd name="T5" fmla="*/ 147 h 414"/>
                  <a:gd name="T6" fmla="*/ 714 w 1014"/>
                  <a:gd name="T7" fmla="*/ 101 h 414"/>
                  <a:gd name="T8" fmla="*/ 982 w 1014"/>
                  <a:gd name="T9" fmla="*/ 0 h 414"/>
                  <a:gd name="T10" fmla="*/ 1014 w 1014"/>
                  <a:gd name="T11" fmla="*/ 184 h 414"/>
                  <a:gd name="T12" fmla="*/ 419 w 1014"/>
                  <a:gd name="T13" fmla="*/ 318 h 414"/>
                  <a:gd name="T14" fmla="*/ 387 w 1014"/>
                  <a:gd name="T15" fmla="*/ 271 h 414"/>
                  <a:gd name="T16" fmla="*/ 37 w 1014"/>
                  <a:gd name="T17" fmla="*/ 414 h 414"/>
                  <a:gd name="T18" fmla="*/ 5 w 1014"/>
                  <a:gd name="T19" fmla="*/ 350 h 414"/>
                  <a:gd name="T20" fmla="*/ 0 w 1014"/>
                  <a:gd name="T21" fmla="*/ 350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14" h="414">
                    <a:moveTo>
                      <a:pt x="0" y="350"/>
                    </a:moveTo>
                    <a:lnTo>
                      <a:pt x="300" y="212"/>
                    </a:lnTo>
                    <a:lnTo>
                      <a:pt x="429" y="147"/>
                    </a:lnTo>
                    <a:lnTo>
                      <a:pt x="714" y="101"/>
                    </a:lnTo>
                    <a:lnTo>
                      <a:pt x="982" y="0"/>
                    </a:lnTo>
                    <a:lnTo>
                      <a:pt x="1014" y="184"/>
                    </a:lnTo>
                    <a:lnTo>
                      <a:pt x="419" y="318"/>
                    </a:lnTo>
                    <a:lnTo>
                      <a:pt x="387" y="271"/>
                    </a:lnTo>
                    <a:lnTo>
                      <a:pt x="37" y="414"/>
                    </a:lnTo>
                    <a:lnTo>
                      <a:pt x="5" y="350"/>
                    </a:lnTo>
                    <a:lnTo>
                      <a:pt x="0" y="35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91" name="Freeform 1280"/>
              <p:cNvSpPr>
                <a:spLocks/>
              </p:cNvSpPr>
              <p:nvPr/>
            </p:nvSpPr>
            <p:spPr bwMode="auto">
              <a:xfrm>
                <a:off x="-8148" y="5611"/>
                <a:ext cx="108" cy="129"/>
              </a:xfrm>
              <a:custGeom>
                <a:avLst/>
                <a:gdLst>
                  <a:gd name="T0" fmla="*/ 5 w 106"/>
                  <a:gd name="T1" fmla="*/ 15 h 134"/>
                  <a:gd name="T2" fmla="*/ 23 w 106"/>
                  <a:gd name="T3" fmla="*/ 115 h 134"/>
                  <a:gd name="T4" fmla="*/ 106 w 106"/>
                  <a:gd name="T5" fmla="*/ 134 h 134"/>
                  <a:gd name="T6" fmla="*/ 78 w 106"/>
                  <a:gd name="T7" fmla="*/ 0 h 134"/>
                  <a:gd name="T8" fmla="*/ 0 w 106"/>
                  <a:gd name="T9" fmla="*/ 9 h 134"/>
                  <a:gd name="T10" fmla="*/ 5 w 106"/>
                  <a:gd name="T11" fmla="*/ 15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" h="134">
                    <a:moveTo>
                      <a:pt x="5" y="15"/>
                    </a:moveTo>
                    <a:lnTo>
                      <a:pt x="23" y="115"/>
                    </a:lnTo>
                    <a:lnTo>
                      <a:pt x="106" y="134"/>
                    </a:lnTo>
                    <a:lnTo>
                      <a:pt x="78" y="0"/>
                    </a:lnTo>
                    <a:lnTo>
                      <a:pt x="0" y="9"/>
                    </a:lnTo>
                    <a:lnTo>
                      <a:pt x="5" y="1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92" name="Freeform 1281"/>
              <p:cNvSpPr>
                <a:spLocks/>
              </p:cNvSpPr>
              <p:nvPr/>
            </p:nvSpPr>
            <p:spPr bwMode="auto">
              <a:xfrm>
                <a:off x="-8304" y="4948"/>
                <a:ext cx="151" cy="172"/>
              </a:xfrm>
              <a:custGeom>
                <a:avLst/>
                <a:gdLst>
                  <a:gd name="T0" fmla="*/ 0 w 152"/>
                  <a:gd name="T1" fmla="*/ 46 h 170"/>
                  <a:gd name="T2" fmla="*/ 56 w 152"/>
                  <a:gd name="T3" fmla="*/ 170 h 170"/>
                  <a:gd name="T4" fmla="*/ 152 w 152"/>
                  <a:gd name="T5" fmla="*/ 134 h 170"/>
                  <a:gd name="T6" fmla="*/ 102 w 152"/>
                  <a:gd name="T7" fmla="*/ 0 h 170"/>
                  <a:gd name="T8" fmla="*/ 0 w 152"/>
                  <a:gd name="T9" fmla="*/ 46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2" h="170">
                    <a:moveTo>
                      <a:pt x="0" y="46"/>
                    </a:moveTo>
                    <a:lnTo>
                      <a:pt x="56" y="170"/>
                    </a:lnTo>
                    <a:lnTo>
                      <a:pt x="152" y="134"/>
                    </a:lnTo>
                    <a:lnTo>
                      <a:pt x="102" y="0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93" name="Freeform 1282"/>
              <p:cNvSpPr>
                <a:spLocks/>
              </p:cNvSpPr>
              <p:nvPr/>
            </p:nvSpPr>
            <p:spPr bwMode="auto">
              <a:xfrm>
                <a:off x="-6829" y="5627"/>
                <a:ext cx="167" cy="151"/>
              </a:xfrm>
              <a:custGeom>
                <a:avLst/>
                <a:gdLst>
                  <a:gd name="T0" fmla="*/ 0 w 164"/>
                  <a:gd name="T1" fmla="*/ 20 h 152"/>
                  <a:gd name="T2" fmla="*/ 85 w 164"/>
                  <a:gd name="T3" fmla="*/ 152 h 152"/>
                  <a:gd name="T4" fmla="*/ 164 w 164"/>
                  <a:gd name="T5" fmla="*/ 120 h 152"/>
                  <a:gd name="T6" fmla="*/ 99 w 164"/>
                  <a:gd name="T7" fmla="*/ 0 h 152"/>
                  <a:gd name="T8" fmla="*/ 0 w 164"/>
                  <a:gd name="T9" fmla="*/ 2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" h="152">
                    <a:moveTo>
                      <a:pt x="0" y="20"/>
                    </a:moveTo>
                    <a:lnTo>
                      <a:pt x="85" y="152"/>
                    </a:lnTo>
                    <a:lnTo>
                      <a:pt x="164" y="120"/>
                    </a:lnTo>
                    <a:lnTo>
                      <a:pt x="99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94" name="Freeform 1283"/>
              <p:cNvSpPr>
                <a:spLocks/>
              </p:cNvSpPr>
              <p:nvPr/>
            </p:nvSpPr>
            <p:spPr bwMode="auto">
              <a:xfrm>
                <a:off x="-6975" y="5664"/>
                <a:ext cx="161" cy="199"/>
              </a:xfrm>
              <a:custGeom>
                <a:avLst/>
                <a:gdLst>
                  <a:gd name="T0" fmla="*/ 0 w 162"/>
                  <a:gd name="T1" fmla="*/ 43 h 195"/>
                  <a:gd name="T2" fmla="*/ 113 w 162"/>
                  <a:gd name="T3" fmla="*/ 0 h 195"/>
                  <a:gd name="T4" fmla="*/ 162 w 162"/>
                  <a:gd name="T5" fmla="*/ 154 h 195"/>
                  <a:gd name="T6" fmla="*/ 60 w 162"/>
                  <a:gd name="T7" fmla="*/ 195 h 195"/>
                  <a:gd name="T8" fmla="*/ 0 w 162"/>
                  <a:gd name="T9" fmla="*/ 43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195">
                    <a:moveTo>
                      <a:pt x="0" y="43"/>
                    </a:moveTo>
                    <a:lnTo>
                      <a:pt x="113" y="0"/>
                    </a:lnTo>
                    <a:lnTo>
                      <a:pt x="162" y="154"/>
                    </a:lnTo>
                    <a:lnTo>
                      <a:pt x="60" y="195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BD8C5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95" name="Freeform 1284"/>
              <p:cNvSpPr>
                <a:spLocks/>
              </p:cNvSpPr>
              <p:nvPr/>
            </p:nvSpPr>
            <p:spPr bwMode="auto">
              <a:xfrm>
                <a:off x="-7190" y="5713"/>
                <a:ext cx="248" cy="221"/>
              </a:xfrm>
              <a:custGeom>
                <a:avLst/>
                <a:gdLst>
                  <a:gd name="T0" fmla="*/ 0 w 248"/>
                  <a:gd name="T1" fmla="*/ 78 h 221"/>
                  <a:gd name="T2" fmla="*/ 64 w 248"/>
                  <a:gd name="T3" fmla="*/ 221 h 221"/>
                  <a:gd name="T4" fmla="*/ 248 w 248"/>
                  <a:gd name="T5" fmla="*/ 143 h 221"/>
                  <a:gd name="T6" fmla="*/ 175 w 248"/>
                  <a:gd name="T7" fmla="*/ 0 h 221"/>
                  <a:gd name="T8" fmla="*/ 0 w 248"/>
                  <a:gd name="T9" fmla="*/ 7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8" h="221">
                    <a:moveTo>
                      <a:pt x="0" y="78"/>
                    </a:moveTo>
                    <a:lnTo>
                      <a:pt x="64" y="221"/>
                    </a:lnTo>
                    <a:lnTo>
                      <a:pt x="248" y="143"/>
                    </a:lnTo>
                    <a:lnTo>
                      <a:pt x="175" y="0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96" name="Freeform 1285"/>
              <p:cNvSpPr>
                <a:spLocks/>
              </p:cNvSpPr>
              <p:nvPr/>
            </p:nvSpPr>
            <p:spPr bwMode="auto">
              <a:xfrm>
                <a:off x="-8240" y="3543"/>
                <a:ext cx="296" cy="398"/>
              </a:xfrm>
              <a:custGeom>
                <a:avLst/>
                <a:gdLst>
                  <a:gd name="T0" fmla="*/ 0 w 295"/>
                  <a:gd name="T1" fmla="*/ 188 h 396"/>
                  <a:gd name="T2" fmla="*/ 106 w 295"/>
                  <a:gd name="T3" fmla="*/ 221 h 396"/>
                  <a:gd name="T4" fmla="*/ 110 w 295"/>
                  <a:gd name="T5" fmla="*/ 387 h 396"/>
                  <a:gd name="T6" fmla="*/ 193 w 295"/>
                  <a:gd name="T7" fmla="*/ 396 h 396"/>
                  <a:gd name="T8" fmla="*/ 193 w 295"/>
                  <a:gd name="T9" fmla="*/ 202 h 396"/>
                  <a:gd name="T10" fmla="*/ 295 w 295"/>
                  <a:gd name="T11" fmla="*/ 161 h 396"/>
                  <a:gd name="T12" fmla="*/ 281 w 295"/>
                  <a:gd name="T13" fmla="*/ 0 h 396"/>
                  <a:gd name="T14" fmla="*/ 101 w 295"/>
                  <a:gd name="T15" fmla="*/ 18 h 396"/>
                  <a:gd name="T16" fmla="*/ 41 w 295"/>
                  <a:gd name="T17" fmla="*/ 78 h 396"/>
                  <a:gd name="T18" fmla="*/ 0 w 295"/>
                  <a:gd name="T19" fmla="*/ 188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5" h="396">
                    <a:moveTo>
                      <a:pt x="0" y="188"/>
                    </a:moveTo>
                    <a:lnTo>
                      <a:pt x="106" y="221"/>
                    </a:lnTo>
                    <a:lnTo>
                      <a:pt x="110" y="387"/>
                    </a:lnTo>
                    <a:lnTo>
                      <a:pt x="193" y="396"/>
                    </a:lnTo>
                    <a:lnTo>
                      <a:pt x="193" y="202"/>
                    </a:lnTo>
                    <a:lnTo>
                      <a:pt x="295" y="161"/>
                    </a:lnTo>
                    <a:lnTo>
                      <a:pt x="281" y="0"/>
                    </a:lnTo>
                    <a:lnTo>
                      <a:pt x="101" y="18"/>
                    </a:lnTo>
                    <a:lnTo>
                      <a:pt x="41" y="78"/>
                    </a:lnTo>
                    <a:lnTo>
                      <a:pt x="0" y="188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97" name="Freeform 1286"/>
              <p:cNvSpPr>
                <a:spLocks/>
              </p:cNvSpPr>
              <p:nvPr/>
            </p:nvSpPr>
            <p:spPr bwMode="auto">
              <a:xfrm>
                <a:off x="-7976" y="5379"/>
                <a:ext cx="974" cy="565"/>
              </a:xfrm>
              <a:custGeom>
                <a:avLst/>
                <a:gdLst>
                  <a:gd name="T0" fmla="*/ 175 w 972"/>
                  <a:gd name="T1" fmla="*/ 142 h 566"/>
                  <a:gd name="T2" fmla="*/ 0 w 972"/>
                  <a:gd name="T3" fmla="*/ 179 h 566"/>
                  <a:gd name="T4" fmla="*/ 64 w 972"/>
                  <a:gd name="T5" fmla="*/ 566 h 566"/>
                  <a:gd name="T6" fmla="*/ 336 w 972"/>
                  <a:gd name="T7" fmla="*/ 520 h 566"/>
                  <a:gd name="T8" fmla="*/ 972 w 972"/>
                  <a:gd name="T9" fmla="*/ 258 h 566"/>
                  <a:gd name="T10" fmla="*/ 944 w 972"/>
                  <a:gd name="T11" fmla="*/ 0 h 566"/>
                  <a:gd name="T12" fmla="*/ 548 w 972"/>
                  <a:gd name="T13" fmla="*/ 78 h 566"/>
                  <a:gd name="T14" fmla="*/ 336 w 972"/>
                  <a:gd name="T15" fmla="*/ 124 h 566"/>
                  <a:gd name="T16" fmla="*/ 350 w 972"/>
                  <a:gd name="T17" fmla="*/ 235 h 566"/>
                  <a:gd name="T18" fmla="*/ 202 w 972"/>
                  <a:gd name="T19" fmla="*/ 262 h 566"/>
                  <a:gd name="T20" fmla="*/ 175 w 972"/>
                  <a:gd name="T21" fmla="*/ 142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2" h="566">
                    <a:moveTo>
                      <a:pt x="175" y="142"/>
                    </a:moveTo>
                    <a:lnTo>
                      <a:pt x="0" y="179"/>
                    </a:lnTo>
                    <a:lnTo>
                      <a:pt x="64" y="566"/>
                    </a:lnTo>
                    <a:lnTo>
                      <a:pt x="336" y="520"/>
                    </a:lnTo>
                    <a:lnTo>
                      <a:pt x="972" y="258"/>
                    </a:lnTo>
                    <a:lnTo>
                      <a:pt x="944" y="0"/>
                    </a:lnTo>
                    <a:lnTo>
                      <a:pt x="548" y="78"/>
                    </a:lnTo>
                    <a:lnTo>
                      <a:pt x="336" y="124"/>
                    </a:lnTo>
                    <a:lnTo>
                      <a:pt x="350" y="235"/>
                    </a:lnTo>
                    <a:lnTo>
                      <a:pt x="202" y="262"/>
                    </a:lnTo>
                    <a:lnTo>
                      <a:pt x="175" y="14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98" name="Freeform 1287"/>
              <p:cNvSpPr>
                <a:spLocks/>
              </p:cNvSpPr>
              <p:nvPr/>
            </p:nvSpPr>
            <p:spPr bwMode="auto">
              <a:xfrm>
                <a:off x="-7470" y="2714"/>
                <a:ext cx="398" cy="377"/>
              </a:xfrm>
              <a:custGeom>
                <a:avLst/>
                <a:gdLst>
                  <a:gd name="T0" fmla="*/ 134 w 397"/>
                  <a:gd name="T1" fmla="*/ 378 h 378"/>
                  <a:gd name="T2" fmla="*/ 314 w 397"/>
                  <a:gd name="T3" fmla="*/ 258 h 378"/>
                  <a:gd name="T4" fmla="*/ 397 w 397"/>
                  <a:gd name="T5" fmla="*/ 138 h 378"/>
                  <a:gd name="T6" fmla="*/ 305 w 397"/>
                  <a:gd name="T7" fmla="*/ 0 h 378"/>
                  <a:gd name="T8" fmla="*/ 0 w 397"/>
                  <a:gd name="T9" fmla="*/ 115 h 378"/>
                  <a:gd name="T10" fmla="*/ 56 w 397"/>
                  <a:gd name="T11" fmla="*/ 360 h 378"/>
                  <a:gd name="T12" fmla="*/ 134 w 397"/>
                  <a:gd name="T13" fmla="*/ 378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7" h="378">
                    <a:moveTo>
                      <a:pt x="134" y="378"/>
                    </a:moveTo>
                    <a:lnTo>
                      <a:pt x="314" y="258"/>
                    </a:lnTo>
                    <a:lnTo>
                      <a:pt x="397" y="138"/>
                    </a:lnTo>
                    <a:lnTo>
                      <a:pt x="305" y="0"/>
                    </a:lnTo>
                    <a:lnTo>
                      <a:pt x="0" y="115"/>
                    </a:lnTo>
                    <a:lnTo>
                      <a:pt x="56" y="360"/>
                    </a:lnTo>
                    <a:lnTo>
                      <a:pt x="134" y="37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699" name="Freeform 1288"/>
              <p:cNvSpPr>
                <a:spLocks/>
              </p:cNvSpPr>
              <p:nvPr/>
            </p:nvSpPr>
            <p:spPr bwMode="auto">
              <a:xfrm>
                <a:off x="-7911" y="2019"/>
                <a:ext cx="361" cy="695"/>
              </a:xfrm>
              <a:custGeom>
                <a:avLst/>
                <a:gdLst>
                  <a:gd name="T0" fmla="*/ 69 w 364"/>
                  <a:gd name="T1" fmla="*/ 281 h 696"/>
                  <a:gd name="T2" fmla="*/ 152 w 364"/>
                  <a:gd name="T3" fmla="*/ 443 h 696"/>
                  <a:gd name="T4" fmla="*/ 221 w 364"/>
                  <a:gd name="T5" fmla="*/ 696 h 696"/>
                  <a:gd name="T6" fmla="*/ 364 w 364"/>
                  <a:gd name="T7" fmla="*/ 692 h 696"/>
                  <a:gd name="T8" fmla="*/ 327 w 364"/>
                  <a:gd name="T9" fmla="*/ 530 h 696"/>
                  <a:gd name="T10" fmla="*/ 286 w 364"/>
                  <a:gd name="T11" fmla="*/ 456 h 696"/>
                  <a:gd name="T12" fmla="*/ 272 w 364"/>
                  <a:gd name="T13" fmla="*/ 374 h 696"/>
                  <a:gd name="T14" fmla="*/ 249 w 364"/>
                  <a:gd name="T15" fmla="*/ 217 h 696"/>
                  <a:gd name="T16" fmla="*/ 166 w 364"/>
                  <a:gd name="T17" fmla="*/ 0 h 696"/>
                  <a:gd name="T18" fmla="*/ 0 w 364"/>
                  <a:gd name="T19" fmla="*/ 83 h 696"/>
                  <a:gd name="T20" fmla="*/ 69 w 364"/>
                  <a:gd name="T21" fmla="*/ 281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4" h="696">
                    <a:moveTo>
                      <a:pt x="69" y="281"/>
                    </a:moveTo>
                    <a:lnTo>
                      <a:pt x="152" y="443"/>
                    </a:lnTo>
                    <a:lnTo>
                      <a:pt x="221" y="696"/>
                    </a:lnTo>
                    <a:lnTo>
                      <a:pt x="364" y="692"/>
                    </a:lnTo>
                    <a:lnTo>
                      <a:pt x="327" y="530"/>
                    </a:lnTo>
                    <a:lnTo>
                      <a:pt x="286" y="456"/>
                    </a:lnTo>
                    <a:lnTo>
                      <a:pt x="272" y="374"/>
                    </a:lnTo>
                    <a:lnTo>
                      <a:pt x="249" y="217"/>
                    </a:lnTo>
                    <a:lnTo>
                      <a:pt x="166" y="0"/>
                    </a:lnTo>
                    <a:lnTo>
                      <a:pt x="0" y="83"/>
                    </a:lnTo>
                    <a:lnTo>
                      <a:pt x="69" y="281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00" name="Freeform 1289"/>
              <p:cNvSpPr>
                <a:spLocks/>
              </p:cNvSpPr>
              <p:nvPr/>
            </p:nvSpPr>
            <p:spPr bwMode="auto">
              <a:xfrm>
                <a:off x="-7556" y="2396"/>
                <a:ext cx="194" cy="339"/>
              </a:xfrm>
              <a:custGeom>
                <a:avLst/>
                <a:gdLst>
                  <a:gd name="T0" fmla="*/ 0 w 193"/>
                  <a:gd name="T1" fmla="*/ 32 h 337"/>
                  <a:gd name="T2" fmla="*/ 69 w 193"/>
                  <a:gd name="T3" fmla="*/ 337 h 337"/>
                  <a:gd name="T4" fmla="*/ 193 w 193"/>
                  <a:gd name="T5" fmla="*/ 295 h 337"/>
                  <a:gd name="T6" fmla="*/ 28 w 193"/>
                  <a:gd name="T7" fmla="*/ 0 h 337"/>
                  <a:gd name="T8" fmla="*/ 0 w 193"/>
                  <a:gd name="T9" fmla="*/ 23 h 337"/>
                  <a:gd name="T10" fmla="*/ 0 w 193"/>
                  <a:gd name="T11" fmla="*/ 32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3" h="337">
                    <a:moveTo>
                      <a:pt x="0" y="32"/>
                    </a:moveTo>
                    <a:lnTo>
                      <a:pt x="69" y="337"/>
                    </a:lnTo>
                    <a:lnTo>
                      <a:pt x="193" y="295"/>
                    </a:lnTo>
                    <a:lnTo>
                      <a:pt x="28" y="0"/>
                    </a:lnTo>
                    <a:lnTo>
                      <a:pt x="0" y="23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01" name="Freeform 1290"/>
              <p:cNvSpPr>
                <a:spLocks/>
              </p:cNvSpPr>
              <p:nvPr/>
            </p:nvSpPr>
            <p:spPr bwMode="auto">
              <a:xfrm>
                <a:off x="-7561" y="2062"/>
                <a:ext cx="511" cy="608"/>
              </a:xfrm>
              <a:custGeom>
                <a:avLst/>
                <a:gdLst>
                  <a:gd name="T0" fmla="*/ 162 w 512"/>
                  <a:gd name="T1" fmla="*/ 378 h 608"/>
                  <a:gd name="T2" fmla="*/ 263 w 512"/>
                  <a:gd name="T3" fmla="*/ 599 h 608"/>
                  <a:gd name="T4" fmla="*/ 318 w 512"/>
                  <a:gd name="T5" fmla="*/ 608 h 608"/>
                  <a:gd name="T6" fmla="*/ 484 w 512"/>
                  <a:gd name="T7" fmla="*/ 447 h 608"/>
                  <a:gd name="T8" fmla="*/ 415 w 512"/>
                  <a:gd name="T9" fmla="*/ 322 h 608"/>
                  <a:gd name="T10" fmla="*/ 512 w 512"/>
                  <a:gd name="T11" fmla="*/ 262 h 608"/>
                  <a:gd name="T12" fmla="*/ 360 w 512"/>
                  <a:gd name="T13" fmla="*/ 0 h 608"/>
                  <a:gd name="T14" fmla="*/ 69 w 512"/>
                  <a:gd name="T15" fmla="*/ 106 h 608"/>
                  <a:gd name="T16" fmla="*/ 102 w 512"/>
                  <a:gd name="T17" fmla="*/ 221 h 608"/>
                  <a:gd name="T18" fmla="*/ 0 w 512"/>
                  <a:gd name="T19" fmla="*/ 272 h 608"/>
                  <a:gd name="T20" fmla="*/ 92 w 512"/>
                  <a:gd name="T21" fmla="*/ 401 h 608"/>
                  <a:gd name="T22" fmla="*/ 157 w 512"/>
                  <a:gd name="T23" fmla="*/ 382 h 608"/>
                  <a:gd name="T24" fmla="*/ 162 w 512"/>
                  <a:gd name="T25" fmla="*/ 378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2" h="608">
                    <a:moveTo>
                      <a:pt x="162" y="378"/>
                    </a:moveTo>
                    <a:lnTo>
                      <a:pt x="263" y="599"/>
                    </a:lnTo>
                    <a:lnTo>
                      <a:pt x="318" y="608"/>
                    </a:lnTo>
                    <a:lnTo>
                      <a:pt x="484" y="447"/>
                    </a:lnTo>
                    <a:lnTo>
                      <a:pt x="415" y="322"/>
                    </a:lnTo>
                    <a:lnTo>
                      <a:pt x="512" y="262"/>
                    </a:lnTo>
                    <a:lnTo>
                      <a:pt x="360" y="0"/>
                    </a:lnTo>
                    <a:lnTo>
                      <a:pt x="69" y="106"/>
                    </a:lnTo>
                    <a:lnTo>
                      <a:pt x="102" y="221"/>
                    </a:lnTo>
                    <a:lnTo>
                      <a:pt x="0" y="272"/>
                    </a:lnTo>
                    <a:lnTo>
                      <a:pt x="92" y="401"/>
                    </a:lnTo>
                    <a:lnTo>
                      <a:pt x="157" y="382"/>
                    </a:lnTo>
                    <a:lnTo>
                      <a:pt x="162" y="378"/>
                    </a:lnTo>
                    <a:close/>
                  </a:path>
                </a:pathLst>
              </a:custGeom>
              <a:solidFill>
                <a:srgbClr val="CC99FF"/>
              </a:solidFill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02" name="Freeform 1291"/>
              <p:cNvSpPr>
                <a:spLocks/>
              </p:cNvSpPr>
              <p:nvPr/>
            </p:nvSpPr>
            <p:spPr bwMode="auto">
              <a:xfrm>
                <a:off x="-7707" y="1949"/>
                <a:ext cx="215" cy="221"/>
              </a:xfrm>
              <a:custGeom>
                <a:avLst/>
                <a:gdLst>
                  <a:gd name="T0" fmla="*/ 97 w 212"/>
                  <a:gd name="T1" fmla="*/ 211 h 221"/>
                  <a:gd name="T2" fmla="*/ 212 w 212"/>
                  <a:gd name="T3" fmla="*/ 134 h 221"/>
                  <a:gd name="T4" fmla="*/ 166 w 212"/>
                  <a:gd name="T5" fmla="*/ 0 h 221"/>
                  <a:gd name="T6" fmla="*/ 0 w 212"/>
                  <a:gd name="T7" fmla="*/ 60 h 221"/>
                  <a:gd name="T8" fmla="*/ 97 w 212"/>
                  <a:gd name="T9" fmla="*/ 221 h 221"/>
                  <a:gd name="T10" fmla="*/ 97 w 212"/>
                  <a:gd name="T11" fmla="*/ 211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221">
                    <a:moveTo>
                      <a:pt x="97" y="211"/>
                    </a:moveTo>
                    <a:lnTo>
                      <a:pt x="212" y="134"/>
                    </a:lnTo>
                    <a:lnTo>
                      <a:pt x="166" y="0"/>
                    </a:lnTo>
                    <a:lnTo>
                      <a:pt x="0" y="60"/>
                    </a:lnTo>
                    <a:lnTo>
                      <a:pt x="97" y="221"/>
                    </a:lnTo>
                    <a:lnTo>
                      <a:pt x="97" y="211"/>
                    </a:lnTo>
                    <a:close/>
                  </a:path>
                </a:pathLst>
              </a:custGeom>
              <a:solidFill>
                <a:srgbClr val="CC99FF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03" name="Freeform 1292"/>
              <p:cNvSpPr>
                <a:spLocks/>
              </p:cNvSpPr>
              <p:nvPr/>
            </p:nvSpPr>
            <p:spPr bwMode="auto">
              <a:xfrm>
                <a:off x="-4709" y="5961"/>
                <a:ext cx="1895" cy="1190"/>
              </a:xfrm>
              <a:custGeom>
                <a:avLst/>
                <a:gdLst>
                  <a:gd name="T0" fmla="*/ 4 w 1894"/>
                  <a:gd name="T1" fmla="*/ 281 h 1194"/>
                  <a:gd name="T2" fmla="*/ 1576 w 1894"/>
                  <a:gd name="T3" fmla="*/ 0 h 1194"/>
                  <a:gd name="T4" fmla="*/ 1811 w 1894"/>
                  <a:gd name="T5" fmla="*/ 862 h 1194"/>
                  <a:gd name="T6" fmla="*/ 1847 w 1894"/>
                  <a:gd name="T7" fmla="*/ 857 h 1194"/>
                  <a:gd name="T8" fmla="*/ 1894 w 1894"/>
                  <a:gd name="T9" fmla="*/ 1037 h 1194"/>
                  <a:gd name="T10" fmla="*/ 1479 w 1894"/>
                  <a:gd name="T11" fmla="*/ 1194 h 1194"/>
                  <a:gd name="T12" fmla="*/ 1405 w 1894"/>
                  <a:gd name="T13" fmla="*/ 968 h 1194"/>
                  <a:gd name="T14" fmla="*/ 1165 w 1894"/>
                  <a:gd name="T15" fmla="*/ 595 h 1194"/>
                  <a:gd name="T16" fmla="*/ 986 w 1894"/>
                  <a:gd name="T17" fmla="*/ 631 h 1194"/>
                  <a:gd name="T18" fmla="*/ 852 w 1894"/>
                  <a:gd name="T19" fmla="*/ 535 h 1194"/>
                  <a:gd name="T20" fmla="*/ 548 w 1894"/>
                  <a:gd name="T21" fmla="*/ 530 h 1194"/>
                  <a:gd name="T22" fmla="*/ 525 w 1894"/>
                  <a:gd name="T23" fmla="*/ 438 h 1194"/>
                  <a:gd name="T24" fmla="*/ 50 w 1894"/>
                  <a:gd name="T25" fmla="*/ 507 h 1194"/>
                  <a:gd name="T26" fmla="*/ 0 w 1894"/>
                  <a:gd name="T27" fmla="*/ 277 h 1194"/>
                  <a:gd name="T28" fmla="*/ 4 w 1894"/>
                  <a:gd name="T29" fmla="*/ 281 h 1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94" h="1194">
                    <a:moveTo>
                      <a:pt x="4" y="281"/>
                    </a:moveTo>
                    <a:lnTo>
                      <a:pt x="1576" y="0"/>
                    </a:lnTo>
                    <a:lnTo>
                      <a:pt x="1811" y="862"/>
                    </a:lnTo>
                    <a:lnTo>
                      <a:pt x="1847" y="857"/>
                    </a:lnTo>
                    <a:lnTo>
                      <a:pt x="1894" y="1037"/>
                    </a:lnTo>
                    <a:lnTo>
                      <a:pt x="1479" y="1194"/>
                    </a:lnTo>
                    <a:lnTo>
                      <a:pt x="1405" y="968"/>
                    </a:lnTo>
                    <a:lnTo>
                      <a:pt x="1165" y="595"/>
                    </a:lnTo>
                    <a:lnTo>
                      <a:pt x="986" y="631"/>
                    </a:lnTo>
                    <a:lnTo>
                      <a:pt x="852" y="535"/>
                    </a:lnTo>
                    <a:lnTo>
                      <a:pt x="548" y="530"/>
                    </a:lnTo>
                    <a:lnTo>
                      <a:pt x="525" y="438"/>
                    </a:lnTo>
                    <a:lnTo>
                      <a:pt x="50" y="507"/>
                    </a:lnTo>
                    <a:lnTo>
                      <a:pt x="0" y="277"/>
                    </a:lnTo>
                    <a:lnTo>
                      <a:pt x="4" y="281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04" name="Freeform 1293"/>
              <p:cNvSpPr>
                <a:spLocks/>
              </p:cNvSpPr>
              <p:nvPr/>
            </p:nvSpPr>
            <p:spPr bwMode="auto">
              <a:xfrm>
                <a:off x="-3072" y="5460"/>
                <a:ext cx="1529" cy="1486"/>
              </a:xfrm>
              <a:custGeom>
                <a:avLst/>
                <a:gdLst>
                  <a:gd name="T0" fmla="*/ 443 w 1530"/>
                  <a:gd name="T1" fmla="*/ 1484 h 1484"/>
                  <a:gd name="T2" fmla="*/ 558 w 1530"/>
                  <a:gd name="T3" fmla="*/ 1217 h 1484"/>
                  <a:gd name="T4" fmla="*/ 936 w 1530"/>
                  <a:gd name="T5" fmla="*/ 1337 h 1484"/>
                  <a:gd name="T6" fmla="*/ 1189 w 1530"/>
                  <a:gd name="T7" fmla="*/ 1328 h 1484"/>
                  <a:gd name="T8" fmla="*/ 1286 w 1530"/>
                  <a:gd name="T9" fmla="*/ 1056 h 1484"/>
                  <a:gd name="T10" fmla="*/ 1318 w 1530"/>
                  <a:gd name="T11" fmla="*/ 835 h 1484"/>
                  <a:gd name="T12" fmla="*/ 1341 w 1530"/>
                  <a:gd name="T13" fmla="*/ 558 h 1484"/>
                  <a:gd name="T14" fmla="*/ 1415 w 1530"/>
                  <a:gd name="T15" fmla="*/ 337 h 1484"/>
                  <a:gd name="T16" fmla="*/ 1521 w 1530"/>
                  <a:gd name="T17" fmla="*/ 120 h 1484"/>
                  <a:gd name="T18" fmla="*/ 1530 w 1530"/>
                  <a:gd name="T19" fmla="*/ 70 h 1484"/>
                  <a:gd name="T20" fmla="*/ 1493 w 1530"/>
                  <a:gd name="T21" fmla="*/ 19 h 1484"/>
                  <a:gd name="T22" fmla="*/ 1443 w 1530"/>
                  <a:gd name="T23" fmla="*/ 0 h 1484"/>
                  <a:gd name="T24" fmla="*/ 1383 w 1530"/>
                  <a:gd name="T25" fmla="*/ 24 h 1484"/>
                  <a:gd name="T26" fmla="*/ 1277 w 1530"/>
                  <a:gd name="T27" fmla="*/ 60 h 1484"/>
                  <a:gd name="T28" fmla="*/ 1125 w 1530"/>
                  <a:gd name="T29" fmla="*/ 194 h 1484"/>
                  <a:gd name="T30" fmla="*/ 954 w 1530"/>
                  <a:gd name="T31" fmla="*/ 291 h 1484"/>
                  <a:gd name="T32" fmla="*/ 544 w 1530"/>
                  <a:gd name="T33" fmla="*/ 383 h 1484"/>
                  <a:gd name="T34" fmla="*/ 0 w 1530"/>
                  <a:gd name="T35" fmla="*/ 503 h 1484"/>
                  <a:gd name="T36" fmla="*/ 286 w 1530"/>
                  <a:gd name="T37" fmla="*/ 1470 h 1484"/>
                  <a:gd name="T38" fmla="*/ 438 w 1530"/>
                  <a:gd name="T39" fmla="*/ 1484 h 1484"/>
                  <a:gd name="T40" fmla="*/ 443 w 1530"/>
                  <a:gd name="T41" fmla="*/ 1484 h 1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530" h="1484">
                    <a:moveTo>
                      <a:pt x="443" y="1484"/>
                    </a:moveTo>
                    <a:lnTo>
                      <a:pt x="558" y="1217"/>
                    </a:lnTo>
                    <a:cubicBezTo>
                      <a:pt x="640" y="1193"/>
                      <a:pt x="831" y="1318"/>
                      <a:pt x="936" y="1337"/>
                    </a:cubicBezTo>
                    <a:cubicBezTo>
                      <a:pt x="1041" y="1356"/>
                      <a:pt x="1131" y="1375"/>
                      <a:pt x="1189" y="1328"/>
                    </a:cubicBezTo>
                    <a:cubicBezTo>
                      <a:pt x="1310" y="1301"/>
                      <a:pt x="1268" y="1143"/>
                      <a:pt x="1286" y="1056"/>
                    </a:cubicBezTo>
                    <a:lnTo>
                      <a:pt x="1318" y="835"/>
                    </a:lnTo>
                    <a:lnTo>
                      <a:pt x="1341" y="558"/>
                    </a:lnTo>
                    <a:lnTo>
                      <a:pt x="1415" y="337"/>
                    </a:lnTo>
                    <a:lnTo>
                      <a:pt x="1521" y="120"/>
                    </a:lnTo>
                    <a:lnTo>
                      <a:pt x="1530" y="70"/>
                    </a:lnTo>
                    <a:lnTo>
                      <a:pt x="1493" y="19"/>
                    </a:lnTo>
                    <a:lnTo>
                      <a:pt x="1443" y="0"/>
                    </a:lnTo>
                    <a:lnTo>
                      <a:pt x="1383" y="24"/>
                    </a:lnTo>
                    <a:lnTo>
                      <a:pt x="1277" y="60"/>
                    </a:lnTo>
                    <a:lnTo>
                      <a:pt x="1125" y="194"/>
                    </a:lnTo>
                    <a:lnTo>
                      <a:pt x="954" y="291"/>
                    </a:lnTo>
                    <a:lnTo>
                      <a:pt x="544" y="383"/>
                    </a:lnTo>
                    <a:lnTo>
                      <a:pt x="0" y="503"/>
                    </a:lnTo>
                    <a:lnTo>
                      <a:pt x="286" y="1470"/>
                    </a:lnTo>
                    <a:lnTo>
                      <a:pt x="438" y="1484"/>
                    </a:lnTo>
                    <a:lnTo>
                      <a:pt x="443" y="1484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05" name="Freeform 1294"/>
              <p:cNvSpPr>
                <a:spLocks/>
              </p:cNvSpPr>
              <p:nvPr/>
            </p:nvSpPr>
            <p:spPr bwMode="auto">
              <a:xfrm>
                <a:off x="-2066" y="6774"/>
                <a:ext cx="258" cy="323"/>
              </a:xfrm>
              <a:custGeom>
                <a:avLst/>
                <a:gdLst>
                  <a:gd name="T0" fmla="*/ 254 w 254"/>
                  <a:gd name="T1" fmla="*/ 4 h 322"/>
                  <a:gd name="T2" fmla="*/ 109 w 254"/>
                  <a:gd name="T3" fmla="*/ 97 h 322"/>
                  <a:gd name="T4" fmla="*/ 12 w 254"/>
                  <a:gd name="T5" fmla="*/ 285 h 322"/>
                  <a:gd name="T6" fmla="*/ 183 w 254"/>
                  <a:gd name="T7" fmla="*/ 322 h 322"/>
                  <a:gd name="T8" fmla="*/ 247 w 254"/>
                  <a:gd name="T9" fmla="*/ 0 h 322"/>
                  <a:gd name="T10" fmla="*/ 254 w 254"/>
                  <a:gd name="T11" fmla="*/ 4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4" h="322">
                    <a:moveTo>
                      <a:pt x="254" y="4"/>
                    </a:moveTo>
                    <a:lnTo>
                      <a:pt x="109" y="97"/>
                    </a:lnTo>
                    <a:cubicBezTo>
                      <a:pt x="69" y="144"/>
                      <a:pt x="0" y="248"/>
                      <a:pt x="12" y="285"/>
                    </a:cubicBezTo>
                    <a:lnTo>
                      <a:pt x="183" y="322"/>
                    </a:lnTo>
                    <a:lnTo>
                      <a:pt x="247" y="0"/>
                    </a:lnTo>
                    <a:lnTo>
                      <a:pt x="254" y="4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06" name="Freeform 1295"/>
              <p:cNvSpPr>
                <a:spLocks/>
              </p:cNvSpPr>
              <p:nvPr/>
            </p:nvSpPr>
            <p:spPr bwMode="auto">
              <a:xfrm>
                <a:off x="-4100" y="3629"/>
                <a:ext cx="554" cy="420"/>
              </a:xfrm>
              <a:custGeom>
                <a:avLst/>
                <a:gdLst>
                  <a:gd name="T0" fmla="*/ 0 w 557"/>
                  <a:gd name="T1" fmla="*/ 210 h 422"/>
                  <a:gd name="T2" fmla="*/ 350 w 557"/>
                  <a:gd name="T3" fmla="*/ 330 h 422"/>
                  <a:gd name="T4" fmla="*/ 534 w 557"/>
                  <a:gd name="T5" fmla="*/ 422 h 422"/>
                  <a:gd name="T6" fmla="*/ 557 w 557"/>
                  <a:gd name="T7" fmla="*/ 335 h 422"/>
                  <a:gd name="T8" fmla="*/ 488 w 557"/>
                  <a:gd name="T9" fmla="*/ 298 h 422"/>
                  <a:gd name="T10" fmla="*/ 525 w 557"/>
                  <a:gd name="T11" fmla="*/ 100 h 422"/>
                  <a:gd name="T12" fmla="*/ 137 w 557"/>
                  <a:gd name="T13" fmla="*/ 36 h 422"/>
                  <a:gd name="T14" fmla="*/ 4 w 557"/>
                  <a:gd name="T15" fmla="*/ 201 h 422"/>
                  <a:gd name="T16" fmla="*/ 0 w 557"/>
                  <a:gd name="T17" fmla="*/ 210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57" h="422">
                    <a:moveTo>
                      <a:pt x="0" y="210"/>
                    </a:moveTo>
                    <a:lnTo>
                      <a:pt x="350" y="330"/>
                    </a:lnTo>
                    <a:lnTo>
                      <a:pt x="534" y="422"/>
                    </a:lnTo>
                    <a:lnTo>
                      <a:pt x="557" y="335"/>
                    </a:lnTo>
                    <a:lnTo>
                      <a:pt x="488" y="298"/>
                    </a:lnTo>
                    <a:lnTo>
                      <a:pt x="525" y="100"/>
                    </a:lnTo>
                    <a:cubicBezTo>
                      <a:pt x="467" y="56"/>
                      <a:pt x="193" y="0"/>
                      <a:pt x="137" y="36"/>
                    </a:cubicBezTo>
                    <a:cubicBezTo>
                      <a:pt x="81" y="72"/>
                      <a:pt x="23" y="170"/>
                      <a:pt x="4" y="201"/>
                    </a:cubicBezTo>
                    <a:lnTo>
                      <a:pt x="0" y="21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07" name="Freeform 1296"/>
              <p:cNvSpPr>
                <a:spLocks/>
              </p:cNvSpPr>
              <p:nvPr/>
            </p:nvSpPr>
            <p:spPr bwMode="auto">
              <a:xfrm>
                <a:off x="-4159" y="3855"/>
                <a:ext cx="576" cy="328"/>
              </a:xfrm>
              <a:custGeom>
                <a:avLst/>
                <a:gdLst>
                  <a:gd name="T0" fmla="*/ 51 w 576"/>
                  <a:gd name="T1" fmla="*/ 5 h 327"/>
                  <a:gd name="T2" fmla="*/ 323 w 576"/>
                  <a:gd name="T3" fmla="*/ 92 h 327"/>
                  <a:gd name="T4" fmla="*/ 576 w 576"/>
                  <a:gd name="T5" fmla="*/ 235 h 327"/>
                  <a:gd name="T6" fmla="*/ 525 w 576"/>
                  <a:gd name="T7" fmla="*/ 295 h 327"/>
                  <a:gd name="T8" fmla="*/ 373 w 576"/>
                  <a:gd name="T9" fmla="*/ 198 h 327"/>
                  <a:gd name="T10" fmla="*/ 263 w 576"/>
                  <a:gd name="T11" fmla="*/ 161 h 327"/>
                  <a:gd name="T12" fmla="*/ 184 w 576"/>
                  <a:gd name="T13" fmla="*/ 327 h 327"/>
                  <a:gd name="T14" fmla="*/ 88 w 576"/>
                  <a:gd name="T15" fmla="*/ 295 h 327"/>
                  <a:gd name="T16" fmla="*/ 101 w 576"/>
                  <a:gd name="T17" fmla="*/ 161 h 327"/>
                  <a:gd name="T18" fmla="*/ 0 w 576"/>
                  <a:gd name="T19" fmla="*/ 101 h 327"/>
                  <a:gd name="T20" fmla="*/ 46 w 576"/>
                  <a:gd name="T21" fmla="*/ 0 h 327"/>
                  <a:gd name="T22" fmla="*/ 51 w 576"/>
                  <a:gd name="T23" fmla="*/ 5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76" h="327">
                    <a:moveTo>
                      <a:pt x="51" y="5"/>
                    </a:moveTo>
                    <a:lnTo>
                      <a:pt x="323" y="92"/>
                    </a:lnTo>
                    <a:lnTo>
                      <a:pt x="576" y="235"/>
                    </a:lnTo>
                    <a:lnTo>
                      <a:pt x="525" y="295"/>
                    </a:lnTo>
                    <a:lnTo>
                      <a:pt x="373" y="198"/>
                    </a:lnTo>
                    <a:lnTo>
                      <a:pt x="263" y="161"/>
                    </a:lnTo>
                    <a:lnTo>
                      <a:pt x="184" y="327"/>
                    </a:lnTo>
                    <a:lnTo>
                      <a:pt x="88" y="295"/>
                    </a:lnTo>
                    <a:lnTo>
                      <a:pt x="101" y="161"/>
                    </a:lnTo>
                    <a:lnTo>
                      <a:pt x="0" y="101"/>
                    </a:lnTo>
                    <a:lnTo>
                      <a:pt x="46" y="0"/>
                    </a:lnTo>
                    <a:lnTo>
                      <a:pt x="51" y="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08" name="Freeform 1297"/>
              <p:cNvSpPr>
                <a:spLocks/>
              </p:cNvSpPr>
              <p:nvPr/>
            </p:nvSpPr>
            <p:spPr bwMode="auto">
              <a:xfrm>
                <a:off x="2628" y="7124"/>
                <a:ext cx="253" cy="372"/>
              </a:xfrm>
              <a:custGeom>
                <a:avLst/>
                <a:gdLst>
                  <a:gd name="T0" fmla="*/ 254 w 254"/>
                  <a:gd name="T1" fmla="*/ 4 h 369"/>
                  <a:gd name="T2" fmla="*/ 109 w 254"/>
                  <a:gd name="T3" fmla="*/ 97 h 369"/>
                  <a:gd name="T4" fmla="*/ 12 w 254"/>
                  <a:gd name="T5" fmla="*/ 285 h 369"/>
                  <a:gd name="T6" fmla="*/ 183 w 254"/>
                  <a:gd name="T7" fmla="*/ 322 h 369"/>
                  <a:gd name="T8" fmla="*/ 247 w 254"/>
                  <a:gd name="T9" fmla="*/ 0 h 369"/>
                  <a:gd name="T10" fmla="*/ 254 w 254"/>
                  <a:gd name="T11" fmla="*/ 4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4" h="369">
                    <a:moveTo>
                      <a:pt x="254" y="4"/>
                    </a:moveTo>
                    <a:lnTo>
                      <a:pt x="109" y="97"/>
                    </a:lnTo>
                    <a:cubicBezTo>
                      <a:pt x="69" y="144"/>
                      <a:pt x="0" y="248"/>
                      <a:pt x="12" y="285"/>
                    </a:cubicBezTo>
                    <a:cubicBezTo>
                      <a:pt x="24" y="322"/>
                      <a:pt x="144" y="369"/>
                      <a:pt x="183" y="322"/>
                    </a:cubicBezTo>
                    <a:lnTo>
                      <a:pt x="247" y="0"/>
                    </a:lnTo>
                    <a:lnTo>
                      <a:pt x="254" y="4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09" name="Freeform 1298"/>
              <p:cNvSpPr>
                <a:spLocks/>
              </p:cNvSpPr>
              <p:nvPr/>
            </p:nvSpPr>
            <p:spPr bwMode="auto">
              <a:xfrm>
                <a:off x="-5101" y="4561"/>
                <a:ext cx="285" cy="302"/>
              </a:xfrm>
              <a:custGeom>
                <a:avLst/>
                <a:gdLst>
                  <a:gd name="T0" fmla="*/ 55 w 286"/>
                  <a:gd name="T1" fmla="*/ 299 h 299"/>
                  <a:gd name="T2" fmla="*/ 286 w 286"/>
                  <a:gd name="T3" fmla="*/ 198 h 299"/>
                  <a:gd name="T4" fmla="*/ 212 w 286"/>
                  <a:gd name="T5" fmla="*/ 0 h 299"/>
                  <a:gd name="T6" fmla="*/ 0 w 286"/>
                  <a:gd name="T7" fmla="*/ 78 h 299"/>
                  <a:gd name="T8" fmla="*/ 55 w 286"/>
                  <a:gd name="T9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6" h="299">
                    <a:moveTo>
                      <a:pt x="55" y="299"/>
                    </a:moveTo>
                    <a:lnTo>
                      <a:pt x="286" y="198"/>
                    </a:lnTo>
                    <a:lnTo>
                      <a:pt x="212" y="0"/>
                    </a:lnTo>
                    <a:lnTo>
                      <a:pt x="0" y="78"/>
                    </a:lnTo>
                    <a:lnTo>
                      <a:pt x="55" y="299"/>
                    </a:lnTo>
                    <a:close/>
                  </a:path>
                </a:pathLst>
              </a:custGeom>
              <a:solidFill>
                <a:srgbClr val="DDC6A3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10" name="Freeform 1299"/>
              <p:cNvSpPr>
                <a:spLocks/>
              </p:cNvSpPr>
              <p:nvPr/>
            </p:nvSpPr>
            <p:spPr bwMode="auto">
              <a:xfrm>
                <a:off x="-2362" y="2078"/>
                <a:ext cx="608" cy="603"/>
              </a:xfrm>
              <a:custGeom>
                <a:avLst/>
                <a:gdLst>
                  <a:gd name="T0" fmla="*/ 106 w 613"/>
                  <a:gd name="T1" fmla="*/ 516 h 604"/>
                  <a:gd name="T2" fmla="*/ 406 w 613"/>
                  <a:gd name="T3" fmla="*/ 604 h 604"/>
                  <a:gd name="T4" fmla="*/ 433 w 613"/>
                  <a:gd name="T5" fmla="*/ 516 h 604"/>
                  <a:gd name="T6" fmla="*/ 484 w 613"/>
                  <a:gd name="T7" fmla="*/ 512 h 604"/>
                  <a:gd name="T8" fmla="*/ 613 w 613"/>
                  <a:gd name="T9" fmla="*/ 9 h 604"/>
                  <a:gd name="T10" fmla="*/ 254 w 613"/>
                  <a:gd name="T11" fmla="*/ 0 h 604"/>
                  <a:gd name="T12" fmla="*/ 263 w 613"/>
                  <a:gd name="T13" fmla="*/ 51 h 604"/>
                  <a:gd name="T14" fmla="*/ 230 w 613"/>
                  <a:gd name="T15" fmla="*/ 138 h 604"/>
                  <a:gd name="T16" fmla="*/ 120 w 613"/>
                  <a:gd name="T17" fmla="*/ 97 h 604"/>
                  <a:gd name="T18" fmla="*/ 69 w 613"/>
                  <a:gd name="T19" fmla="*/ 189 h 604"/>
                  <a:gd name="T20" fmla="*/ 19 w 613"/>
                  <a:gd name="T21" fmla="*/ 244 h 604"/>
                  <a:gd name="T22" fmla="*/ 9 w 613"/>
                  <a:gd name="T23" fmla="*/ 332 h 604"/>
                  <a:gd name="T24" fmla="*/ 0 w 613"/>
                  <a:gd name="T25" fmla="*/ 387 h 604"/>
                  <a:gd name="T26" fmla="*/ 55 w 613"/>
                  <a:gd name="T27" fmla="*/ 415 h 604"/>
                  <a:gd name="T28" fmla="*/ 129 w 613"/>
                  <a:gd name="T29" fmla="*/ 484 h 604"/>
                  <a:gd name="T30" fmla="*/ 106 w 613"/>
                  <a:gd name="T31" fmla="*/ 521 h 604"/>
                  <a:gd name="T32" fmla="*/ 106 w 613"/>
                  <a:gd name="T33" fmla="*/ 516 h 6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13" h="604">
                    <a:moveTo>
                      <a:pt x="106" y="516"/>
                    </a:moveTo>
                    <a:lnTo>
                      <a:pt x="406" y="604"/>
                    </a:lnTo>
                    <a:lnTo>
                      <a:pt x="433" y="516"/>
                    </a:lnTo>
                    <a:lnTo>
                      <a:pt x="484" y="512"/>
                    </a:lnTo>
                    <a:lnTo>
                      <a:pt x="613" y="9"/>
                    </a:lnTo>
                    <a:lnTo>
                      <a:pt x="254" y="0"/>
                    </a:lnTo>
                    <a:lnTo>
                      <a:pt x="263" y="51"/>
                    </a:lnTo>
                    <a:lnTo>
                      <a:pt x="230" y="138"/>
                    </a:lnTo>
                    <a:lnTo>
                      <a:pt x="120" y="97"/>
                    </a:lnTo>
                    <a:lnTo>
                      <a:pt x="69" y="189"/>
                    </a:lnTo>
                    <a:lnTo>
                      <a:pt x="19" y="244"/>
                    </a:lnTo>
                    <a:lnTo>
                      <a:pt x="9" y="332"/>
                    </a:lnTo>
                    <a:lnTo>
                      <a:pt x="0" y="387"/>
                    </a:lnTo>
                    <a:lnTo>
                      <a:pt x="55" y="415"/>
                    </a:lnTo>
                    <a:lnTo>
                      <a:pt x="129" y="484"/>
                    </a:lnTo>
                    <a:lnTo>
                      <a:pt x="106" y="521"/>
                    </a:lnTo>
                    <a:lnTo>
                      <a:pt x="106" y="516"/>
                    </a:lnTo>
                    <a:close/>
                  </a:path>
                </a:pathLst>
              </a:custGeom>
              <a:solidFill>
                <a:srgbClr val="DDC6A3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11" name="Freeform 1300"/>
              <p:cNvSpPr>
                <a:spLocks/>
              </p:cNvSpPr>
              <p:nvPr/>
            </p:nvSpPr>
            <p:spPr bwMode="auto">
              <a:xfrm>
                <a:off x="-2265" y="2660"/>
                <a:ext cx="716" cy="716"/>
              </a:xfrm>
              <a:custGeom>
                <a:avLst/>
                <a:gdLst>
                  <a:gd name="T0" fmla="*/ 93 w 719"/>
                  <a:gd name="T1" fmla="*/ 0 h 719"/>
                  <a:gd name="T2" fmla="*/ 0 w 719"/>
                  <a:gd name="T3" fmla="*/ 309 h 719"/>
                  <a:gd name="T4" fmla="*/ 64 w 719"/>
                  <a:gd name="T5" fmla="*/ 341 h 719"/>
                  <a:gd name="T6" fmla="*/ 110 w 719"/>
                  <a:gd name="T7" fmla="*/ 700 h 719"/>
                  <a:gd name="T8" fmla="*/ 290 w 719"/>
                  <a:gd name="T9" fmla="*/ 691 h 719"/>
                  <a:gd name="T10" fmla="*/ 438 w 719"/>
                  <a:gd name="T11" fmla="*/ 719 h 719"/>
                  <a:gd name="T12" fmla="*/ 433 w 719"/>
                  <a:gd name="T13" fmla="*/ 663 h 719"/>
                  <a:gd name="T14" fmla="*/ 507 w 719"/>
                  <a:gd name="T15" fmla="*/ 668 h 719"/>
                  <a:gd name="T16" fmla="*/ 576 w 719"/>
                  <a:gd name="T17" fmla="*/ 507 h 719"/>
                  <a:gd name="T18" fmla="*/ 640 w 719"/>
                  <a:gd name="T19" fmla="*/ 530 h 719"/>
                  <a:gd name="T20" fmla="*/ 719 w 719"/>
                  <a:gd name="T21" fmla="*/ 378 h 719"/>
                  <a:gd name="T22" fmla="*/ 571 w 719"/>
                  <a:gd name="T23" fmla="*/ 299 h 719"/>
                  <a:gd name="T24" fmla="*/ 433 w 719"/>
                  <a:gd name="T25" fmla="*/ 262 h 719"/>
                  <a:gd name="T26" fmla="*/ 461 w 719"/>
                  <a:gd name="T27" fmla="*/ 175 h 719"/>
                  <a:gd name="T28" fmla="*/ 189 w 719"/>
                  <a:gd name="T29" fmla="*/ 87 h 719"/>
                  <a:gd name="T30" fmla="*/ 193 w 719"/>
                  <a:gd name="T31" fmla="*/ 37 h 719"/>
                  <a:gd name="T32" fmla="*/ 87 w 719"/>
                  <a:gd name="T33" fmla="*/ 0 h 719"/>
                  <a:gd name="T34" fmla="*/ 93 w 719"/>
                  <a:gd name="T35" fmla="*/ 0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9" h="719">
                    <a:moveTo>
                      <a:pt x="93" y="0"/>
                    </a:moveTo>
                    <a:lnTo>
                      <a:pt x="0" y="309"/>
                    </a:lnTo>
                    <a:lnTo>
                      <a:pt x="64" y="341"/>
                    </a:lnTo>
                    <a:lnTo>
                      <a:pt x="110" y="700"/>
                    </a:lnTo>
                    <a:lnTo>
                      <a:pt x="290" y="691"/>
                    </a:lnTo>
                    <a:lnTo>
                      <a:pt x="438" y="719"/>
                    </a:lnTo>
                    <a:lnTo>
                      <a:pt x="433" y="663"/>
                    </a:lnTo>
                    <a:lnTo>
                      <a:pt x="507" y="668"/>
                    </a:lnTo>
                    <a:lnTo>
                      <a:pt x="576" y="507"/>
                    </a:lnTo>
                    <a:lnTo>
                      <a:pt x="640" y="530"/>
                    </a:lnTo>
                    <a:lnTo>
                      <a:pt x="719" y="378"/>
                    </a:lnTo>
                    <a:lnTo>
                      <a:pt x="571" y="299"/>
                    </a:lnTo>
                    <a:lnTo>
                      <a:pt x="433" y="262"/>
                    </a:lnTo>
                    <a:lnTo>
                      <a:pt x="461" y="175"/>
                    </a:lnTo>
                    <a:lnTo>
                      <a:pt x="189" y="87"/>
                    </a:lnTo>
                    <a:lnTo>
                      <a:pt x="193" y="37"/>
                    </a:lnTo>
                    <a:lnTo>
                      <a:pt x="87" y="0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DDC6A3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12" name="Freeform 1301"/>
              <p:cNvSpPr>
                <a:spLocks/>
              </p:cNvSpPr>
              <p:nvPr/>
            </p:nvSpPr>
            <p:spPr bwMode="auto">
              <a:xfrm>
                <a:off x="-2916" y="334"/>
                <a:ext cx="619" cy="668"/>
              </a:xfrm>
              <a:custGeom>
                <a:avLst/>
                <a:gdLst>
                  <a:gd name="T0" fmla="*/ 5 w 618"/>
                  <a:gd name="T1" fmla="*/ 364 h 668"/>
                  <a:gd name="T2" fmla="*/ 461 w 618"/>
                  <a:gd name="T3" fmla="*/ 668 h 668"/>
                  <a:gd name="T4" fmla="*/ 618 w 618"/>
                  <a:gd name="T5" fmla="*/ 359 h 668"/>
                  <a:gd name="T6" fmla="*/ 277 w 618"/>
                  <a:gd name="T7" fmla="*/ 0 h 668"/>
                  <a:gd name="T8" fmla="*/ 244 w 618"/>
                  <a:gd name="T9" fmla="*/ 32 h 668"/>
                  <a:gd name="T10" fmla="*/ 203 w 618"/>
                  <a:gd name="T11" fmla="*/ 0 h 668"/>
                  <a:gd name="T12" fmla="*/ 88 w 618"/>
                  <a:gd name="T13" fmla="*/ 170 h 668"/>
                  <a:gd name="T14" fmla="*/ 125 w 618"/>
                  <a:gd name="T15" fmla="*/ 193 h 668"/>
                  <a:gd name="T16" fmla="*/ 0 w 618"/>
                  <a:gd name="T17" fmla="*/ 368 h 668"/>
                  <a:gd name="T18" fmla="*/ 5 w 618"/>
                  <a:gd name="T19" fmla="*/ 364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8" h="668">
                    <a:moveTo>
                      <a:pt x="5" y="364"/>
                    </a:moveTo>
                    <a:lnTo>
                      <a:pt x="461" y="668"/>
                    </a:lnTo>
                    <a:lnTo>
                      <a:pt x="618" y="359"/>
                    </a:lnTo>
                    <a:lnTo>
                      <a:pt x="277" y="0"/>
                    </a:lnTo>
                    <a:lnTo>
                      <a:pt x="244" y="32"/>
                    </a:lnTo>
                    <a:lnTo>
                      <a:pt x="203" y="0"/>
                    </a:lnTo>
                    <a:lnTo>
                      <a:pt x="88" y="170"/>
                    </a:lnTo>
                    <a:lnTo>
                      <a:pt x="125" y="193"/>
                    </a:lnTo>
                    <a:lnTo>
                      <a:pt x="0" y="368"/>
                    </a:lnTo>
                    <a:lnTo>
                      <a:pt x="5" y="364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13" name="Freeform 1302"/>
              <p:cNvSpPr>
                <a:spLocks/>
              </p:cNvSpPr>
              <p:nvPr/>
            </p:nvSpPr>
            <p:spPr bwMode="auto">
              <a:xfrm>
                <a:off x="-8369" y="2391"/>
                <a:ext cx="544" cy="501"/>
              </a:xfrm>
              <a:custGeom>
                <a:avLst/>
                <a:gdLst>
                  <a:gd name="T0" fmla="*/ 207 w 544"/>
                  <a:gd name="T1" fmla="*/ 498 h 502"/>
                  <a:gd name="T2" fmla="*/ 544 w 544"/>
                  <a:gd name="T3" fmla="*/ 354 h 502"/>
                  <a:gd name="T4" fmla="*/ 488 w 544"/>
                  <a:gd name="T5" fmla="*/ 41 h 502"/>
                  <a:gd name="T6" fmla="*/ 322 w 544"/>
                  <a:gd name="T7" fmla="*/ 0 h 502"/>
                  <a:gd name="T8" fmla="*/ 272 w 544"/>
                  <a:gd name="T9" fmla="*/ 64 h 502"/>
                  <a:gd name="T10" fmla="*/ 0 w 544"/>
                  <a:gd name="T11" fmla="*/ 202 h 502"/>
                  <a:gd name="T12" fmla="*/ 120 w 544"/>
                  <a:gd name="T13" fmla="*/ 442 h 502"/>
                  <a:gd name="T14" fmla="*/ 212 w 544"/>
                  <a:gd name="T15" fmla="*/ 502 h 502"/>
                  <a:gd name="T16" fmla="*/ 207 w 544"/>
                  <a:gd name="T17" fmla="*/ 498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4" h="502">
                    <a:moveTo>
                      <a:pt x="207" y="498"/>
                    </a:moveTo>
                    <a:lnTo>
                      <a:pt x="544" y="354"/>
                    </a:lnTo>
                    <a:lnTo>
                      <a:pt x="488" y="41"/>
                    </a:lnTo>
                    <a:lnTo>
                      <a:pt x="322" y="0"/>
                    </a:lnTo>
                    <a:lnTo>
                      <a:pt x="272" y="64"/>
                    </a:lnTo>
                    <a:lnTo>
                      <a:pt x="0" y="202"/>
                    </a:lnTo>
                    <a:lnTo>
                      <a:pt x="120" y="442"/>
                    </a:lnTo>
                    <a:lnTo>
                      <a:pt x="212" y="502"/>
                    </a:lnTo>
                    <a:lnTo>
                      <a:pt x="207" y="498"/>
                    </a:lnTo>
                    <a:close/>
                  </a:path>
                </a:pathLst>
              </a:custGeom>
              <a:solidFill>
                <a:srgbClr val="FBD8C5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14" name="Freeform 1303"/>
              <p:cNvSpPr>
                <a:spLocks/>
              </p:cNvSpPr>
              <p:nvPr/>
            </p:nvSpPr>
            <p:spPr bwMode="auto">
              <a:xfrm>
                <a:off x="-2905" y="5401"/>
                <a:ext cx="915" cy="366"/>
              </a:xfrm>
              <a:custGeom>
                <a:avLst/>
                <a:gdLst>
                  <a:gd name="T0" fmla="*/ 18 w 912"/>
                  <a:gd name="T1" fmla="*/ 364 h 364"/>
                  <a:gd name="T2" fmla="*/ 419 w 912"/>
                  <a:gd name="T3" fmla="*/ 285 h 364"/>
                  <a:gd name="T4" fmla="*/ 746 w 912"/>
                  <a:gd name="T5" fmla="*/ 152 h 364"/>
                  <a:gd name="T6" fmla="*/ 912 w 912"/>
                  <a:gd name="T7" fmla="*/ 46 h 364"/>
                  <a:gd name="T8" fmla="*/ 889 w 912"/>
                  <a:gd name="T9" fmla="*/ 0 h 364"/>
                  <a:gd name="T10" fmla="*/ 733 w 912"/>
                  <a:gd name="T11" fmla="*/ 73 h 364"/>
                  <a:gd name="T12" fmla="*/ 350 w 912"/>
                  <a:gd name="T13" fmla="*/ 152 h 364"/>
                  <a:gd name="T14" fmla="*/ 0 w 912"/>
                  <a:gd name="T15" fmla="*/ 239 h 364"/>
                  <a:gd name="T16" fmla="*/ 18 w 912"/>
                  <a:gd name="T17" fmla="*/ 364 h 364"/>
                  <a:gd name="T18" fmla="*/ 18 w 912"/>
                  <a:gd name="T19" fmla="*/ 364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12" h="364">
                    <a:moveTo>
                      <a:pt x="18" y="364"/>
                    </a:moveTo>
                    <a:lnTo>
                      <a:pt x="419" y="285"/>
                    </a:lnTo>
                    <a:lnTo>
                      <a:pt x="746" y="152"/>
                    </a:lnTo>
                    <a:lnTo>
                      <a:pt x="912" y="46"/>
                    </a:lnTo>
                    <a:lnTo>
                      <a:pt x="889" y="0"/>
                    </a:lnTo>
                    <a:lnTo>
                      <a:pt x="733" y="73"/>
                    </a:lnTo>
                    <a:lnTo>
                      <a:pt x="350" y="152"/>
                    </a:lnTo>
                    <a:lnTo>
                      <a:pt x="0" y="239"/>
                    </a:lnTo>
                    <a:lnTo>
                      <a:pt x="18" y="364"/>
                    </a:lnTo>
                    <a:lnTo>
                      <a:pt x="18" y="364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15" name="Freeform 1304"/>
              <p:cNvSpPr>
                <a:spLocks/>
              </p:cNvSpPr>
              <p:nvPr/>
            </p:nvSpPr>
            <p:spPr bwMode="auto">
              <a:xfrm>
                <a:off x="-2598" y="1308"/>
                <a:ext cx="431" cy="361"/>
              </a:xfrm>
              <a:custGeom>
                <a:avLst/>
                <a:gdLst>
                  <a:gd name="T0" fmla="*/ 0 w 433"/>
                  <a:gd name="T1" fmla="*/ 212 h 359"/>
                  <a:gd name="T2" fmla="*/ 336 w 433"/>
                  <a:gd name="T3" fmla="*/ 359 h 359"/>
                  <a:gd name="T4" fmla="*/ 433 w 433"/>
                  <a:gd name="T5" fmla="*/ 152 h 359"/>
                  <a:gd name="T6" fmla="*/ 106 w 433"/>
                  <a:gd name="T7" fmla="*/ 0 h 359"/>
                  <a:gd name="T8" fmla="*/ 0 w 433"/>
                  <a:gd name="T9" fmla="*/ 202 h 359"/>
                  <a:gd name="T10" fmla="*/ 0 w 433"/>
                  <a:gd name="T11" fmla="*/ 212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3" h="359">
                    <a:moveTo>
                      <a:pt x="0" y="212"/>
                    </a:moveTo>
                    <a:lnTo>
                      <a:pt x="336" y="359"/>
                    </a:lnTo>
                    <a:lnTo>
                      <a:pt x="433" y="152"/>
                    </a:lnTo>
                    <a:lnTo>
                      <a:pt x="106" y="0"/>
                    </a:lnTo>
                    <a:lnTo>
                      <a:pt x="0" y="202"/>
                    </a:lnTo>
                    <a:lnTo>
                      <a:pt x="0" y="21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16" name="Freeform 1305"/>
              <p:cNvSpPr>
                <a:spLocks/>
              </p:cNvSpPr>
              <p:nvPr/>
            </p:nvSpPr>
            <p:spPr bwMode="auto">
              <a:xfrm>
                <a:off x="-2475" y="1007"/>
                <a:ext cx="452" cy="415"/>
              </a:xfrm>
              <a:custGeom>
                <a:avLst/>
                <a:gdLst>
                  <a:gd name="T0" fmla="*/ 0 w 451"/>
                  <a:gd name="T1" fmla="*/ 268 h 414"/>
                  <a:gd name="T2" fmla="*/ 322 w 451"/>
                  <a:gd name="T3" fmla="*/ 414 h 414"/>
                  <a:gd name="T4" fmla="*/ 451 w 451"/>
                  <a:gd name="T5" fmla="*/ 156 h 414"/>
                  <a:gd name="T6" fmla="*/ 129 w 451"/>
                  <a:gd name="T7" fmla="*/ 0 h 414"/>
                  <a:gd name="T8" fmla="*/ 0 w 451"/>
                  <a:gd name="T9" fmla="*/ 258 h 414"/>
                  <a:gd name="T10" fmla="*/ 0 w 451"/>
                  <a:gd name="T11" fmla="*/ 268 h 4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1" h="414">
                    <a:moveTo>
                      <a:pt x="0" y="268"/>
                    </a:moveTo>
                    <a:lnTo>
                      <a:pt x="322" y="414"/>
                    </a:lnTo>
                    <a:lnTo>
                      <a:pt x="451" y="156"/>
                    </a:lnTo>
                    <a:lnTo>
                      <a:pt x="129" y="0"/>
                    </a:lnTo>
                    <a:lnTo>
                      <a:pt x="0" y="258"/>
                    </a:lnTo>
                    <a:lnTo>
                      <a:pt x="0" y="26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17" name="Freeform 1306"/>
              <p:cNvSpPr>
                <a:spLocks/>
              </p:cNvSpPr>
              <p:nvPr/>
            </p:nvSpPr>
            <p:spPr bwMode="auto">
              <a:xfrm>
                <a:off x="943" y="-3290"/>
                <a:ext cx="824" cy="1561"/>
              </a:xfrm>
              <a:custGeom>
                <a:avLst/>
                <a:gdLst>
                  <a:gd name="T0" fmla="*/ 0 w 820"/>
                  <a:gd name="T1" fmla="*/ 1559 h 1559"/>
                  <a:gd name="T2" fmla="*/ 272 w 820"/>
                  <a:gd name="T3" fmla="*/ 1539 h 1559"/>
                  <a:gd name="T4" fmla="*/ 276 w 820"/>
                  <a:gd name="T5" fmla="*/ 1484 h 1559"/>
                  <a:gd name="T6" fmla="*/ 285 w 820"/>
                  <a:gd name="T7" fmla="*/ 1461 h 1559"/>
                  <a:gd name="T8" fmla="*/ 354 w 820"/>
                  <a:gd name="T9" fmla="*/ 1461 h 1559"/>
                  <a:gd name="T10" fmla="*/ 424 w 820"/>
                  <a:gd name="T11" fmla="*/ 1451 h 1559"/>
                  <a:gd name="T12" fmla="*/ 424 w 820"/>
                  <a:gd name="T13" fmla="*/ 1368 h 1559"/>
                  <a:gd name="T14" fmla="*/ 474 w 820"/>
                  <a:gd name="T15" fmla="*/ 1336 h 1559"/>
                  <a:gd name="T16" fmla="*/ 474 w 820"/>
                  <a:gd name="T17" fmla="*/ 1244 h 1559"/>
                  <a:gd name="T18" fmla="*/ 613 w 820"/>
                  <a:gd name="T19" fmla="*/ 1318 h 1559"/>
                  <a:gd name="T20" fmla="*/ 746 w 820"/>
                  <a:gd name="T21" fmla="*/ 1359 h 1559"/>
                  <a:gd name="T22" fmla="*/ 820 w 820"/>
                  <a:gd name="T23" fmla="*/ 1299 h 1559"/>
                  <a:gd name="T24" fmla="*/ 732 w 820"/>
                  <a:gd name="T25" fmla="*/ 1083 h 1559"/>
                  <a:gd name="T26" fmla="*/ 695 w 820"/>
                  <a:gd name="T27" fmla="*/ 903 h 1559"/>
                  <a:gd name="T28" fmla="*/ 677 w 820"/>
                  <a:gd name="T29" fmla="*/ 723 h 1559"/>
                  <a:gd name="T30" fmla="*/ 511 w 820"/>
                  <a:gd name="T31" fmla="*/ 834 h 1559"/>
                  <a:gd name="T32" fmla="*/ 419 w 820"/>
                  <a:gd name="T33" fmla="*/ 880 h 1559"/>
                  <a:gd name="T34" fmla="*/ 470 w 820"/>
                  <a:gd name="T35" fmla="*/ 705 h 1559"/>
                  <a:gd name="T36" fmla="*/ 470 w 820"/>
                  <a:gd name="T37" fmla="*/ 557 h 1559"/>
                  <a:gd name="T38" fmla="*/ 488 w 820"/>
                  <a:gd name="T39" fmla="*/ 447 h 1559"/>
                  <a:gd name="T40" fmla="*/ 654 w 820"/>
                  <a:gd name="T41" fmla="*/ 364 h 1559"/>
                  <a:gd name="T42" fmla="*/ 668 w 820"/>
                  <a:gd name="T43" fmla="*/ 290 h 1559"/>
                  <a:gd name="T44" fmla="*/ 659 w 820"/>
                  <a:gd name="T45" fmla="*/ 166 h 1559"/>
                  <a:gd name="T46" fmla="*/ 525 w 820"/>
                  <a:gd name="T47" fmla="*/ 0 h 1559"/>
                  <a:gd name="T48" fmla="*/ 474 w 820"/>
                  <a:gd name="T49" fmla="*/ 97 h 1559"/>
                  <a:gd name="T50" fmla="*/ 539 w 820"/>
                  <a:gd name="T51" fmla="*/ 212 h 1559"/>
                  <a:gd name="T52" fmla="*/ 520 w 820"/>
                  <a:gd name="T53" fmla="*/ 295 h 1559"/>
                  <a:gd name="T54" fmla="*/ 474 w 820"/>
                  <a:gd name="T55" fmla="*/ 327 h 1559"/>
                  <a:gd name="T56" fmla="*/ 391 w 820"/>
                  <a:gd name="T57" fmla="*/ 378 h 1559"/>
                  <a:gd name="T58" fmla="*/ 354 w 820"/>
                  <a:gd name="T59" fmla="*/ 461 h 1559"/>
                  <a:gd name="T60" fmla="*/ 331 w 820"/>
                  <a:gd name="T61" fmla="*/ 548 h 1559"/>
                  <a:gd name="T62" fmla="*/ 336 w 820"/>
                  <a:gd name="T63" fmla="*/ 668 h 1559"/>
                  <a:gd name="T64" fmla="*/ 331 w 820"/>
                  <a:gd name="T65" fmla="*/ 774 h 1559"/>
                  <a:gd name="T66" fmla="*/ 253 w 820"/>
                  <a:gd name="T67" fmla="*/ 862 h 1559"/>
                  <a:gd name="T68" fmla="*/ 166 w 820"/>
                  <a:gd name="T69" fmla="*/ 940 h 1559"/>
                  <a:gd name="T70" fmla="*/ 92 w 820"/>
                  <a:gd name="T71" fmla="*/ 949 h 1559"/>
                  <a:gd name="T72" fmla="*/ 50 w 820"/>
                  <a:gd name="T73" fmla="*/ 1000 h 1559"/>
                  <a:gd name="T74" fmla="*/ 60 w 820"/>
                  <a:gd name="T75" fmla="*/ 1069 h 1559"/>
                  <a:gd name="T76" fmla="*/ 78 w 820"/>
                  <a:gd name="T77" fmla="*/ 1166 h 1559"/>
                  <a:gd name="T78" fmla="*/ 101 w 820"/>
                  <a:gd name="T79" fmla="*/ 1258 h 1559"/>
                  <a:gd name="T80" fmla="*/ 129 w 820"/>
                  <a:gd name="T81" fmla="*/ 1336 h 1559"/>
                  <a:gd name="T82" fmla="*/ 138 w 820"/>
                  <a:gd name="T83" fmla="*/ 1415 h 1559"/>
                  <a:gd name="T84" fmla="*/ 13 w 820"/>
                  <a:gd name="T85" fmla="*/ 1497 h 1559"/>
                  <a:gd name="T86" fmla="*/ 0 w 820"/>
                  <a:gd name="T87" fmla="*/ 1553 h 1559"/>
                  <a:gd name="T88" fmla="*/ 0 w 820"/>
                  <a:gd name="T89" fmla="*/ 1559 h 1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20" h="1559">
                    <a:moveTo>
                      <a:pt x="0" y="1559"/>
                    </a:moveTo>
                    <a:lnTo>
                      <a:pt x="272" y="1539"/>
                    </a:lnTo>
                    <a:lnTo>
                      <a:pt x="276" y="1484"/>
                    </a:lnTo>
                    <a:lnTo>
                      <a:pt x="285" y="1461"/>
                    </a:lnTo>
                    <a:lnTo>
                      <a:pt x="354" y="1461"/>
                    </a:lnTo>
                    <a:lnTo>
                      <a:pt x="424" y="1451"/>
                    </a:lnTo>
                    <a:lnTo>
                      <a:pt x="424" y="1368"/>
                    </a:lnTo>
                    <a:lnTo>
                      <a:pt x="474" y="1336"/>
                    </a:lnTo>
                    <a:lnTo>
                      <a:pt x="474" y="1244"/>
                    </a:lnTo>
                    <a:lnTo>
                      <a:pt x="613" y="1318"/>
                    </a:lnTo>
                    <a:lnTo>
                      <a:pt x="746" y="1359"/>
                    </a:lnTo>
                    <a:lnTo>
                      <a:pt x="820" y="1299"/>
                    </a:lnTo>
                    <a:lnTo>
                      <a:pt x="732" y="1083"/>
                    </a:lnTo>
                    <a:lnTo>
                      <a:pt x="695" y="903"/>
                    </a:lnTo>
                    <a:lnTo>
                      <a:pt x="677" y="723"/>
                    </a:lnTo>
                    <a:lnTo>
                      <a:pt x="511" y="834"/>
                    </a:lnTo>
                    <a:lnTo>
                      <a:pt x="419" y="880"/>
                    </a:lnTo>
                    <a:lnTo>
                      <a:pt x="470" y="705"/>
                    </a:lnTo>
                    <a:lnTo>
                      <a:pt x="470" y="557"/>
                    </a:lnTo>
                    <a:lnTo>
                      <a:pt x="488" y="447"/>
                    </a:lnTo>
                    <a:lnTo>
                      <a:pt x="654" y="364"/>
                    </a:lnTo>
                    <a:lnTo>
                      <a:pt x="668" y="290"/>
                    </a:lnTo>
                    <a:lnTo>
                      <a:pt x="659" y="166"/>
                    </a:lnTo>
                    <a:lnTo>
                      <a:pt x="525" y="0"/>
                    </a:lnTo>
                    <a:lnTo>
                      <a:pt x="474" y="97"/>
                    </a:lnTo>
                    <a:lnTo>
                      <a:pt x="539" y="212"/>
                    </a:lnTo>
                    <a:lnTo>
                      <a:pt x="520" y="295"/>
                    </a:lnTo>
                    <a:lnTo>
                      <a:pt x="474" y="327"/>
                    </a:lnTo>
                    <a:lnTo>
                      <a:pt x="391" y="378"/>
                    </a:lnTo>
                    <a:lnTo>
                      <a:pt x="354" y="461"/>
                    </a:lnTo>
                    <a:lnTo>
                      <a:pt x="331" y="548"/>
                    </a:lnTo>
                    <a:lnTo>
                      <a:pt x="336" y="668"/>
                    </a:lnTo>
                    <a:lnTo>
                      <a:pt x="331" y="774"/>
                    </a:lnTo>
                    <a:lnTo>
                      <a:pt x="253" y="862"/>
                    </a:lnTo>
                    <a:lnTo>
                      <a:pt x="166" y="940"/>
                    </a:lnTo>
                    <a:lnTo>
                      <a:pt x="92" y="949"/>
                    </a:lnTo>
                    <a:lnTo>
                      <a:pt x="50" y="1000"/>
                    </a:lnTo>
                    <a:lnTo>
                      <a:pt x="60" y="1069"/>
                    </a:lnTo>
                    <a:lnTo>
                      <a:pt x="78" y="1166"/>
                    </a:lnTo>
                    <a:lnTo>
                      <a:pt x="101" y="1258"/>
                    </a:lnTo>
                    <a:lnTo>
                      <a:pt x="129" y="1336"/>
                    </a:lnTo>
                    <a:lnTo>
                      <a:pt x="138" y="1415"/>
                    </a:lnTo>
                    <a:lnTo>
                      <a:pt x="13" y="1497"/>
                    </a:lnTo>
                    <a:lnTo>
                      <a:pt x="0" y="1553"/>
                    </a:lnTo>
                    <a:lnTo>
                      <a:pt x="0" y="1559"/>
                    </a:lnTo>
                    <a:close/>
                  </a:path>
                </a:pathLst>
              </a:custGeom>
              <a:solidFill>
                <a:srgbClr val="E0FFA3"/>
              </a:solidFill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18" name="Freeform 1307"/>
              <p:cNvSpPr>
                <a:spLocks/>
              </p:cNvSpPr>
              <p:nvPr/>
            </p:nvSpPr>
            <p:spPr bwMode="auto">
              <a:xfrm>
                <a:off x="803" y="-3640"/>
                <a:ext cx="673" cy="598"/>
              </a:xfrm>
              <a:custGeom>
                <a:avLst/>
                <a:gdLst>
                  <a:gd name="T0" fmla="*/ 673 w 673"/>
                  <a:gd name="T1" fmla="*/ 318 h 599"/>
                  <a:gd name="T2" fmla="*/ 590 w 673"/>
                  <a:gd name="T3" fmla="*/ 267 h 599"/>
                  <a:gd name="T4" fmla="*/ 489 w 673"/>
                  <a:gd name="T5" fmla="*/ 184 h 599"/>
                  <a:gd name="T6" fmla="*/ 457 w 673"/>
                  <a:gd name="T7" fmla="*/ 46 h 599"/>
                  <a:gd name="T8" fmla="*/ 392 w 673"/>
                  <a:gd name="T9" fmla="*/ 9 h 599"/>
                  <a:gd name="T10" fmla="*/ 272 w 673"/>
                  <a:gd name="T11" fmla="*/ 0 h 599"/>
                  <a:gd name="T12" fmla="*/ 152 w 673"/>
                  <a:gd name="T13" fmla="*/ 23 h 599"/>
                  <a:gd name="T14" fmla="*/ 60 w 673"/>
                  <a:gd name="T15" fmla="*/ 64 h 599"/>
                  <a:gd name="T16" fmla="*/ 23 w 673"/>
                  <a:gd name="T17" fmla="*/ 143 h 599"/>
                  <a:gd name="T18" fmla="*/ 0 w 673"/>
                  <a:gd name="T19" fmla="*/ 267 h 599"/>
                  <a:gd name="T20" fmla="*/ 88 w 673"/>
                  <a:gd name="T21" fmla="*/ 304 h 599"/>
                  <a:gd name="T22" fmla="*/ 143 w 673"/>
                  <a:gd name="T23" fmla="*/ 272 h 599"/>
                  <a:gd name="T24" fmla="*/ 129 w 673"/>
                  <a:gd name="T25" fmla="*/ 175 h 599"/>
                  <a:gd name="T26" fmla="*/ 176 w 673"/>
                  <a:gd name="T27" fmla="*/ 101 h 599"/>
                  <a:gd name="T28" fmla="*/ 291 w 673"/>
                  <a:gd name="T29" fmla="*/ 101 h 599"/>
                  <a:gd name="T30" fmla="*/ 401 w 673"/>
                  <a:gd name="T31" fmla="*/ 119 h 599"/>
                  <a:gd name="T32" fmla="*/ 424 w 673"/>
                  <a:gd name="T33" fmla="*/ 249 h 599"/>
                  <a:gd name="T34" fmla="*/ 387 w 673"/>
                  <a:gd name="T35" fmla="*/ 373 h 599"/>
                  <a:gd name="T36" fmla="*/ 387 w 673"/>
                  <a:gd name="T37" fmla="*/ 479 h 599"/>
                  <a:gd name="T38" fmla="*/ 406 w 673"/>
                  <a:gd name="T39" fmla="*/ 548 h 599"/>
                  <a:gd name="T40" fmla="*/ 434 w 673"/>
                  <a:gd name="T41" fmla="*/ 599 h 599"/>
                  <a:gd name="T42" fmla="*/ 489 w 673"/>
                  <a:gd name="T43" fmla="*/ 543 h 599"/>
                  <a:gd name="T44" fmla="*/ 503 w 673"/>
                  <a:gd name="T45" fmla="*/ 474 h 599"/>
                  <a:gd name="T46" fmla="*/ 553 w 673"/>
                  <a:gd name="T47" fmla="*/ 442 h 599"/>
                  <a:gd name="T48" fmla="*/ 669 w 673"/>
                  <a:gd name="T49" fmla="*/ 313 h 599"/>
                  <a:gd name="T50" fmla="*/ 673 w 673"/>
                  <a:gd name="T51" fmla="*/ 318 h 5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73" h="599">
                    <a:moveTo>
                      <a:pt x="673" y="318"/>
                    </a:moveTo>
                    <a:lnTo>
                      <a:pt x="590" y="267"/>
                    </a:lnTo>
                    <a:lnTo>
                      <a:pt x="489" y="184"/>
                    </a:lnTo>
                    <a:lnTo>
                      <a:pt x="457" y="46"/>
                    </a:lnTo>
                    <a:lnTo>
                      <a:pt x="392" y="9"/>
                    </a:lnTo>
                    <a:lnTo>
                      <a:pt x="272" y="0"/>
                    </a:lnTo>
                    <a:lnTo>
                      <a:pt x="152" y="23"/>
                    </a:lnTo>
                    <a:lnTo>
                      <a:pt x="60" y="64"/>
                    </a:lnTo>
                    <a:lnTo>
                      <a:pt x="23" y="143"/>
                    </a:lnTo>
                    <a:lnTo>
                      <a:pt x="0" y="267"/>
                    </a:lnTo>
                    <a:lnTo>
                      <a:pt x="88" y="304"/>
                    </a:lnTo>
                    <a:lnTo>
                      <a:pt x="143" y="272"/>
                    </a:lnTo>
                    <a:lnTo>
                      <a:pt x="129" y="175"/>
                    </a:lnTo>
                    <a:lnTo>
                      <a:pt x="176" y="101"/>
                    </a:lnTo>
                    <a:lnTo>
                      <a:pt x="291" y="101"/>
                    </a:lnTo>
                    <a:lnTo>
                      <a:pt x="401" y="119"/>
                    </a:lnTo>
                    <a:lnTo>
                      <a:pt x="424" y="249"/>
                    </a:lnTo>
                    <a:lnTo>
                      <a:pt x="387" y="373"/>
                    </a:lnTo>
                    <a:lnTo>
                      <a:pt x="387" y="479"/>
                    </a:lnTo>
                    <a:lnTo>
                      <a:pt x="406" y="548"/>
                    </a:lnTo>
                    <a:lnTo>
                      <a:pt x="434" y="599"/>
                    </a:lnTo>
                    <a:lnTo>
                      <a:pt x="489" y="543"/>
                    </a:lnTo>
                    <a:lnTo>
                      <a:pt x="503" y="474"/>
                    </a:lnTo>
                    <a:lnTo>
                      <a:pt x="553" y="442"/>
                    </a:lnTo>
                    <a:lnTo>
                      <a:pt x="669" y="313"/>
                    </a:lnTo>
                    <a:lnTo>
                      <a:pt x="673" y="318"/>
                    </a:lnTo>
                    <a:close/>
                  </a:path>
                </a:pathLst>
              </a:custGeom>
              <a:solidFill>
                <a:srgbClr val="E0FFA3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19" name="Freeform 1308"/>
              <p:cNvSpPr>
                <a:spLocks/>
              </p:cNvSpPr>
              <p:nvPr/>
            </p:nvSpPr>
            <p:spPr bwMode="auto">
              <a:xfrm>
                <a:off x="-3540" y="-975"/>
                <a:ext cx="953" cy="1120"/>
              </a:xfrm>
              <a:custGeom>
                <a:avLst/>
                <a:gdLst>
                  <a:gd name="T0" fmla="*/ 5 w 949"/>
                  <a:gd name="T1" fmla="*/ 171 h 1120"/>
                  <a:gd name="T2" fmla="*/ 267 w 949"/>
                  <a:gd name="T3" fmla="*/ 0 h 1120"/>
                  <a:gd name="T4" fmla="*/ 945 w 949"/>
                  <a:gd name="T5" fmla="*/ 387 h 1120"/>
                  <a:gd name="T6" fmla="*/ 949 w 949"/>
                  <a:gd name="T7" fmla="*/ 456 h 1120"/>
                  <a:gd name="T8" fmla="*/ 857 w 949"/>
                  <a:gd name="T9" fmla="*/ 516 h 1120"/>
                  <a:gd name="T10" fmla="*/ 797 w 949"/>
                  <a:gd name="T11" fmla="*/ 502 h 1120"/>
                  <a:gd name="T12" fmla="*/ 696 w 949"/>
                  <a:gd name="T13" fmla="*/ 470 h 1120"/>
                  <a:gd name="T14" fmla="*/ 659 w 949"/>
                  <a:gd name="T15" fmla="*/ 507 h 1120"/>
                  <a:gd name="T16" fmla="*/ 724 w 949"/>
                  <a:gd name="T17" fmla="*/ 576 h 1120"/>
                  <a:gd name="T18" fmla="*/ 793 w 949"/>
                  <a:gd name="T19" fmla="*/ 604 h 1120"/>
                  <a:gd name="T20" fmla="*/ 820 w 949"/>
                  <a:gd name="T21" fmla="*/ 641 h 1120"/>
                  <a:gd name="T22" fmla="*/ 756 w 949"/>
                  <a:gd name="T23" fmla="*/ 756 h 1120"/>
                  <a:gd name="T24" fmla="*/ 677 w 949"/>
                  <a:gd name="T25" fmla="*/ 857 h 1120"/>
                  <a:gd name="T26" fmla="*/ 622 w 949"/>
                  <a:gd name="T27" fmla="*/ 926 h 1120"/>
                  <a:gd name="T28" fmla="*/ 562 w 949"/>
                  <a:gd name="T29" fmla="*/ 1014 h 1120"/>
                  <a:gd name="T30" fmla="*/ 525 w 949"/>
                  <a:gd name="T31" fmla="*/ 1069 h 1120"/>
                  <a:gd name="T32" fmla="*/ 461 w 949"/>
                  <a:gd name="T33" fmla="*/ 1120 h 1120"/>
                  <a:gd name="T34" fmla="*/ 364 w 949"/>
                  <a:gd name="T35" fmla="*/ 1101 h 1120"/>
                  <a:gd name="T36" fmla="*/ 336 w 949"/>
                  <a:gd name="T37" fmla="*/ 1088 h 1120"/>
                  <a:gd name="T38" fmla="*/ 341 w 949"/>
                  <a:gd name="T39" fmla="*/ 1023 h 1120"/>
                  <a:gd name="T40" fmla="*/ 207 w 949"/>
                  <a:gd name="T41" fmla="*/ 903 h 1120"/>
                  <a:gd name="T42" fmla="*/ 235 w 949"/>
                  <a:gd name="T43" fmla="*/ 696 h 1120"/>
                  <a:gd name="T44" fmla="*/ 240 w 949"/>
                  <a:gd name="T45" fmla="*/ 442 h 1120"/>
                  <a:gd name="T46" fmla="*/ 0 w 949"/>
                  <a:gd name="T47" fmla="*/ 161 h 1120"/>
                  <a:gd name="T48" fmla="*/ 5 w 949"/>
                  <a:gd name="T49" fmla="*/ 171 h 1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49" h="1120">
                    <a:moveTo>
                      <a:pt x="5" y="171"/>
                    </a:moveTo>
                    <a:lnTo>
                      <a:pt x="267" y="0"/>
                    </a:lnTo>
                    <a:lnTo>
                      <a:pt x="945" y="387"/>
                    </a:lnTo>
                    <a:lnTo>
                      <a:pt x="949" y="456"/>
                    </a:lnTo>
                    <a:lnTo>
                      <a:pt x="857" y="516"/>
                    </a:lnTo>
                    <a:lnTo>
                      <a:pt x="797" y="502"/>
                    </a:lnTo>
                    <a:lnTo>
                      <a:pt x="696" y="470"/>
                    </a:lnTo>
                    <a:lnTo>
                      <a:pt x="659" y="507"/>
                    </a:lnTo>
                    <a:lnTo>
                      <a:pt x="724" y="576"/>
                    </a:lnTo>
                    <a:lnTo>
                      <a:pt x="793" y="604"/>
                    </a:lnTo>
                    <a:lnTo>
                      <a:pt x="820" y="641"/>
                    </a:lnTo>
                    <a:lnTo>
                      <a:pt x="756" y="756"/>
                    </a:lnTo>
                    <a:lnTo>
                      <a:pt x="677" y="857"/>
                    </a:lnTo>
                    <a:lnTo>
                      <a:pt x="622" y="926"/>
                    </a:lnTo>
                    <a:lnTo>
                      <a:pt x="562" y="1014"/>
                    </a:lnTo>
                    <a:lnTo>
                      <a:pt x="525" y="1069"/>
                    </a:lnTo>
                    <a:lnTo>
                      <a:pt x="461" y="1120"/>
                    </a:lnTo>
                    <a:lnTo>
                      <a:pt x="364" y="1101"/>
                    </a:lnTo>
                    <a:lnTo>
                      <a:pt x="336" y="1088"/>
                    </a:lnTo>
                    <a:lnTo>
                      <a:pt x="341" y="1023"/>
                    </a:lnTo>
                    <a:lnTo>
                      <a:pt x="207" y="903"/>
                    </a:lnTo>
                    <a:lnTo>
                      <a:pt x="235" y="696"/>
                    </a:lnTo>
                    <a:lnTo>
                      <a:pt x="240" y="442"/>
                    </a:lnTo>
                    <a:lnTo>
                      <a:pt x="0" y="161"/>
                    </a:lnTo>
                    <a:lnTo>
                      <a:pt x="5" y="171"/>
                    </a:lnTo>
                    <a:close/>
                  </a:path>
                </a:pathLst>
              </a:custGeom>
              <a:solidFill>
                <a:srgbClr val="FFFFCD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20" name="Freeform 1309"/>
              <p:cNvSpPr>
                <a:spLocks/>
              </p:cNvSpPr>
              <p:nvPr/>
            </p:nvSpPr>
            <p:spPr bwMode="auto">
              <a:xfrm>
                <a:off x="-2410" y="-1222"/>
                <a:ext cx="667" cy="1513"/>
              </a:xfrm>
              <a:custGeom>
                <a:avLst/>
                <a:gdLst>
                  <a:gd name="T0" fmla="*/ 450 w 666"/>
                  <a:gd name="T1" fmla="*/ 1510 h 1510"/>
                  <a:gd name="T2" fmla="*/ 666 w 666"/>
                  <a:gd name="T3" fmla="*/ 1229 h 1510"/>
                  <a:gd name="T4" fmla="*/ 357 w 666"/>
                  <a:gd name="T5" fmla="*/ 971 h 1510"/>
                  <a:gd name="T6" fmla="*/ 244 w 666"/>
                  <a:gd name="T7" fmla="*/ 804 h 1510"/>
                  <a:gd name="T8" fmla="*/ 224 w 666"/>
                  <a:gd name="T9" fmla="*/ 741 h 1510"/>
                  <a:gd name="T10" fmla="*/ 215 w 666"/>
                  <a:gd name="T11" fmla="*/ 639 h 1510"/>
                  <a:gd name="T12" fmla="*/ 272 w 666"/>
                  <a:gd name="T13" fmla="*/ 592 h 1510"/>
                  <a:gd name="T14" fmla="*/ 328 w 666"/>
                  <a:gd name="T15" fmla="*/ 564 h 1510"/>
                  <a:gd name="T16" fmla="*/ 392 w 666"/>
                  <a:gd name="T17" fmla="*/ 520 h 1510"/>
                  <a:gd name="T18" fmla="*/ 380 w 666"/>
                  <a:gd name="T19" fmla="*/ 420 h 1510"/>
                  <a:gd name="T20" fmla="*/ 360 w 666"/>
                  <a:gd name="T21" fmla="*/ 344 h 1510"/>
                  <a:gd name="T22" fmla="*/ 360 w 666"/>
                  <a:gd name="T23" fmla="*/ 268 h 1510"/>
                  <a:gd name="T24" fmla="*/ 380 w 666"/>
                  <a:gd name="T25" fmla="*/ 216 h 1510"/>
                  <a:gd name="T26" fmla="*/ 428 w 666"/>
                  <a:gd name="T27" fmla="*/ 200 h 1510"/>
                  <a:gd name="T28" fmla="*/ 476 w 666"/>
                  <a:gd name="T29" fmla="*/ 264 h 1510"/>
                  <a:gd name="T30" fmla="*/ 520 w 666"/>
                  <a:gd name="T31" fmla="*/ 280 h 1510"/>
                  <a:gd name="T32" fmla="*/ 540 w 666"/>
                  <a:gd name="T33" fmla="*/ 244 h 1510"/>
                  <a:gd name="T34" fmla="*/ 444 w 666"/>
                  <a:gd name="T35" fmla="*/ 0 h 1510"/>
                  <a:gd name="T36" fmla="*/ 276 w 666"/>
                  <a:gd name="T37" fmla="*/ 104 h 1510"/>
                  <a:gd name="T38" fmla="*/ 284 w 666"/>
                  <a:gd name="T39" fmla="*/ 200 h 1510"/>
                  <a:gd name="T40" fmla="*/ 284 w 666"/>
                  <a:gd name="T41" fmla="*/ 280 h 1510"/>
                  <a:gd name="T42" fmla="*/ 256 w 666"/>
                  <a:gd name="T43" fmla="*/ 388 h 1510"/>
                  <a:gd name="T44" fmla="*/ 188 w 666"/>
                  <a:gd name="T45" fmla="*/ 544 h 1510"/>
                  <a:gd name="T46" fmla="*/ 104 w 666"/>
                  <a:gd name="T47" fmla="*/ 728 h 1510"/>
                  <a:gd name="T48" fmla="*/ 40 w 666"/>
                  <a:gd name="T49" fmla="*/ 752 h 1510"/>
                  <a:gd name="T50" fmla="*/ 0 w 666"/>
                  <a:gd name="T51" fmla="*/ 800 h 1510"/>
                  <a:gd name="T52" fmla="*/ 440 w 666"/>
                  <a:gd name="T53" fmla="*/ 1500 h 1510"/>
                  <a:gd name="T54" fmla="*/ 450 w 666"/>
                  <a:gd name="T55" fmla="*/ 151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66" h="1510">
                    <a:moveTo>
                      <a:pt x="450" y="1510"/>
                    </a:moveTo>
                    <a:lnTo>
                      <a:pt x="666" y="1229"/>
                    </a:lnTo>
                    <a:lnTo>
                      <a:pt x="357" y="971"/>
                    </a:lnTo>
                    <a:lnTo>
                      <a:pt x="244" y="804"/>
                    </a:lnTo>
                    <a:lnTo>
                      <a:pt x="224" y="741"/>
                    </a:lnTo>
                    <a:lnTo>
                      <a:pt x="215" y="639"/>
                    </a:lnTo>
                    <a:lnTo>
                      <a:pt x="272" y="592"/>
                    </a:lnTo>
                    <a:lnTo>
                      <a:pt x="328" y="564"/>
                    </a:lnTo>
                    <a:lnTo>
                      <a:pt x="392" y="520"/>
                    </a:lnTo>
                    <a:lnTo>
                      <a:pt x="380" y="420"/>
                    </a:lnTo>
                    <a:lnTo>
                      <a:pt x="360" y="344"/>
                    </a:lnTo>
                    <a:lnTo>
                      <a:pt x="360" y="268"/>
                    </a:lnTo>
                    <a:lnTo>
                      <a:pt x="380" y="216"/>
                    </a:lnTo>
                    <a:lnTo>
                      <a:pt x="428" y="200"/>
                    </a:lnTo>
                    <a:lnTo>
                      <a:pt x="476" y="264"/>
                    </a:lnTo>
                    <a:lnTo>
                      <a:pt x="520" y="280"/>
                    </a:lnTo>
                    <a:lnTo>
                      <a:pt x="540" y="244"/>
                    </a:lnTo>
                    <a:lnTo>
                      <a:pt x="444" y="0"/>
                    </a:lnTo>
                    <a:lnTo>
                      <a:pt x="276" y="104"/>
                    </a:lnTo>
                    <a:lnTo>
                      <a:pt x="284" y="200"/>
                    </a:lnTo>
                    <a:lnTo>
                      <a:pt x="284" y="280"/>
                    </a:lnTo>
                    <a:lnTo>
                      <a:pt x="256" y="388"/>
                    </a:lnTo>
                    <a:lnTo>
                      <a:pt x="188" y="544"/>
                    </a:lnTo>
                    <a:lnTo>
                      <a:pt x="104" y="728"/>
                    </a:lnTo>
                    <a:lnTo>
                      <a:pt x="40" y="752"/>
                    </a:lnTo>
                    <a:lnTo>
                      <a:pt x="0" y="800"/>
                    </a:lnTo>
                    <a:lnTo>
                      <a:pt x="440" y="1500"/>
                    </a:lnTo>
                    <a:lnTo>
                      <a:pt x="450" y="1510"/>
                    </a:lnTo>
                    <a:close/>
                  </a:path>
                </a:pathLst>
              </a:custGeom>
              <a:solidFill>
                <a:srgbClr val="FFFFCD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21" name="Freeform 1310"/>
              <p:cNvSpPr>
                <a:spLocks/>
              </p:cNvSpPr>
              <p:nvPr/>
            </p:nvSpPr>
            <p:spPr bwMode="auto">
              <a:xfrm>
                <a:off x="-4805" y="1298"/>
                <a:ext cx="371" cy="1034"/>
              </a:xfrm>
              <a:custGeom>
                <a:avLst/>
                <a:gdLst>
                  <a:gd name="T0" fmla="*/ 32 w 368"/>
                  <a:gd name="T1" fmla="*/ 1036 h 1036"/>
                  <a:gd name="T2" fmla="*/ 120 w 368"/>
                  <a:gd name="T3" fmla="*/ 984 h 1036"/>
                  <a:gd name="T4" fmla="*/ 180 w 368"/>
                  <a:gd name="T5" fmla="*/ 816 h 1036"/>
                  <a:gd name="T6" fmla="*/ 256 w 368"/>
                  <a:gd name="T7" fmla="*/ 720 h 1036"/>
                  <a:gd name="T8" fmla="*/ 340 w 368"/>
                  <a:gd name="T9" fmla="*/ 536 h 1036"/>
                  <a:gd name="T10" fmla="*/ 368 w 368"/>
                  <a:gd name="T11" fmla="*/ 408 h 1036"/>
                  <a:gd name="T12" fmla="*/ 364 w 368"/>
                  <a:gd name="T13" fmla="*/ 36 h 1036"/>
                  <a:gd name="T14" fmla="*/ 296 w 368"/>
                  <a:gd name="T15" fmla="*/ 0 h 1036"/>
                  <a:gd name="T16" fmla="*/ 216 w 368"/>
                  <a:gd name="T17" fmla="*/ 56 h 1036"/>
                  <a:gd name="T18" fmla="*/ 184 w 368"/>
                  <a:gd name="T19" fmla="*/ 180 h 1036"/>
                  <a:gd name="T20" fmla="*/ 188 w 368"/>
                  <a:gd name="T21" fmla="*/ 276 h 1036"/>
                  <a:gd name="T22" fmla="*/ 140 w 368"/>
                  <a:gd name="T23" fmla="*/ 380 h 1036"/>
                  <a:gd name="T24" fmla="*/ 116 w 368"/>
                  <a:gd name="T25" fmla="*/ 572 h 1036"/>
                  <a:gd name="T26" fmla="*/ 64 w 368"/>
                  <a:gd name="T27" fmla="*/ 656 h 1036"/>
                  <a:gd name="T28" fmla="*/ 68 w 368"/>
                  <a:gd name="T29" fmla="*/ 740 h 1036"/>
                  <a:gd name="T30" fmla="*/ 32 w 368"/>
                  <a:gd name="T31" fmla="*/ 808 h 1036"/>
                  <a:gd name="T32" fmla="*/ 0 w 368"/>
                  <a:gd name="T33" fmla="*/ 948 h 1036"/>
                  <a:gd name="T34" fmla="*/ 28 w 368"/>
                  <a:gd name="T35" fmla="*/ 1032 h 1036"/>
                  <a:gd name="T36" fmla="*/ 32 w 368"/>
                  <a:gd name="T37" fmla="*/ 1036 h 10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68" h="1036">
                    <a:moveTo>
                      <a:pt x="32" y="1036"/>
                    </a:moveTo>
                    <a:lnTo>
                      <a:pt x="120" y="984"/>
                    </a:lnTo>
                    <a:lnTo>
                      <a:pt x="180" y="816"/>
                    </a:lnTo>
                    <a:lnTo>
                      <a:pt x="256" y="720"/>
                    </a:lnTo>
                    <a:lnTo>
                      <a:pt x="340" y="536"/>
                    </a:lnTo>
                    <a:lnTo>
                      <a:pt x="368" y="408"/>
                    </a:lnTo>
                    <a:lnTo>
                      <a:pt x="364" y="36"/>
                    </a:lnTo>
                    <a:lnTo>
                      <a:pt x="296" y="0"/>
                    </a:lnTo>
                    <a:lnTo>
                      <a:pt x="216" y="56"/>
                    </a:lnTo>
                    <a:lnTo>
                      <a:pt x="184" y="180"/>
                    </a:lnTo>
                    <a:lnTo>
                      <a:pt x="188" y="276"/>
                    </a:lnTo>
                    <a:lnTo>
                      <a:pt x="140" y="380"/>
                    </a:lnTo>
                    <a:lnTo>
                      <a:pt x="116" y="572"/>
                    </a:lnTo>
                    <a:lnTo>
                      <a:pt x="64" y="656"/>
                    </a:lnTo>
                    <a:lnTo>
                      <a:pt x="68" y="740"/>
                    </a:lnTo>
                    <a:lnTo>
                      <a:pt x="32" y="808"/>
                    </a:lnTo>
                    <a:lnTo>
                      <a:pt x="0" y="948"/>
                    </a:lnTo>
                    <a:lnTo>
                      <a:pt x="28" y="1032"/>
                    </a:lnTo>
                    <a:lnTo>
                      <a:pt x="32" y="1036"/>
                    </a:lnTo>
                    <a:close/>
                  </a:path>
                </a:pathLst>
              </a:custGeom>
              <a:solidFill>
                <a:srgbClr val="FFFFCD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22" name="Freeform 1311"/>
              <p:cNvSpPr>
                <a:spLocks/>
              </p:cNvSpPr>
              <p:nvPr/>
            </p:nvSpPr>
            <p:spPr bwMode="auto">
              <a:xfrm>
                <a:off x="-4477" y="1238"/>
                <a:ext cx="1254" cy="2644"/>
              </a:xfrm>
              <a:custGeom>
                <a:avLst/>
                <a:gdLst>
                  <a:gd name="T0" fmla="*/ 348 w 1255"/>
                  <a:gd name="T1" fmla="*/ 1918 h 2644"/>
                  <a:gd name="T2" fmla="*/ 0 w 1255"/>
                  <a:gd name="T3" fmla="*/ 1012 h 2644"/>
                  <a:gd name="T4" fmla="*/ 76 w 1255"/>
                  <a:gd name="T5" fmla="*/ 924 h 2644"/>
                  <a:gd name="T6" fmla="*/ 184 w 1255"/>
                  <a:gd name="T7" fmla="*/ 752 h 2644"/>
                  <a:gd name="T8" fmla="*/ 204 w 1255"/>
                  <a:gd name="T9" fmla="*/ 636 h 2644"/>
                  <a:gd name="T10" fmla="*/ 224 w 1255"/>
                  <a:gd name="T11" fmla="*/ 480 h 2644"/>
                  <a:gd name="T12" fmla="*/ 288 w 1255"/>
                  <a:gd name="T13" fmla="*/ 392 h 2644"/>
                  <a:gd name="T14" fmla="*/ 360 w 1255"/>
                  <a:gd name="T15" fmla="*/ 272 h 2644"/>
                  <a:gd name="T16" fmla="*/ 404 w 1255"/>
                  <a:gd name="T17" fmla="*/ 144 h 2644"/>
                  <a:gd name="T18" fmla="*/ 444 w 1255"/>
                  <a:gd name="T19" fmla="*/ 32 h 2644"/>
                  <a:gd name="T20" fmla="*/ 504 w 1255"/>
                  <a:gd name="T21" fmla="*/ 12 h 2644"/>
                  <a:gd name="T22" fmla="*/ 508 w 1255"/>
                  <a:gd name="T23" fmla="*/ 104 h 2644"/>
                  <a:gd name="T24" fmla="*/ 528 w 1255"/>
                  <a:gd name="T25" fmla="*/ 220 h 2644"/>
                  <a:gd name="T26" fmla="*/ 548 w 1255"/>
                  <a:gd name="T27" fmla="*/ 288 h 2644"/>
                  <a:gd name="T28" fmla="*/ 560 w 1255"/>
                  <a:gd name="T29" fmla="*/ 372 h 2644"/>
                  <a:gd name="T30" fmla="*/ 644 w 1255"/>
                  <a:gd name="T31" fmla="*/ 460 h 2644"/>
                  <a:gd name="T32" fmla="*/ 648 w 1255"/>
                  <a:gd name="T33" fmla="*/ 540 h 2644"/>
                  <a:gd name="T34" fmla="*/ 696 w 1255"/>
                  <a:gd name="T35" fmla="*/ 656 h 2644"/>
                  <a:gd name="T36" fmla="*/ 752 w 1255"/>
                  <a:gd name="T37" fmla="*/ 724 h 2644"/>
                  <a:gd name="T38" fmla="*/ 812 w 1255"/>
                  <a:gd name="T39" fmla="*/ 752 h 2644"/>
                  <a:gd name="T40" fmla="*/ 872 w 1255"/>
                  <a:gd name="T41" fmla="*/ 808 h 2644"/>
                  <a:gd name="T42" fmla="*/ 924 w 1255"/>
                  <a:gd name="T43" fmla="*/ 888 h 2644"/>
                  <a:gd name="T44" fmla="*/ 1000 w 1255"/>
                  <a:gd name="T45" fmla="*/ 1024 h 2644"/>
                  <a:gd name="T46" fmla="*/ 1080 w 1255"/>
                  <a:gd name="T47" fmla="*/ 1096 h 2644"/>
                  <a:gd name="T48" fmla="*/ 1116 w 1255"/>
                  <a:gd name="T49" fmla="*/ 1224 h 2644"/>
                  <a:gd name="T50" fmla="*/ 1132 w 1255"/>
                  <a:gd name="T51" fmla="*/ 1320 h 2644"/>
                  <a:gd name="T52" fmla="*/ 1168 w 1255"/>
                  <a:gd name="T53" fmla="*/ 1364 h 2644"/>
                  <a:gd name="T54" fmla="*/ 1244 w 1255"/>
                  <a:gd name="T55" fmla="*/ 1460 h 2644"/>
                  <a:gd name="T56" fmla="*/ 1236 w 1255"/>
                  <a:gd name="T57" fmla="*/ 1600 h 2644"/>
                  <a:gd name="T58" fmla="*/ 1132 w 1255"/>
                  <a:gd name="T59" fmla="*/ 1828 h 2644"/>
                  <a:gd name="T60" fmla="*/ 1048 w 1255"/>
                  <a:gd name="T61" fmla="*/ 2044 h 2644"/>
                  <a:gd name="T62" fmla="*/ 956 w 1255"/>
                  <a:gd name="T63" fmla="*/ 2052 h 2644"/>
                  <a:gd name="T64" fmla="*/ 828 w 1255"/>
                  <a:gd name="T65" fmla="*/ 2080 h 2644"/>
                  <a:gd name="T66" fmla="*/ 740 w 1255"/>
                  <a:gd name="T67" fmla="*/ 2160 h 2644"/>
                  <a:gd name="T68" fmla="*/ 636 w 1255"/>
                  <a:gd name="T69" fmla="*/ 2272 h 2644"/>
                  <a:gd name="T70" fmla="*/ 544 w 1255"/>
                  <a:gd name="T71" fmla="*/ 2356 h 2644"/>
                  <a:gd name="T72" fmla="*/ 404 w 1255"/>
                  <a:gd name="T73" fmla="*/ 2476 h 2644"/>
                  <a:gd name="T74" fmla="*/ 300 w 1255"/>
                  <a:gd name="T75" fmla="*/ 2548 h 2644"/>
                  <a:gd name="T76" fmla="*/ 168 w 1255"/>
                  <a:gd name="T77" fmla="*/ 2644 h 2644"/>
                  <a:gd name="T78" fmla="*/ 100 w 1255"/>
                  <a:gd name="T79" fmla="*/ 2604 h 2644"/>
                  <a:gd name="T80" fmla="*/ 24 w 1255"/>
                  <a:gd name="T81" fmla="*/ 2508 h 2644"/>
                  <a:gd name="T82" fmla="*/ 80 w 1255"/>
                  <a:gd name="T83" fmla="*/ 2460 h 2644"/>
                  <a:gd name="T84" fmla="*/ 240 w 1255"/>
                  <a:gd name="T85" fmla="*/ 2416 h 2644"/>
                  <a:gd name="T86" fmla="*/ 316 w 1255"/>
                  <a:gd name="T87" fmla="*/ 2308 h 2644"/>
                  <a:gd name="T88" fmla="*/ 410 w 1255"/>
                  <a:gd name="T89" fmla="*/ 2138 h 2644"/>
                  <a:gd name="T90" fmla="*/ 382 w 1255"/>
                  <a:gd name="T91" fmla="*/ 2009 h 2644"/>
                  <a:gd name="T92" fmla="*/ 348 w 1255"/>
                  <a:gd name="T93" fmla="*/ 1918 h 2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55" h="2644">
                    <a:moveTo>
                      <a:pt x="348" y="1918"/>
                    </a:moveTo>
                    <a:lnTo>
                      <a:pt x="0" y="1012"/>
                    </a:lnTo>
                    <a:lnTo>
                      <a:pt x="76" y="924"/>
                    </a:lnTo>
                    <a:lnTo>
                      <a:pt x="184" y="752"/>
                    </a:lnTo>
                    <a:lnTo>
                      <a:pt x="204" y="636"/>
                    </a:lnTo>
                    <a:lnTo>
                      <a:pt x="224" y="480"/>
                    </a:lnTo>
                    <a:lnTo>
                      <a:pt x="288" y="392"/>
                    </a:lnTo>
                    <a:lnTo>
                      <a:pt x="360" y="272"/>
                    </a:lnTo>
                    <a:lnTo>
                      <a:pt x="404" y="144"/>
                    </a:lnTo>
                    <a:lnTo>
                      <a:pt x="444" y="32"/>
                    </a:lnTo>
                    <a:cubicBezTo>
                      <a:pt x="461" y="10"/>
                      <a:pt x="493" y="0"/>
                      <a:pt x="504" y="12"/>
                    </a:cubicBezTo>
                    <a:cubicBezTo>
                      <a:pt x="515" y="24"/>
                      <a:pt x="504" y="69"/>
                      <a:pt x="508" y="104"/>
                    </a:cubicBezTo>
                    <a:lnTo>
                      <a:pt x="528" y="220"/>
                    </a:lnTo>
                    <a:lnTo>
                      <a:pt x="548" y="288"/>
                    </a:lnTo>
                    <a:lnTo>
                      <a:pt x="560" y="372"/>
                    </a:lnTo>
                    <a:lnTo>
                      <a:pt x="644" y="460"/>
                    </a:lnTo>
                    <a:lnTo>
                      <a:pt x="648" y="540"/>
                    </a:lnTo>
                    <a:lnTo>
                      <a:pt x="696" y="656"/>
                    </a:lnTo>
                    <a:lnTo>
                      <a:pt x="752" y="724"/>
                    </a:lnTo>
                    <a:lnTo>
                      <a:pt x="812" y="752"/>
                    </a:lnTo>
                    <a:lnTo>
                      <a:pt x="872" y="808"/>
                    </a:lnTo>
                    <a:lnTo>
                      <a:pt x="924" y="888"/>
                    </a:lnTo>
                    <a:lnTo>
                      <a:pt x="1000" y="1024"/>
                    </a:lnTo>
                    <a:lnTo>
                      <a:pt x="1080" y="1096"/>
                    </a:lnTo>
                    <a:lnTo>
                      <a:pt x="1116" y="1224"/>
                    </a:lnTo>
                    <a:lnTo>
                      <a:pt x="1132" y="1320"/>
                    </a:lnTo>
                    <a:lnTo>
                      <a:pt x="1168" y="1364"/>
                    </a:lnTo>
                    <a:cubicBezTo>
                      <a:pt x="1187" y="1387"/>
                      <a:pt x="1233" y="1421"/>
                      <a:pt x="1244" y="1460"/>
                    </a:cubicBezTo>
                    <a:cubicBezTo>
                      <a:pt x="1253" y="1497"/>
                      <a:pt x="1255" y="1539"/>
                      <a:pt x="1236" y="1600"/>
                    </a:cubicBezTo>
                    <a:lnTo>
                      <a:pt x="1132" y="1828"/>
                    </a:lnTo>
                    <a:lnTo>
                      <a:pt x="1048" y="2044"/>
                    </a:lnTo>
                    <a:lnTo>
                      <a:pt x="956" y="2052"/>
                    </a:lnTo>
                    <a:lnTo>
                      <a:pt x="828" y="2080"/>
                    </a:lnTo>
                    <a:lnTo>
                      <a:pt x="740" y="2160"/>
                    </a:lnTo>
                    <a:lnTo>
                      <a:pt x="636" y="2272"/>
                    </a:lnTo>
                    <a:lnTo>
                      <a:pt x="544" y="2356"/>
                    </a:lnTo>
                    <a:lnTo>
                      <a:pt x="404" y="2476"/>
                    </a:lnTo>
                    <a:lnTo>
                      <a:pt x="300" y="2548"/>
                    </a:lnTo>
                    <a:lnTo>
                      <a:pt x="168" y="2644"/>
                    </a:lnTo>
                    <a:lnTo>
                      <a:pt x="100" y="2604"/>
                    </a:lnTo>
                    <a:lnTo>
                      <a:pt x="24" y="2508"/>
                    </a:lnTo>
                    <a:lnTo>
                      <a:pt x="80" y="2460"/>
                    </a:lnTo>
                    <a:lnTo>
                      <a:pt x="240" y="2416"/>
                    </a:lnTo>
                    <a:lnTo>
                      <a:pt x="316" y="2308"/>
                    </a:lnTo>
                    <a:lnTo>
                      <a:pt x="410" y="2138"/>
                    </a:lnTo>
                    <a:lnTo>
                      <a:pt x="382" y="2009"/>
                    </a:lnTo>
                    <a:lnTo>
                      <a:pt x="348" y="1918"/>
                    </a:lnTo>
                    <a:close/>
                  </a:path>
                </a:pathLst>
              </a:custGeom>
              <a:solidFill>
                <a:srgbClr val="FFFFCD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23" name="Freeform 1312"/>
              <p:cNvSpPr>
                <a:spLocks/>
              </p:cNvSpPr>
              <p:nvPr/>
            </p:nvSpPr>
            <p:spPr bwMode="auto">
              <a:xfrm>
                <a:off x="-3831" y="754"/>
                <a:ext cx="904" cy="1335"/>
              </a:xfrm>
              <a:custGeom>
                <a:avLst/>
                <a:gdLst>
                  <a:gd name="T0" fmla="*/ 324 w 904"/>
                  <a:gd name="T1" fmla="*/ 1328 h 1332"/>
                  <a:gd name="T2" fmla="*/ 244 w 904"/>
                  <a:gd name="T3" fmla="*/ 1192 h 1332"/>
                  <a:gd name="T4" fmla="*/ 200 w 904"/>
                  <a:gd name="T5" fmla="*/ 1116 h 1332"/>
                  <a:gd name="T6" fmla="*/ 140 w 904"/>
                  <a:gd name="T7" fmla="*/ 1072 h 1332"/>
                  <a:gd name="T8" fmla="*/ 104 w 904"/>
                  <a:gd name="T9" fmla="*/ 948 h 1332"/>
                  <a:gd name="T10" fmla="*/ 100 w 904"/>
                  <a:gd name="T11" fmla="*/ 840 h 1332"/>
                  <a:gd name="T12" fmla="*/ 24 w 904"/>
                  <a:gd name="T13" fmla="*/ 764 h 1332"/>
                  <a:gd name="T14" fmla="*/ 0 w 904"/>
                  <a:gd name="T15" fmla="*/ 644 h 1332"/>
                  <a:gd name="T16" fmla="*/ 4 w 904"/>
                  <a:gd name="T17" fmla="*/ 540 h 1332"/>
                  <a:gd name="T18" fmla="*/ 120 w 904"/>
                  <a:gd name="T19" fmla="*/ 384 h 1332"/>
                  <a:gd name="T20" fmla="*/ 156 w 904"/>
                  <a:gd name="T21" fmla="*/ 248 h 1332"/>
                  <a:gd name="T22" fmla="*/ 208 w 904"/>
                  <a:gd name="T23" fmla="*/ 228 h 1332"/>
                  <a:gd name="T24" fmla="*/ 208 w 904"/>
                  <a:gd name="T25" fmla="*/ 148 h 1332"/>
                  <a:gd name="T26" fmla="*/ 300 w 904"/>
                  <a:gd name="T27" fmla="*/ 40 h 1332"/>
                  <a:gd name="T28" fmla="*/ 380 w 904"/>
                  <a:gd name="T29" fmla="*/ 0 h 1332"/>
                  <a:gd name="T30" fmla="*/ 428 w 904"/>
                  <a:gd name="T31" fmla="*/ 8 h 1332"/>
                  <a:gd name="T32" fmla="*/ 536 w 904"/>
                  <a:gd name="T33" fmla="*/ 184 h 1332"/>
                  <a:gd name="T34" fmla="*/ 616 w 904"/>
                  <a:gd name="T35" fmla="*/ 224 h 1332"/>
                  <a:gd name="T36" fmla="*/ 860 w 904"/>
                  <a:gd name="T37" fmla="*/ 472 h 1332"/>
                  <a:gd name="T38" fmla="*/ 904 w 904"/>
                  <a:gd name="T39" fmla="*/ 588 h 1332"/>
                  <a:gd name="T40" fmla="*/ 844 w 904"/>
                  <a:gd name="T41" fmla="*/ 672 h 1332"/>
                  <a:gd name="T42" fmla="*/ 784 w 904"/>
                  <a:gd name="T43" fmla="*/ 604 h 1332"/>
                  <a:gd name="T44" fmla="*/ 644 w 904"/>
                  <a:gd name="T45" fmla="*/ 760 h 1332"/>
                  <a:gd name="T46" fmla="*/ 660 w 904"/>
                  <a:gd name="T47" fmla="*/ 808 h 1332"/>
                  <a:gd name="T48" fmla="*/ 592 w 904"/>
                  <a:gd name="T49" fmla="*/ 904 h 1332"/>
                  <a:gd name="T50" fmla="*/ 520 w 904"/>
                  <a:gd name="T51" fmla="*/ 928 h 1332"/>
                  <a:gd name="T52" fmla="*/ 456 w 904"/>
                  <a:gd name="T53" fmla="*/ 964 h 1332"/>
                  <a:gd name="T54" fmla="*/ 376 w 904"/>
                  <a:gd name="T55" fmla="*/ 1036 h 1332"/>
                  <a:gd name="T56" fmla="*/ 324 w 904"/>
                  <a:gd name="T57" fmla="*/ 1100 h 1332"/>
                  <a:gd name="T58" fmla="*/ 416 w 904"/>
                  <a:gd name="T59" fmla="*/ 1272 h 1332"/>
                  <a:gd name="T60" fmla="*/ 324 w 904"/>
                  <a:gd name="T61" fmla="*/ 1332 h 1332"/>
                  <a:gd name="T62" fmla="*/ 324 w 904"/>
                  <a:gd name="T63" fmla="*/ 1328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04" h="1332">
                    <a:moveTo>
                      <a:pt x="324" y="1328"/>
                    </a:moveTo>
                    <a:lnTo>
                      <a:pt x="244" y="1192"/>
                    </a:lnTo>
                    <a:lnTo>
                      <a:pt x="200" y="1116"/>
                    </a:lnTo>
                    <a:lnTo>
                      <a:pt x="140" y="1072"/>
                    </a:lnTo>
                    <a:lnTo>
                      <a:pt x="104" y="948"/>
                    </a:lnTo>
                    <a:lnTo>
                      <a:pt x="100" y="840"/>
                    </a:lnTo>
                    <a:lnTo>
                      <a:pt x="24" y="764"/>
                    </a:lnTo>
                    <a:lnTo>
                      <a:pt x="0" y="644"/>
                    </a:lnTo>
                    <a:lnTo>
                      <a:pt x="4" y="540"/>
                    </a:lnTo>
                    <a:lnTo>
                      <a:pt x="120" y="384"/>
                    </a:lnTo>
                    <a:lnTo>
                      <a:pt x="156" y="248"/>
                    </a:lnTo>
                    <a:lnTo>
                      <a:pt x="208" y="228"/>
                    </a:lnTo>
                    <a:lnTo>
                      <a:pt x="208" y="148"/>
                    </a:lnTo>
                    <a:lnTo>
                      <a:pt x="300" y="40"/>
                    </a:lnTo>
                    <a:lnTo>
                      <a:pt x="380" y="0"/>
                    </a:lnTo>
                    <a:lnTo>
                      <a:pt x="428" y="8"/>
                    </a:lnTo>
                    <a:lnTo>
                      <a:pt x="536" y="184"/>
                    </a:lnTo>
                    <a:lnTo>
                      <a:pt x="616" y="224"/>
                    </a:lnTo>
                    <a:lnTo>
                      <a:pt x="860" y="472"/>
                    </a:lnTo>
                    <a:lnTo>
                      <a:pt x="904" y="588"/>
                    </a:lnTo>
                    <a:lnTo>
                      <a:pt x="844" y="672"/>
                    </a:lnTo>
                    <a:lnTo>
                      <a:pt x="784" y="604"/>
                    </a:lnTo>
                    <a:lnTo>
                      <a:pt x="644" y="760"/>
                    </a:lnTo>
                    <a:lnTo>
                      <a:pt x="660" y="808"/>
                    </a:lnTo>
                    <a:lnTo>
                      <a:pt x="592" y="904"/>
                    </a:lnTo>
                    <a:lnTo>
                      <a:pt x="520" y="928"/>
                    </a:lnTo>
                    <a:lnTo>
                      <a:pt x="456" y="964"/>
                    </a:lnTo>
                    <a:lnTo>
                      <a:pt x="376" y="1036"/>
                    </a:lnTo>
                    <a:lnTo>
                      <a:pt x="324" y="1100"/>
                    </a:lnTo>
                    <a:lnTo>
                      <a:pt x="416" y="1272"/>
                    </a:lnTo>
                    <a:lnTo>
                      <a:pt x="324" y="1332"/>
                    </a:lnTo>
                    <a:lnTo>
                      <a:pt x="324" y="1328"/>
                    </a:lnTo>
                    <a:close/>
                  </a:path>
                </a:pathLst>
              </a:custGeom>
              <a:solidFill>
                <a:srgbClr val="FFFFCD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24" name="Freeform 1313"/>
              <p:cNvSpPr>
                <a:spLocks/>
              </p:cNvSpPr>
              <p:nvPr/>
            </p:nvSpPr>
            <p:spPr bwMode="auto">
              <a:xfrm>
                <a:off x="-2959" y="1238"/>
                <a:ext cx="366" cy="323"/>
              </a:xfrm>
              <a:custGeom>
                <a:avLst/>
                <a:gdLst>
                  <a:gd name="T0" fmla="*/ 64 w 368"/>
                  <a:gd name="T1" fmla="*/ 8 h 324"/>
                  <a:gd name="T2" fmla="*/ 368 w 368"/>
                  <a:gd name="T3" fmla="*/ 136 h 324"/>
                  <a:gd name="T4" fmla="*/ 284 w 368"/>
                  <a:gd name="T5" fmla="*/ 324 h 324"/>
                  <a:gd name="T6" fmla="*/ 0 w 368"/>
                  <a:gd name="T7" fmla="*/ 180 h 324"/>
                  <a:gd name="T8" fmla="*/ 44 w 368"/>
                  <a:gd name="T9" fmla="*/ 108 h 324"/>
                  <a:gd name="T10" fmla="*/ 24 w 368"/>
                  <a:gd name="T11" fmla="*/ 44 h 324"/>
                  <a:gd name="T12" fmla="*/ 68 w 368"/>
                  <a:gd name="T13" fmla="*/ 0 h 324"/>
                  <a:gd name="T14" fmla="*/ 64 w 368"/>
                  <a:gd name="T15" fmla="*/ 8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8" h="324">
                    <a:moveTo>
                      <a:pt x="64" y="8"/>
                    </a:moveTo>
                    <a:lnTo>
                      <a:pt x="368" y="136"/>
                    </a:lnTo>
                    <a:lnTo>
                      <a:pt x="284" y="324"/>
                    </a:lnTo>
                    <a:lnTo>
                      <a:pt x="0" y="180"/>
                    </a:lnTo>
                    <a:lnTo>
                      <a:pt x="44" y="108"/>
                    </a:lnTo>
                    <a:lnTo>
                      <a:pt x="24" y="44"/>
                    </a:lnTo>
                    <a:lnTo>
                      <a:pt x="68" y="0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25" name="Freeform 1314"/>
              <p:cNvSpPr>
                <a:spLocks/>
              </p:cNvSpPr>
              <p:nvPr/>
            </p:nvSpPr>
            <p:spPr bwMode="auto">
              <a:xfrm>
                <a:off x="-3034" y="1578"/>
                <a:ext cx="275" cy="582"/>
              </a:xfrm>
              <a:custGeom>
                <a:avLst/>
                <a:gdLst>
                  <a:gd name="T0" fmla="*/ 60 w 272"/>
                  <a:gd name="T1" fmla="*/ 584 h 584"/>
                  <a:gd name="T2" fmla="*/ 116 w 272"/>
                  <a:gd name="T3" fmla="*/ 400 h 584"/>
                  <a:gd name="T4" fmla="*/ 272 w 272"/>
                  <a:gd name="T5" fmla="*/ 44 h 584"/>
                  <a:gd name="T6" fmla="*/ 188 w 272"/>
                  <a:gd name="T7" fmla="*/ 0 h 584"/>
                  <a:gd name="T8" fmla="*/ 0 w 272"/>
                  <a:gd name="T9" fmla="*/ 464 h 584"/>
                  <a:gd name="T10" fmla="*/ 8 w 272"/>
                  <a:gd name="T11" fmla="*/ 528 h 584"/>
                  <a:gd name="T12" fmla="*/ 52 w 272"/>
                  <a:gd name="T13" fmla="*/ 580 h 584"/>
                  <a:gd name="T14" fmla="*/ 60 w 272"/>
                  <a:gd name="T15" fmla="*/ 584 h 5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2" h="584">
                    <a:moveTo>
                      <a:pt x="60" y="584"/>
                    </a:moveTo>
                    <a:lnTo>
                      <a:pt x="116" y="400"/>
                    </a:lnTo>
                    <a:lnTo>
                      <a:pt x="272" y="44"/>
                    </a:lnTo>
                    <a:lnTo>
                      <a:pt x="188" y="0"/>
                    </a:lnTo>
                    <a:lnTo>
                      <a:pt x="0" y="464"/>
                    </a:lnTo>
                    <a:lnTo>
                      <a:pt x="8" y="528"/>
                    </a:lnTo>
                    <a:lnTo>
                      <a:pt x="52" y="580"/>
                    </a:lnTo>
                    <a:lnTo>
                      <a:pt x="60" y="584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26" name="Freeform 1315"/>
              <p:cNvSpPr>
                <a:spLocks/>
              </p:cNvSpPr>
              <p:nvPr/>
            </p:nvSpPr>
            <p:spPr bwMode="auto">
              <a:xfrm>
                <a:off x="-2496" y="-183"/>
                <a:ext cx="501" cy="878"/>
              </a:xfrm>
              <a:custGeom>
                <a:avLst/>
                <a:gdLst>
                  <a:gd name="T0" fmla="*/ 172 w 500"/>
                  <a:gd name="T1" fmla="*/ 0 h 876"/>
                  <a:gd name="T2" fmla="*/ 500 w 500"/>
                  <a:gd name="T3" fmla="*/ 544 h 876"/>
                  <a:gd name="T4" fmla="*/ 244 w 500"/>
                  <a:gd name="T5" fmla="*/ 876 h 876"/>
                  <a:gd name="T6" fmla="*/ 200 w 500"/>
                  <a:gd name="T7" fmla="*/ 752 h 876"/>
                  <a:gd name="T8" fmla="*/ 176 w 500"/>
                  <a:gd name="T9" fmla="*/ 564 h 876"/>
                  <a:gd name="T10" fmla="*/ 164 w 500"/>
                  <a:gd name="T11" fmla="*/ 488 h 876"/>
                  <a:gd name="T12" fmla="*/ 48 w 500"/>
                  <a:gd name="T13" fmla="*/ 336 h 876"/>
                  <a:gd name="T14" fmla="*/ 112 w 500"/>
                  <a:gd name="T15" fmla="*/ 260 h 876"/>
                  <a:gd name="T16" fmla="*/ 0 w 500"/>
                  <a:gd name="T17" fmla="*/ 124 h 876"/>
                  <a:gd name="T18" fmla="*/ 164 w 500"/>
                  <a:gd name="T19" fmla="*/ 4 h 876"/>
                  <a:gd name="T20" fmla="*/ 172 w 500"/>
                  <a:gd name="T21" fmla="*/ 0 h 8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0" h="876">
                    <a:moveTo>
                      <a:pt x="172" y="0"/>
                    </a:moveTo>
                    <a:lnTo>
                      <a:pt x="500" y="544"/>
                    </a:lnTo>
                    <a:lnTo>
                      <a:pt x="244" y="876"/>
                    </a:lnTo>
                    <a:lnTo>
                      <a:pt x="200" y="752"/>
                    </a:lnTo>
                    <a:lnTo>
                      <a:pt x="176" y="564"/>
                    </a:lnTo>
                    <a:lnTo>
                      <a:pt x="164" y="488"/>
                    </a:lnTo>
                    <a:lnTo>
                      <a:pt x="48" y="336"/>
                    </a:lnTo>
                    <a:lnTo>
                      <a:pt x="112" y="260"/>
                    </a:lnTo>
                    <a:lnTo>
                      <a:pt x="0" y="124"/>
                    </a:lnTo>
                    <a:lnTo>
                      <a:pt x="164" y="4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FFFFCD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27" name="Freeform 1316"/>
              <p:cNvSpPr>
                <a:spLocks/>
              </p:cNvSpPr>
              <p:nvPr/>
            </p:nvSpPr>
            <p:spPr bwMode="auto">
              <a:xfrm>
                <a:off x="-2598" y="275"/>
                <a:ext cx="258" cy="296"/>
              </a:xfrm>
              <a:custGeom>
                <a:avLst/>
                <a:gdLst>
                  <a:gd name="T0" fmla="*/ 0 w 256"/>
                  <a:gd name="T1" fmla="*/ 80 h 300"/>
                  <a:gd name="T2" fmla="*/ 204 w 256"/>
                  <a:gd name="T3" fmla="*/ 300 h 300"/>
                  <a:gd name="T4" fmla="*/ 248 w 256"/>
                  <a:gd name="T5" fmla="*/ 240 h 300"/>
                  <a:gd name="T6" fmla="*/ 204 w 256"/>
                  <a:gd name="T7" fmla="*/ 140 h 300"/>
                  <a:gd name="T8" fmla="*/ 256 w 256"/>
                  <a:gd name="T9" fmla="*/ 96 h 300"/>
                  <a:gd name="T10" fmla="*/ 236 w 256"/>
                  <a:gd name="T11" fmla="*/ 24 h 300"/>
                  <a:gd name="T12" fmla="*/ 200 w 256"/>
                  <a:gd name="T13" fmla="*/ 0 h 300"/>
                  <a:gd name="T14" fmla="*/ 100 w 256"/>
                  <a:gd name="T15" fmla="*/ 76 h 300"/>
                  <a:gd name="T16" fmla="*/ 40 w 256"/>
                  <a:gd name="T17" fmla="*/ 16 h 300"/>
                  <a:gd name="T18" fmla="*/ 8 w 256"/>
                  <a:gd name="T19" fmla="*/ 76 h 300"/>
                  <a:gd name="T20" fmla="*/ 0 w 256"/>
                  <a:gd name="T21" fmla="*/ 8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56" h="300">
                    <a:moveTo>
                      <a:pt x="0" y="80"/>
                    </a:moveTo>
                    <a:lnTo>
                      <a:pt x="204" y="300"/>
                    </a:lnTo>
                    <a:lnTo>
                      <a:pt x="248" y="240"/>
                    </a:lnTo>
                    <a:lnTo>
                      <a:pt x="204" y="140"/>
                    </a:lnTo>
                    <a:lnTo>
                      <a:pt x="256" y="96"/>
                    </a:lnTo>
                    <a:lnTo>
                      <a:pt x="236" y="24"/>
                    </a:lnTo>
                    <a:lnTo>
                      <a:pt x="200" y="0"/>
                    </a:lnTo>
                    <a:lnTo>
                      <a:pt x="100" y="76"/>
                    </a:lnTo>
                    <a:lnTo>
                      <a:pt x="40" y="16"/>
                    </a:lnTo>
                    <a:lnTo>
                      <a:pt x="8" y="76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28" name="Freeform 1317"/>
              <p:cNvSpPr>
                <a:spLocks/>
              </p:cNvSpPr>
              <p:nvPr/>
            </p:nvSpPr>
            <p:spPr bwMode="auto">
              <a:xfrm>
                <a:off x="-1909" y="-775"/>
                <a:ext cx="291" cy="565"/>
              </a:xfrm>
              <a:custGeom>
                <a:avLst/>
                <a:gdLst>
                  <a:gd name="T0" fmla="*/ 154 w 288"/>
                  <a:gd name="T1" fmla="*/ 490 h 568"/>
                  <a:gd name="T2" fmla="*/ 0 w 288"/>
                  <a:gd name="T3" fmla="*/ 0 h 568"/>
                  <a:gd name="T4" fmla="*/ 216 w 288"/>
                  <a:gd name="T5" fmla="*/ 40 h 568"/>
                  <a:gd name="T6" fmla="*/ 180 w 288"/>
                  <a:gd name="T7" fmla="*/ 128 h 568"/>
                  <a:gd name="T8" fmla="*/ 288 w 288"/>
                  <a:gd name="T9" fmla="*/ 568 h 568"/>
                  <a:gd name="T10" fmla="*/ 204 w 288"/>
                  <a:gd name="T11" fmla="*/ 552 h 568"/>
                  <a:gd name="T12" fmla="*/ 148 w 288"/>
                  <a:gd name="T13" fmla="*/ 484 h 568"/>
                  <a:gd name="T14" fmla="*/ 154 w 288"/>
                  <a:gd name="T15" fmla="*/ 490 h 5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8" h="568">
                    <a:moveTo>
                      <a:pt x="154" y="490"/>
                    </a:moveTo>
                    <a:lnTo>
                      <a:pt x="0" y="0"/>
                    </a:lnTo>
                    <a:lnTo>
                      <a:pt x="216" y="40"/>
                    </a:lnTo>
                    <a:lnTo>
                      <a:pt x="180" y="128"/>
                    </a:lnTo>
                    <a:lnTo>
                      <a:pt x="288" y="568"/>
                    </a:lnTo>
                    <a:lnTo>
                      <a:pt x="204" y="552"/>
                    </a:lnTo>
                    <a:lnTo>
                      <a:pt x="148" y="484"/>
                    </a:lnTo>
                    <a:lnTo>
                      <a:pt x="154" y="49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29" name="Freeform 1318"/>
              <p:cNvSpPr>
                <a:spLocks/>
              </p:cNvSpPr>
              <p:nvPr/>
            </p:nvSpPr>
            <p:spPr bwMode="auto">
              <a:xfrm>
                <a:off x="-1953" y="-355"/>
                <a:ext cx="323" cy="285"/>
              </a:xfrm>
              <a:custGeom>
                <a:avLst/>
                <a:gdLst>
                  <a:gd name="T0" fmla="*/ 0 w 324"/>
                  <a:gd name="T1" fmla="*/ 84 h 284"/>
                  <a:gd name="T2" fmla="*/ 244 w 324"/>
                  <a:gd name="T3" fmla="*/ 284 h 284"/>
                  <a:gd name="T4" fmla="*/ 324 w 324"/>
                  <a:gd name="T5" fmla="*/ 172 h 284"/>
                  <a:gd name="T6" fmla="*/ 232 w 324"/>
                  <a:gd name="T7" fmla="*/ 140 h 284"/>
                  <a:gd name="T8" fmla="*/ 68 w 324"/>
                  <a:gd name="T9" fmla="*/ 0 h 284"/>
                  <a:gd name="T10" fmla="*/ 4 w 324"/>
                  <a:gd name="T11" fmla="*/ 84 h 284"/>
                  <a:gd name="T12" fmla="*/ 0 w 324"/>
                  <a:gd name="T13" fmla="*/ 8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4" h="284">
                    <a:moveTo>
                      <a:pt x="0" y="84"/>
                    </a:moveTo>
                    <a:lnTo>
                      <a:pt x="244" y="284"/>
                    </a:lnTo>
                    <a:lnTo>
                      <a:pt x="324" y="172"/>
                    </a:lnTo>
                    <a:lnTo>
                      <a:pt x="232" y="140"/>
                    </a:lnTo>
                    <a:lnTo>
                      <a:pt x="68" y="0"/>
                    </a:lnTo>
                    <a:lnTo>
                      <a:pt x="4" y="84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30" name="Freeform 1319"/>
              <p:cNvSpPr>
                <a:spLocks/>
              </p:cNvSpPr>
              <p:nvPr/>
            </p:nvSpPr>
            <p:spPr bwMode="auto">
              <a:xfrm>
                <a:off x="-1694" y="-576"/>
                <a:ext cx="242" cy="334"/>
              </a:xfrm>
              <a:custGeom>
                <a:avLst/>
                <a:gdLst>
                  <a:gd name="T0" fmla="*/ 4 w 244"/>
                  <a:gd name="T1" fmla="*/ 16 h 332"/>
                  <a:gd name="T2" fmla="*/ 80 w 244"/>
                  <a:gd name="T3" fmla="*/ 328 h 332"/>
                  <a:gd name="T4" fmla="*/ 124 w 244"/>
                  <a:gd name="T5" fmla="*/ 332 h 332"/>
                  <a:gd name="T6" fmla="*/ 244 w 244"/>
                  <a:gd name="T7" fmla="*/ 184 h 332"/>
                  <a:gd name="T8" fmla="*/ 168 w 244"/>
                  <a:gd name="T9" fmla="*/ 120 h 332"/>
                  <a:gd name="T10" fmla="*/ 112 w 244"/>
                  <a:gd name="T11" fmla="*/ 188 h 332"/>
                  <a:gd name="T12" fmla="*/ 60 w 244"/>
                  <a:gd name="T13" fmla="*/ 0 h 332"/>
                  <a:gd name="T14" fmla="*/ 0 w 244"/>
                  <a:gd name="T15" fmla="*/ 16 h 332"/>
                  <a:gd name="T16" fmla="*/ 4 w 244"/>
                  <a:gd name="T17" fmla="*/ 1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4" h="332">
                    <a:moveTo>
                      <a:pt x="4" y="16"/>
                    </a:moveTo>
                    <a:lnTo>
                      <a:pt x="80" y="328"/>
                    </a:lnTo>
                    <a:lnTo>
                      <a:pt x="124" y="332"/>
                    </a:lnTo>
                    <a:lnTo>
                      <a:pt x="244" y="184"/>
                    </a:lnTo>
                    <a:lnTo>
                      <a:pt x="168" y="120"/>
                    </a:lnTo>
                    <a:lnTo>
                      <a:pt x="112" y="188"/>
                    </a:lnTo>
                    <a:lnTo>
                      <a:pt x="60" y="0"/>
                    </a:lnTo>
                    <a:lnTo>
                      <a:pt x="0" y="16"/>
                    </a:lnTo>
                    <a:lnTo>
                      <a:pt x="4" y="1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31" name="Freeform 1320"/>
              <p:cNvSpPr>
                <a:spLocks/>
              </p:cNvSpPr>
              <p:nvPr/>
            </p:nvSpPr>
            <p:spPr bwMode="auto">
              <a:xfrm>
                <a:off x="-1883" y="135"/>
                <a:ext cx="619" cy="447"/>
              </a:xfrm>
              <a:custGeom>
                <a:avLst/>
                <a:gdLst>
                  <a:gd name="T0" fmla="*/ 0 w 616"/>
                  <a:gd name="T1" fmla="*/ 176 h 444"/>
                  <a:gd name="T2" fmla="*/ 536 w 616"/>
                  <a:gd name="T3" fmla="*/ 444 h 444"/>
                  <a:gd name="T4" fmla="*/ 616 w 616"/>
                  <a:gd name="T5" fmla="*/ 280 h 444"/>
                  <a:gd name="T6" fmla="*/ 500 w 616"/>
                  <a:gd name="T7" fmla="*/ 216 h 444"/>
                  <a:gd name="T8" fmla="*/ 520 w 616"/>
                  <a:gd name="T9" fmla="*/ 156 h 444"/>
                  <a:gd name="T10" fmla="*/ 428 w 616"/>
                  <a:gd name="T11" fmla="*/ 116 h 444"/>
                  <a:gd name="T12" fmla="*/ 356 w 616"/>
                  <a:gd name="T13" fmla="*/ 136 h 444"/>
                  <a:gd name="T14" fmla="*/ 148 w 616"/>
                  <a:gd name="T15" fmla="*/ 0 h 444"/>
                  <a:gd name="T16" fmla="*/ 0 w 616"/>
                  <a:gd name="T17" fmla="*/ 168 h 444"/>
                  <a:gd name="T18" fmla="*/ 0 w 616"/>
                  <a:gd name="T19" fmla="*/ 176 h 4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16" h="444">
                    <a:moveTo>
                      <a:pt x="0" y="176"/>
                    </a:moveTo>
                    <a:lnTo>
                      <a:pt x="536" y="444"/>
                    </a:lnTo>
                    <a:lnTo>
                      <a:pt x="616" y="280"/>
                    </a:lnTo>
                    <a:lnTo>
                      <a:pt x="500" y="216"/>
                    </a:lnTo>
                    <a:lnTo>
                      <a:pt x="520" y="156"/>
                    </a:lnTo>
                    <a:lnTo>
                      <a:pt x="428" y="116"/>
                    </a:lnTo>
                    <a:lnTo>
                      <a:pt x="356" y="136"/>
                    </a:lnTo>
                    <a:lnTo>
                      <a:pt x="148" y="0"/>
                    </a:lnTo>
                    <a:lnTo>
                      <a:pt x="0" y="168"/>
                    </a:lnTo>
                    <a:lnTo>
                      <a:pt x="0" y="17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32" name="Freeform 1321"/>
              <p:cNvSpPr>
                <a:spLocks/>
              </p:cNvSpPr>
              <p:nvPr/>
            </p:nvSpPr>
            <p:spPr bwMode="auto">
              <a:xfrm>
                <a:off x="-1705" y="732"/>
                <a:ext cx="377" cy="275"/>
              </a:xfrm>
              <a:custGeom>
                <a:avLst/>
                <a:gdLst>
                  <a:gd name="T0" fmla="*/ 376 w 376"/>
                  <a:gd name="T1" fmla="*/ 224 h 276"/>
                  <a:gd name="T2" fmla="*/ 124 w 376"/>
                  <a:gd name="T3" fmla="*/ 0 h 276"/>
                  <a:gd name="T4" fmla="*/ 0 w 376"/>
                  <a:gd name="T5" fmla="*/ 276 h 276"/>
                  <a:gd name="T6" fmla="*/ 372 w 376"/>
                  <a:gd name="T7" fmla="*/ 232 h 276"/>
                  <a:gd name="T8" fmla="*/ 376 w 376"/>
                  <a:gd name="T9" fmla="*/ 224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6" h="276">
                    <a:moveTo>
                      <a:pt x="376" y="224"/>
                    </a:moveTo>
                    <a:lnTo>
                      <a:pt x="124" y="0"/>
                    </a:lnTo>
                    <a:lnTo>
                      <a:pt x="0" y="276"/>
                    </a:lnTo>
                    <a:lnTo>
                      <a:pt x="372" y="232"/>
                    </a:lnTo>
                    <a:lnTo>
                      <a:pt x="376" y="224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33" name="Freeform 1322"/>
              <p:cNvSpPr>
                <a:spLocks/>
              </p:cNvSpPr>
              <p:nvPr/>
            </p:nvSpPr>
            <p:spPr bwMode="auto">
              <a:xfrm>
                <a:off x="-1893" y="350"/>
                <a:ext cx="366" cy="302"/>
              </a:xfrm>
              <a:custGeom>
                <a:avLst/>
                <a:gdLst>
                  <a:gd name="T0" fmla="*/ 308 w 364"/>
                  <a:gd name="T1" fmla="*/ 304 h 304"/>
                  <a:gd name="T2" fmla="*/ 364 w 364"/>
                  <a:gd name="T3" fmla="*/ 184 h 304"/>
                  <a:gd name="T4" fmla="*/ 0 w 364"/>
                  <a:gd name="T5" fmla="*/ 0 h 304"/>
                  <a:gd name="T6" fmla="*/ 20 w 364"/>
                  <a:gd name="T7" fmla="*/ 116 h 304"/>
                  <a:gd name="T8" fmla="*/ 140 w 364"/>
                  <a:gd name="T9" fmla="*/ 212 h 304"/>
                  <a:gd name="T10" fmla="*/ 304 w 364"/>
                  <a:gd name="T11" fmla="*/ 304 h 304"/>
                  <a:gd name="T12" fmla="*/ 308 w 364"/>
                  <a:gd name="T13" fmla="*/ 30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4" h="304">
                    <a:moveTo>
                      <a:pt x="308" y="304"/>
                    </a:moveTo>
                    <a:lnTo>
                      <a:pt x="364" y="184"/>
                    </a:lnTo>
                    <a:lnTo>
                      <a:pt x="0" y="0"/>
                    </a:lnTo>
                    <a:lnTo>
                      <a:pt x="20" y="116"/>
                    </a:lnTo>
                    <a:lnTo>
                      <a:pt x="140" y="212"/>
                    </a:lnTo>
                    <a:lnTo>
                      <a:pt x="304" y="304"/>
                    </a:lnTo>
                    <a:lnTo>
                      <a:pt x="308" y="304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34" name="Freeform 1323"/>
              <p:cNvSpPr>
                <a:spLocks/>
              </p:cNvSpPr>
              <p:nvPr/>
            </p:nvSpPr>
            <p:spPr bwMode="auto">
              <a:xfrm>
                <a:off x="-1554" y="555"/>
                <a:ext cx="199" cy="221"/>
              </a:xfrm>
              <a:custGeom>
                <a:avLst/>
                <a:gdLst>
                  <a:gd name="T0" fmla="*/ 200 w 200"/>
                  <a:gd name="T1" fmla="*/ 68 h 224"/>
                  <a:gd name="T2" fmla="*/ 56 w 200"/>
                  <a:gd name="T3" fmla="*/ 0 h 224"/>
                  <a:gd name="T4" fmla="*/ 0 w 200"/>
                  <a:gd name="T5" fmla="*/ 128 h 224"/>
                  <a:gd name="T6" fmla="*/ 104 w 200"/>
                  <a:gd name="T7" fmla="*/ 224 h 224"/>
                  <a:gd name="T8" fmla="*/ 200 w 200"/>
                  <a:gd name="T9" fmla="*/ 56 h 224"/>
                  <a:gd name="T10" fmla="*/ 200 w 200"/>
                  <a:gd name="T11" fmla="*/ 68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0" h="224">
                    <a:moveTo>
                      <a:pt x="200" y="68"/>
                    </a:moveTo>
                    <a:lnTo>
                      <a:pt x="56" y="0"/>
                    </a:lnTo>
                    <a:lnTo>
                      <a:pt x="0" y="128"/>
                    </a:lnTo>
                    <a:lnTo>
                      <a:pt x="104" y="224"/>
                    </a:lnTo>
                    <a:lnTo>
                      <a:pt x="200" y="56"/>
                    </a:lnTo>
                    <a:lnTo>
                      <a:pt x="200" y="68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35" name="Freeform 1324"/>
              <p:cNvSpPr>
                <a:spLocks/>
              </p:cNvSpPr>
              <p:nvPr/>
            </p:nvSpPr>
            <p:spPr bwMode="auto">
              <a:xfrm>
                <a:off x="-2238" y="463"/>
                <a:ext cx="635" cy="538"/>
              </a:xfrm>
              <a:custGeom>
                <a:avLst/>
                <a:gdLst>
                  <a:gd name="T0" fmla="*/ 483 w 635"/>
                  <a:gd name="T1" fmla="*/ 536 h 536"/>
                  <a:gd name="T2" fmla="*/ 635 w 635"/>
                  <a:gd name="T3" fmla="*/ 226 h 536"/>
                  <a:gd name="T4" fmla="*/ 456 w 635"/>
                  <a:gd name="T5" fmla="*/ 111 h 536"/>
                  <a:gd name="T6" fmla="*/ 327 w 635"/>
                  <a:gd name="T7" fmla="*/ 5 h 536"/>
                  <a:gd name="T8" fmla="*/ 271 w 635"/>
                  <a:gd name="T9" fmla="*/ 0 h 536"/>
                  <a:gd name="T10" fmla="*/ 225 w 635"/>
                  <a:gd name="T11" fmla="*/ 46 h 536"/>
                  <a:gd name="T12" fmla="*/ 115 w 635"/>
                  <a:gd name="T13" fmla="*/ 171 h 536"/>
                  <a:gd name="T14" fmla="*/ 142 w 635"/>
                  <a:gd name="T15" fmla="*/ 272 h 536"/>
                  <a:gd name="T16" fmla="*/ 193 w 635"/>
                  <a:gd name="T17" fmla="*/ 291 h 536"/>
                  <a:gd name="T18" fmla="*/ 170 w 635"/>
                  <a:gd name="T19" fmla="*/ 332 h 536"/>
                  <a:gd name="T20" fmla="*/ 36 w 635"/>
                  <a:gd name="T21" fmla="*/ 277 h 536"/>
                  <a:gd name="T22" fmla="*/ 0 w 635"/>
                  <a:gd name="T23" fmla="*/ 328 h 536"/>
                  <a:gd name="T24" fmla="*/ 483 w 635"/>
                  <a:gd name="T25" fmla="*/ 530 h 536"/>
                  <a:gd name="T26" fmla="*/ 483 w 635"/>
                  <a:gd name="T27" fmla="*/ 536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5" h="536">
                    <a:moveTo>
                      <a:pt x="483" y="536"/>
                    </a:moveTo>
                    <a:lnTo>
                      <a:pt x="635" y="226"/>
                    </a:lnTo>
                    <a:lnTo>
                      <a:pt x="456" y="111"/>
                    </a:lnTo>
                    <a:lnTo>
                      <a:pt x="327" y="5"/>
                    </a:lnTo>
                    <a:lnTo>
                      <a:pt x="271" y="0"/>
                    </a:lnTo>
                    <a:lnTo>
                      <a:pt x="225" y="46"/>
                    </a:lnTo>
                    <a:lnTo>
                      <a:pt x="115" y="171"/>
                    </a:lnTo>
                    <a:lnTo>
                      <a:pt x="142" y="272"/>
                    </a:lnTo>
                    <a:lnTo>
                      <a:pt x="193" y="291"/>
                    </a:lnTo>
                    <a:lnTo>
                      <a:pt x="170" y="332"/>
                    </a:lnTo>
                    <a:lnTo>
                      <a:pt x="36" y="277"/>
                    </a:lnTo>
                    <a:lnTo>
                      <a:pt x="0" y="328"/>
                    </a:lnTo>
                    <a:lnTo>
                      <a:pt x="483" y="530"/>
                    </a:lnTo>
                    <a:lnTo>
                      <a:pt x="483" y="53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36" name="Freeform 1325"/>
              <p:cNvSpPr>
                <a:spLocks/>
              </p:cNvSpPr>
              <p:nvPr/>
            </p:nvSpPr>
            <p:spPr bwMode="auto">
              <a:xfrm>
                <a:off x="-2329" y="808"/>
                <a:ext cx="404" cy="328"/>
              </a:xfrm>
              <a:custGeom>
                <a:avLst/>
                <a:gdLst>
                  <a:gd name="T0" fmla="*/ 78 w 401"/>
                  <a:gd name="T1" fmla="*/ 5 h 332"/>
                  <a:gd name="T2" fmla="*/ 401 w 401"/>
                  <a:gd name="T3" fmla="*/ 143 h 332"/>
                  <a:gd name="T4" fmla="*/ 304 w 401"/>
                  <a:gd name="T5" fmla="*/ 332 h 332"/>
                  <a:gd name="T6" fmla="*/ 0 w 401"/>
                  <a:gd name="T7" fmla="*/ 180 h 332"/>
                  <a:gd name="T8" fmla="*/ 69 w 401"/>
                  <a:gd name="T9" fmla="*/ 0 h 332"/>
                  <a:gd name="T10" fmla="*/ 78 w 401"/>
                  <a:gd name="T11" fmla="*/ 5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332">
                    <a:moveTo>
                      <a:pt x="78" y="5"/>
                    </a:moveTo>
                    <a:lnTo>
                      <a:pt x="401" y="143"/>
                    </a:lnTo>
                    <a:lnTo>
                      <a:pt x="304" y="332"/>
                    </a:lnTo>
                    <a:lnTo>
                      <a:pt x="0" y="180"/>
                    </a:lnTo>
                    <a:lnTo>
                      <a:pt x="69" y="0"/>
                    </a:lnTo>
                    <a:lnTo>
                      <a:pt x="78" y="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37" name="Freeform 1326"/>
              <p:cNvSpPr>
                <a:spLocks/>
              </p:cNvSpPr>
              <p:nvPr/>
            </p:nvSpPr>
            <p:spPr bwMode="auto">
              <a:xfrm>
                <a:off x="-2130" y="964"/>
                <a:ext cx="366" cy="533"/>
              </a:xfrm>
              <a:custGeom>
                <a:avLst/>
                <a:gdLst>
                  <a:gd name="T0" fmla="*/ 134 w 364"/>
                  <a:gd name="T1" fmla="*/ 532 h 532"/>
                  <a:gd name="T2" fmla="*/ 364 w 364"/>
                  <a:gd name="T3" fmla="*/ 65 h 532"/>
                  <a:gd name="T4" fmla="*/ 226 w 364"/>
                  <a:gd name="T5" fmla="*/ 0 h 532"/>
                  <a:gd name="T6" fmla="*/ 0 w 364"/>
                  <a:gd name="T7" fmla="*/ 470 h 532"/>
                  <a:gd name="T8" fmla="*/ 143 w 364"/>
                  <a:gd name="T9" fmla="*/ 525 h 532"/>
                  <a:gd name="T10" fmla="*/ 134 w 364"/>
                  <a:gd name="T11" fmla="*/ 532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64" h="532">
                    <a:moveTo>
                      <a:pt x="134" y="532"/>
                    </a:moveTo>
                    <a:lnTo>
                      <a:pt x="364" y="65"/>
                    </a:lnTo>
                    <a:lnTo>
                      <a:pt x="226" y="0"/>
                    </a:lnTo>
                    <a:lnTo>
                      <a:pt x="0" y="470"/>
                    </a:lnTo>
                    <a:lnTo>
                      <a:pt x="143" y="525"/>
                    </a:lnTo>
                    <a:lnTo>
                      <a:pt x="134" y="532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38" name="Freeform 1327"/>
              <p:cNvSpPr>
                <a:spLocks/>
              </p:cNvSpPr>
              <p:nvPr/>
            </p:nvSpPr>
            <p:spPr bwMode="auto">
              <a:xfrm>
                <a:off x="-2232" y="1470"/>
                <a:ext cx="194" cy="226"/>
              </a:xfrm>
              <a:custGeom>
                <a:avLst/>
                <a:gdLst>
                  <a:gd name="T0" fmla="*/ 115 w 198"/>
                  <a:gd name="T1" fmla="*/ 227 h 227"/>
                  <a:gd name="T2" fmla="*/ 198 w 198"/>
                  <a:gd name="T3" fmla="*/ 60 h 227"/>
                  <a:gd name="T4" fmla="*/ 97 w 198"/>
                  <a:gd name="T5" fmla="*/ 0 h 227"/>
                  <a:gd name="T6" fmla="*/ 0 w 198"/>
                  <a:gd name="T7" fmla="*/ 166 h 227"/>
                  <a:gd name="T8" fmla="*/ 111 w 198"/>
                  <a:gd name="T9" fmla="*/ 221 h 227"/>
                  <a:gd name="T10" fmla="*/ 115 w 198"/>
                  <a:gd name="T11" fmla="*/ 227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8" h="227">
                    <a:moveTo>
                      <a:pt x="115" y="227"/>
                    </a:moveTo>
                    <a:lnTo>
                      <a:pt x="198" y="60"/>
                    </a:lnTo>
                    <a:lnTo>
                      <a:pt x="97" y="0"/>
                    </a:lnTo>
                    <a:lnTo>
                      <a:pt x="0" y="166"/>
                    </a:lnTo>
                    <a:lnTo>
                      <a:pt x="111" y="221"/>
                    </a:lnTo>
                    <a:lnTo>
                      <a:pt x="115" y="227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39" name="Freeform 1328"/>
              <p:cNvSpPr>
                <a:spLocks/>
              </p:cNvSpPr>
              <p:nvPr/>
            </p:nvSpPr>
            <p:spPr bwMode="auto">
              <a:xfrm>
                <a:off x="-3401" y="2235"/>
                <a:ext cx="221" cy="248"/>
              </a:xfrm>
              <a:custGeom>
                <a:avLst/>
                <a:gdLst>
                  <a:gd name="T0" fmla="*/ 5 w 221"/>
                  <a:gd name="T1" fmla="*/ 9 h 249"/>
                  <a:gd name="T2" fmla="*/ 83 w 221"/>
                  <a:gd name="T3" fmla="*/ 249 h 249"/>
                  <a:gd name="T4" fmla="*/ 221 w 221"/>
                  <a:gd name="T5" fmla="*/ 226 h 249"/>
                  <a:gd name="T6" fmla="*/ 217 w 221"/>
                  <a:gd name="T7" fmla="*/ 46 h 249"/>
                  <a:gd name="T8" fmla="*/ 129 w 221"/>
                  <a:gd name="T9" fmla="*/ 9 h 249"/>
                  <a:gd name="T10" fmla="*/ 51 w 221"/>
                  <a:gd name="T11" fmla="*/ 0 h 249"/>
                  <a:gd name="T12" fmla="*/ 0 w 221"/>
                  <a:gd name="T13" fmla="*/ 4 h 249"/>
                  <a:gd name="T14" fmla="*/ 5 w 221"/>
                  <a:gd name="T15" fmla="*/ 9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1" h="249">
                    <a:moveTo>
                      <a:pt x="5" y="9"/>
                    </a:moveTo>
                    <a:lnTo>
                      <a:pt x="83" y="249"/>
                    </a:lnTo>
                    <a:lnTo>
                      <a:pt x="221" y="226"/>
                    </a:lnTo>
                    <a:lnTo>
                      <a:pt x="217" y="46"/>
                    </a:lnTo>
                    <a:lnTo>
                      <a:pt x="129" y="9"/>
                    </a:lnTo>
                    <a:lnTo>
                      <a:pt x="51" y="0"/>
                    </a:lnTo>
                    <a:lnTo>
                      <a:pt x="0" y="4"/>
                    </a:ln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40" name="Freeform 1329"/>
              <p:cNvSpPr>
                <a:spLocks/>
              </p:cNvSpPr>
              <p:nvPr/>
            </p:nvSpPr>
            <p:spPr bwMode="auto">
              <a:xfrm>
                <a:off x="-2728" y="1777"/>
                <a:ext cx="253" cy="226"/>
              </a:xfrm>
              <a:custGeom>
                <a:avLst/>
                <a:gdLst>
                  <a:gd name="T0" fmla="*/ 101 w 254"/>
                  <a:gd name="T1" fmla="*/ 228 h 228"/>
                  <a:gd name="T2" fmla="*/ 180 w 254"/>
                  <a:gd name="T3" fmla="*/ 198 h 228"/>
                  <a:gd name="T4" fmla="*/ 254 w 254"/>
                  <a:gd name="T5" fmla="*/ 46 h 228"/>
                  <a:gd name="T6" fmla="*/ 203 w 254"/>
                  <a:gd name="T7" fmla="*/ 0 h 228"/>
                  <a:gd name="T8" fmla="*/ 167 w 254"/>
                  <a:gd name="T9" fmla="*/ 41 h 228"/>
                  <a:gd name="T10" fmla="*/ 70 w 254"/>
                  <a:gd name="T11" fmla="*/ 4 h 228"/>
                  <a:gd name="T12" fmla="*/ 0 w 254"/>
                  <a:gd name="T13" fmla="*/ 169 h 228"/>
                  <a:gd name="T14" fmla="*/ 101 w 254"/>
                  <a:gd name="T15" fmla="*/ 228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4" h="228">
                    <a:moveTo>
                      <a:pt x="101" y="228"/>
                    </a:moveTo>
                    <a:lnTo>
                      <a:pt x="180" y="198"/>
                    </a:lnTo>
                    <a:lnTo>
                      <a:pt x="254" y="46"/>
                    </a:lnTo>
                    <a:lnTo>
                      <a:pt x="203" y="0"/>
                    </a:lnTo>
                    <a:lnTo>
                      <a:pt x="167" y="41"/>
                    </a:lnTo>
                    <a:lnTo>
                      <a:pt x="70" y="4"/>
                    </a:lnTo>
                    <a:lnTo>
                      <a:pt x="0" y="169"/>
                    </a:lnTo>
                    <a:lnTo>
                      <a:pt x="101" y="22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41" name="Freeform 1330"/>
              <p:cNvSpPr>
                <a:spLocks/>
              </p:cNvSpPr>
              <p:nvPr/>
            </p:nvSpPr>
            <p:spPr bwMode="auto">
              <a:xfrm>
                <a:off x="-3336" y="2380"/>
                <a:ext cx="775" cy="969"/>
              </a:xfrm>
              <a:custGeom>
                <a:avLst/>
                <a:gdLst>
                  <a:gd name="T0" fmla="*/ 0 w 774"/>
                  <a:gd name="T1" fmla="*/ 972 h 972"/>
                  <a:gd name="T2" fmla="*/ 553 w 774"/>
                  <a:gd name="T3" fmla="*/ 751 h 972"/>
                  <a:gd name="T4" fmla="*/ 774 w 774"/>
                  <a:gd name="T5" fmla="*/ 143 h 972"/>
                  <a:gd name="T6" fmla="*/ 387 w 774"/>
                  <a:gd name="T7" fmla="*/ 0 h 972"/>
                  <a:gd name="T8" fmla="*/ 0 w 774"/>
                  <a:gd name="T9" fmla="*/ 972 h 972"/>
                  <a:gd name="T10" fmla="*/ 0 w 774"/>
                  <a:gd name="T11" fmla="*/ 972 h 9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74" h="972">
                    <a:moveTo>
                      <a:pt x="0" y="972"/>
                    </a:moveTo>
                    <a:lnTo>
                      <a:pt x="553" y="751"/>
                    </a:lnTo>
                    <a:lnTo>
                      <a:pt x="774" y="143"/>
                    </a:lnTo>
                    <a:lnTo>
                      <a:pt x="387" y="0"/>
                    </a:lnTo>
                    <a:lnTo>
                      <a:pt x="0" y="972"/>
                    </a:lnTo>
                    <a:lnTo>
                      <a:pt x="0" y="972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42" name="Freeform 1331"/>
              <p:cNvSpPr>
                <a:spLocks/>
              </p:cNvSpPr>
              <p:nvPr/>
            </p:nvSpPr>
            <p:spPr bwMode="auto">
              <a:xfrm>
                <a:off x="-2954" y="2348"/>
                <a:ext cx="420" cy="162"/>
              </a:xfrm>
              <a:custGeom>
                <a:avLst/>
                <a:gdLst>
                  <a:gd name="T0" fmla="*/ 0 w 420"/>
                  <a:gd name="T1" fmla="*/ 19 h 161"/>
                  <a:gd name="T2" fmla="*/ 397 w 420"/>
                  <a:gd name="T3" fmla="*/ 161 h 161"/>
                  <a:gd name="T4" fmla="*/ 420 w 420"/>
                  <a:gd name="T5" fmla="*/ 124 h 161"/>
                  <a:gd name="T6" fmla="*/ 129 w 420"/>
                  <a:gd name="T7" fmla="*/ 0 h 161"/>
                  <a:gd name="T8" fmla="*/ 0 w 420"/>
                  <a:gd name="T9" fmla="*/ 19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0" h="161">
                    <a:moveTo>
                      <a:pt x="0" y="19"/>
                    </a:moveTo>
                    <a:lnTo>
                      <a:pt x="397" y="161"/>
                    </a:lnTo>
                    <a:lnTo>
                      <a:pt x="420" y="124"/>
                    </a:lnTo>
                    <a:lnTo>
                      <a:pt x="129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43" name="Freeform 1332"/>
              <p:cNvSpPr>
                <a:spLocks/>
              </p:cNvSpPr>
              <p:nvPr/>
            </p:nvSpPr>
            <p:spPr bwMode="auto">
              <a:xfrm>
                <a:off x="-1366" y="625"/>
                <a:ext cx="145" cy="124"/>
              </a:xfrm>
              <a:custGeom>
                <a:avLst/>
                <a:gdLst>
                  <a:gd name="T0" fmla="*/ 23 w 143"/>
                  <a:gd name="T1" fmla="*/ 0 h 124"/>
                  <a:gd name="T2" fmla="*/ 143 w 143"/>
                  <a:gd name="T3" fmla="*/ 60 h 124"/>
                  <a:gd name="T4" fmla="*/ 120 w 143"/>
                  <a:gd name="T5" fmla="*/ 124 h 124"/>
                  <a:gd name="T6" fmla="*/ 0 w 143"/>
                  <a:gd name="T7" fmla="*/ 69 h 124"/>
                  <a:gd name="T8" fmla="*/ 23 w 143"/>
                  <a:gd name="T9" fmla="*/ 0 h 124"/>
                  <a:gd name="T10" fmla="*/ 23 w 143"/>
                  <a:gd name="T11" fmla="*/ 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124">
                    <a:moveTo>
                      <a:pt x="23" y="0"/>
                    </a:moveTo>
                    <a:lnTo>
                      <a:pt x="143" y="60"/>
                    </a:lnTo>
                    <a:lnTo>
                      <a:pt x="120" y="124"/>
                    </a:lnTo>
                    <a:lnTo>
                      <a:pt x="0" y="69"/>
                    </a:ln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44" name="Freeform 1333"/>
              <p:cNvSpPr>
                <a:spLocks/>
              </p:cNvSpPr>
              <p:nvPr/>
            </p:nvSpPr>
            <p:spPr bwMode="auto">
              <a:xfrm>
                <a:off x="-1231" y="700"/>
                <a:ext cx="145" cy="124"/>
              </a:xfrm>
              <a:custGeom>
                <a:avLst/>
                <a:gdLst>
                  <a:gd name="T0" fmla="*/ 23 w 143"/>
                  <a:gd name="T1" fmla="*/ 0 h 126"/>
                  <a:gd name="T2" fmla="*/ 143 w 143"/>
                  <a:gd name="T3" fmla="*/ 60 h 126"/>
                  <a:gd name="T4" fmla="*/ 114 w 143"/>
                  <a:gd name="T5" fmla="*/ 126 h 126"/>
                  <a:gd name="T6" fmla="*/ 0 w 143"/>
                  <a:gd name="T7" fmla="*/ 69 h 126"/>
                  <a:gd name="T8" fmla="*/ 23 w 143"/>
                  <a:gd name="T9" fmla="*/ 0 h 126"/>
                  <a:gd name="T10" fmla="*/ 23 w 143"/>
                  <a:gd name="T11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126">
                    <a:moveTo>
                      <a:pt x="23" y="0"/>
                    </a:moveTo>
                    <a:lnTo>
                      <a:pt x="143" y="60"/>
                    </a:lnTo>
                    <a:lnTo>
                      <a:pt x="114" y="126"/>
                    </a:lnTo>
                    <a:lnTo>
                      <a:pt x="0" y="69"/>
                    </a:ln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45" name="Freeform 1334"/>
              <p:cNvSpPr>
                <a:spLocks/>
              </p:cNvSpPr>
              <p:nvPr/>
            </p:nvSpPr>
            <p:spPr bwMode="auto">
              <a:xfrm>
                <a:off x="-1027" y="797"/>
                <a:ext cx="151" cy="124"/>
              </a:xfrm>
              <a:custGeom>
                <a:avLst/>
                <a:gdLst>
                  <a:gd name="T0" fmla="*/ 30 w 150"/>
                  <a:gd name="T1" fmla="*/ 0 h 126"/>
                  <a:gd name="T2" fmla="*/ 150 w 150"/>
                  <a:gd name="T3" fmla="*/ 60 h 126"/>
                  <a:gd name="T4" fmla="*/ 121 w 150"/>
                  <a:gd name="T5" fmla="*/ 126 h 126"/>
                  <a:gd name="T6" fmla="*/ 0 w 150"/>
                  <a:gd name="T7" fmla="*/ 69 h 126"/>
                  <a:gd name="T8" fmla="*/ 30 w 150"/>
                  <a:gd name="T9" fmla="*/ 0 h 126"/>
                  <a:gd name="T10" fmla="*/ 30 w 150"/>
                  <a:gd name="T11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0" h="126">
                    <a:moveTo>
                      <a:pt x="30" y="0"/>
                    </a:moveTo>
                    <a:lnTo>
                      <a:pt x="150" y="60"/>
                    </a:lnTo>
                    <a:lnTo>
                      <a:pt x="121" y="126"/>
                    </a:lnTo>
                    <a:lnTo>
                      <a:pt x="0" y="69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46" name="Freeform 1335"/>
              <p:cNvSpPr>
                <a:spLocks/>
              </p:cNvSpPr>
              <p:nvPr/>
            </p:nvSpPr>
            <p:spPr bwMode="auto">
              <a:xfrm>
                <a:off x="-892" y="862"/>
                <a:ext cx="323" cy="210"/>
              </a:xfrm>
              <a:custGeom>
                <a:avLst/>
                <a:gdLst>
                  <a:gd name="T0" fmla="*/ 30 w 323"/>
                  <a:gd name="T1" fmla="*/ 0 h 214"/>
                  <a:gd name="T2" fmla="*/ 323 w 323"/>
                  <a:gd name="T3" fmla="*/ 149 h 214"/>
                  <a:gd name="T4" fmla="*/ 300 w 323"/>
                  <a:gd name="T5" fmla="*/ 214 h 214"/>
                  <a:gd name="T6" fmla="*/ 0 w 323"/>
                  <a:gd name="T7" fmla="*/ 69 h 214"/>
                  <a:gd name="T8" fmla="*/ 30 w 323"/>
                  <a:gd name="T9" fmla="*/ 0 h 214"/>
                  <a:gd name="T10" fmla="*/ 30 w 323"/>
                  <a:gd name="T11" fmla="*/ 0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3" h="214">
                    <a:moveTo>
                      <a:pt x="30" y="0"/>
                    </a:moveTo>
                    <a:lnTo>
                      <a:pt x="323" y="149"/>
                    </a:lnTo>
                    <a:lnTo>
                      <a:pt x="300" y="214"/>
                    </a:lnTo>
                    <a:lnTo>
                      <a:pt x="0" y="69"/>
                    </a:lnTo>
                    <a:lnTo>
                      <a:pt x="3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47" name="Freeform 1336"/>
              <p:cNvSpPr>
                <a:spLocks/>
              </p:cNvSpPr>
              <p:nvPr/>
            </p:nvSpPr>
            <p:spPr bwMode="auto">
              <a:xfrm>
                <a:off x="-1301" y="786"/>
                <a:ext cx="194" cy="232"/>
              </a:xfrm>
              <a:custGeom>
                <a:avLst/>
                <a:gdLst>
                  <a:gd name="T0" fmla="*/ 55 w 193"/>
                  <a:gd name="T1" fmla="*/ 0 h 230"/>
                  <a:gd name="T2" fmla="*/ 193 w 193"/>
                  <a:gd name="T3" fmla="*/ 64 h 230"/>
                  <a:gd name="T4" fmla="*/ 110 w 193"/>
                  <a:gd name="T5" fmla="*/ 230 h 230"/>
                  <a:gd name="T6" fmla="*/ 0 w 193"/>
                  <a:gd name="T7" fmla="*/ 124 h 230"/>
                  <a:gd name="T8" fmla="*/ 55 w 193"/>
                  <a:gd name="T9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3" h="230">
                    <a:moveTo>
                      <a:pt x="55" y="0"/>
                    </a:moveTo>
                    <a:lnTo>
                      <a:pt x="193" y="64"/>
                    </a:lnTo>
                    <a:lnTo>
                      <a:pt x="110" y="230"/>
                    </a:lnTo>
                    <a:lnTo>
                      <a:pt x="0" y="124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48" name="Freeform 1337"/>
              <p:cNvSpPr>
                <a:spLocks/>
              </p:cNvSpPr>
              <p:nvPr/>
            </p:nvSpPr>
            <p:spPr bwMode="auto">
              <a:xfrm>
                <a:off x="-1145" y="872"/>
                <a:ext cx="231" cy="269"/>
              </a:xfrm>
              <a:custGeom>
                <a:avLst/>
                <a:gdLst>
                  <a:gd name="T0" fmla="*/ 83 w 235"/>
                  <a:gd name="T1" fmla="*/ 0 h 272"/>
                  <a:gd name="T2" fmla="*/ 235 w 235"/>
                  <a:gd name="T3" fmla="*/ 74 h 272"/>
                  <a:gd name="T4" fmla="*/ 119 w 235"/>
                  <a:gd name="T5" fmla="*/ 272 h 272"/>
                  <a:gd name="T6" fmla="*/ 0 w 235"/>
                  <a:gd name="T7" fmla="*/ 175 h 272"/>
                  <a:gd name="T8" fmla="*/ 83 w 235"/>
                  <a:gd name="T9" fmla="*/ 0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272">
                    <a:moveTo>
                      <a:pt x="83" y="0"/>
                    </a:moveTo>
                    <a:lnTo>
                      <a:pt x="235" y="74"/>
                    </a:lnTo>
                    <a:lnTo>
                      <a:pt x="119" y="272"/>
                    </a:lnTo>
                    <a:lnTo>
                      <a:pt x="0" y="175"/>
                    </a:lnTo>
                    <a:lnTo>
                      <a:pt x="83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49" name="Freeform 1338"/>
              <p:cNvSpPr>
                <a:spLocks/>
              </p:cNvSpPr>
              <p:nvPr/>
            </p:nvSpPr>
            <p:spPr bwMode="auto">
              <a:xfrm>
                <a:off x="-1430" y="711"/>
                <a:ext cx="172" cy="199"/>
              </a:xfrm>
              <a:custGeom>
                <a:avLst/>
                <a:gdLst>
                  <a:gd name="T0" fmla="*/ 39 w 170"/>
                  <a:gd name="T1" fmla="*/ 0 h 198"/>
                  <a:gd name="T2" fmla="*/ 170 w 170"/>
                  <a:gd name="T3" fmla="*/ 69 h 198"/>
                  <a:gd name="T4" fmla="*/ 106 w 170"/>
                  <a:gd name="T5" fmla="*/ 198 h 198"/>
                  <a:gd name="T6" fmla="*/ 0 w 170"/>
                  <a:gd name="T7" fmla="*/ 92 h 198"/>
                  <a:gd name="T8" fmla="*/ 39 w 170"/>
                  <a:gd name="T9" fmla="*/ 0 h 198"/>
                  <a:gd name="T10" fmla="*/ 39 w 170"/>
                  <a:gd name="T11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0" h="198">
                    <a:moveTo>
                      <a:pt x="39" y="0"/>
                    </a:moveTo>
                    <a:lnTo>
                      <a:pt x="170" y="69"/>
                    </a:lnTo>
                    <a:lnTo>
                      <a:pt x="106" y="198"/>
                    </a:lnTo>
                    <a:lnTo>
                      <a:pt x="0" y="92"/>
                    </a:lnTo>
                    <a:lnTo>
                      <a:pt x="39" y="0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50" name="Freeform 1339"/>
              <p:cNvSpPr>
                <a:spLocks/>
              </p:cNvSpPr>
              <p:nvPr/>
            </p:nvSpPr>
            <p:spPr bwMode="auto">
              <a:xfrm>
                <a:off x="-1011" y="942"/>
                <a:ext cx="404" cy="425"/>
              </a:xfrm>
              <a:custGeom>
                <a:avLst/>
                <a:gdLst>
                  <a:gd name="T0" fmla="*/ 107 w 400"/>
                  <a:gd name="T1" fmla="*/ 0 h 426"/>
                  <a:gd name="T2" fmla="*/ 400 w 400"/>
                  <a:gd name="T3" fmla="*/ 149 h 426"/>
                  <a:gd name="T4" fmla="*/ 272 w 400"/>
                  <a:gd name="T5" fmla="*/ 426 h 426"/>
                  <a:gd name="T6" fmla="*/ 0 w 400"/>
                  <a:gd name="T7" fmla="*/ 223 h 426"/>
                  <a:gd name="T8" fmla="*/ 107 w 400"/>
                  <a:gd name="T9" fmla="*/ 0 h 426"/>
                  <a:gd name="T10" fmla="*/ 107 w 400"/>
                  <a:gd name="T11" fmla="*/ 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0" h="426">
                    <a:moveTo>
                      <a:pt x="107" y="0"/>
                    </a:moveTo>
                    <a:lnTo>
                      <a:pt x="400" y="149"/>
                    </a:lnTo>
                    <a:lnTo>
                      <a:pt x="272" y="426"/>
                    </a:lnTo>
                    <a:lnTo>
                      <a:pt x="0" y="223"/>
                    </a:lnTo>
                    <a:lnTo>
                      <a:pt x="107" y="0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51" name="Freeform 1340"/>
              <p:cNvSpPr>
                <a:spLocks/>
              </p:cNvSpPr>
              <p:nvPr/>
            </p:nvSpPr>
            <p:spPr bwMode="auto">
              <a:xfrm>
                <a:off x="-1177" y="748"/>
                <a:ext cx="172" cy="280"/>
              </a:xfrm>
              <a:custGeom>
                <a:avLst/>
                <a:gdLst>
                  <a:gd name="T0" fmla="*/ 28 w 175"/>
                  <a:gd name="T1" fmla="*/ 277 h 277"/>
                  <a:gd name="T2" fmla="*/ 120 w 175"/>
                  <a:gd name="T3" fmla="*/ 97 h 277"/>
                  <a:gd name="T4" fmla="*/ 175 w 175"/>
                  <a:gd name="T5" fmla="*/ 37 h 277"/>
                  <a:gd name="T6" fmla="*/ 111 w 175"/>
                  <a:gd name="T7" fmla="*/ 0 h 277"/>
                  <a:gd name="T8" fmla="*/ 93 w 175"/>
                  <a:gd name="T9" fmla="*/ 69 h 277"/>
                  <a:gd name="T10" fmla="*/ 0 w 175"/>
                  <a:gd name="T11" fmla="*/ 263 h 277"/>
                  <a:gd name="T12" fmla="*/ 28 w 175"/>
                  <a:gd name="T13" fmla="*/ 277 h 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5" h="277">
                    <a:moveTo>
                      <a:pt x="28" y="277"/>
                    </a:moveTo>
                    <a:lnTo>
                      <a:pt x="120" y="97"/>
                    </a:lnTo>
                    <a:lnTo>
                      <a:pt x="175" y="37"/>
                    </a:lnTo>
                    <a:lnTo>
                      <a:pt x="111" y="0"/>
                    </a:lnTo>
                    <a:lnTo>
                      <a:pt x="93" y="69"/>
                    </a:lnTo>
                    <a:lnTo>
                      <a:pt x="0" y="263"/>
                    </a:lnTo>
                    <a:lnTo>
                      <a:pt x="28" y="277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52" name="Freeform 1341"/>
              <p:cNvSpPr>
                <a:spLocks/>
              </p:cNvSpPr>
              <p:nvPr/>
            </p:nvSpPr>
            <p:spPr bwMode="auto">
              <a:xfrm>
                <a:off x="-1732" y="1077"/>
                <a:ext cx="861" cy="711"/>
              </a:xfrm>
              <a:custGeom>
                <a:avLst/>
                <a:gdLst>
                  <a:gd name="T0" fmla="*/ 0 w 862"/>
                  <a:gd name="T1" fmla="*/ 507 h 710"/>
                  <a:gd name="T2" fmla="*/ 300 w 862"/>
                  <a:gd name="T3" fmla="*/ 664 h 710"/>
                  <a:gd name="T4" fmla="*/ 378 w 862"/>
                  <a:gd name="T5" fmla="*/ 604 h 710"/>
                  <a:gd name="T6" fmla="*/ 475 w 862"/>
                  <a:gd name="T7" fmla="*/ 636 h 710"/>
                  <a:gd name="T8" fmla="*/ 489 w 862"/>
                  <a:gd name="T9" fmla="*/ 710 h 710"/>
                  <a:gd name="T10" fmla="*/ 558 w 862"/>
                  <a:gd name="T11" fmla="*/ 710 h 710"/>
                  <a:gd name="T12" fmla="*/ 553 w 862"/>
                  <a:gd name="T13" fmla="*/ 636 h 710"/>
                  <a:gd name="T14" fmla="*/ 595 w 862"/>
                  <a:gd name="T15" fmla="*/ 622 h 710"/>
                  <a:gd name="T16" fmla="*/ 862 w 862"/>
                  <a:gd name="T17" fmla="*/ 244 h 710"/>
                  <a:gd name="T18" fmla="*/ 549 w 862"/>
                  <a:gd name="T19" fmla="*/ 0 h 710"/>
                  <a:gd name="T20" fmla="*/ 480 w 862"/>
                  <a:gd name="T21" fmla="*/ 74 h 710"/>
                  <a:gd name="T22" fmla="*/ 553 w 862"/>
                  <a:gd name="T23" fmla="*/ 148 h 710"/>
                  <a:gd name="T24" fmla="*/ 535 w 862"/>
                  <a:gd name="T25" fmla="*/ 337 h 710"/>
                  <a:gd name="T26" fmla="*/ 461 w 862"/>
                  <a:gd name="T27" fmla="*/ 429 h 710"/>
                  <a:gd name="T28" fmla="*/ 369 w 862"/>
                  <a:gd name="T29" fmla="*/ 369 h 710"/>
                  <a:gd name="T30" fmla="*/ 300 w 862"/>
                  <a:gd name="T31" fmla="*/ 401 h 710"/>
                  <a:gd name="T32" fmla="*/ 240 w 862"/>
                  <a:gd name="T33" fmla="*/ 507 h 710"/>
                  <a:gd name="T34" fmla="*/ 199 w 862"/>
                  <a:gd name="T35" fmla="*/ 433 h 710"/>
                  <a:gd name="T36" fmla="*/ 125 w 862"/>
                  <a:gd name="T37" fmla="*/ 424 h 710"/>
                  <a:gd name="T38" fmla="*/ 0 w 862"/>
                  <a:gd name="T39" fmla="*/ 507 h 710"/>
                  <a:gd name="T40" fmla="*/ 0 w 862"/>
                  <a:gd name="T41" fmla="*/ 507 h 7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62" h="710">
                    <a:moveTo>
                      <a:pt x="0" y="507"/>
                    </a:moveTo>
                    <a:lnTo>
                      <a:pt x="300" y="664"/>
                    </a:lnTo>
                    <a:lnTo>
                      <a:pt x="378" y="604"/>
                    </a:lnTo>
                    <a:lnTo>
                      <a:pt x="475" y="636"/>
                    </a:lnTo>
                    <a:lnTo>
                      <a:pt x="489" y="710"/>
                    </a:lnTo>
                    <a:lnTo>
                      <a:pt x="558" y="710"/>
                    </a:lnTo>
                    <a:lnTo>
                      <a:pt x="553" y="636"/>
                    </a:lnTo>
                    <a:lnTo>
                      <a:pt x="595" y="622"/>
                    </a:lnTo>
                    <a:lnTo>
                      <a:pt x="862" y="244"/>
                    </a:lnTo>
                    <a:lnTo>
                      <a:pt x="549" y="0"/>
                    </a:lnTo>
                    <a:lnTo>
                      <a:pt x="480" y="74"/>
                    </a:lnTo>
                    <a:lnTo>
                      <a:pt x="553" y="148"/>
                    </a:lnTo>
                    <a:lnTo>
                      <a:pt x="535" y="337"/>
                    </a:lnTo>
                    <a:lnTo>
                      <a:pt x="461" y="429"/>
                    </a:lnTo>
                    <a:lnTo>
                      <a:pt x="369" y="369"/>
                    </a:lnTo>
                    <a:lnTo>
                      <a:pt x="300" y="401"/>
                    </a:lnTo>
                    <a:lnTo>
                      <a:pt x="240" y="507"/>
                    </a:lnTo>
                    <a:lnTo>
                      <a:pt x="199" y="433"/>
                    </a:lnTo>
                    <a:lnTo>
                      <a:pt x="125" y="424"/>
                    </a:lnTo>
                    <a:lnTo>
                      <a:pt x="0" y="507"/>
                    </a:lnTo>
                    <a:lnTo>
                      <a:pt x="0" y="507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53" name="Freeform 1342"/>
              <p:cNvSpPr>
                <a:spLocks/>
              </p:cNvSpPr>
              <p:nvPr/>
            </p:nvSpPr>
            <p:spPr bwMode="auto">
              <a:xfrm>
                <a:off x="-1818" y="975"/>
                <a:ext cx="630" cy="307"/>
              </a:xfrm>
              <a:custGeom>
                <a:avLst/>
                <a:gdLst>
                  <a:gd name="T0" fmla="*/ 0 w 627"/>
                  <a:gd name="T1" fmla="*/ 244 h 304"/>
                  <a:gd name="T2" fmla="*/ 88 w 627"/>
                  <a:gd name="T3" fmla="*/ 60 h 304"/>
                  <a:gd name="T4" fmla="*/ 512 w 627"/>
                  <a:gd name="T5" fmla="*/ 0 h 304"/>
                  <a:gd name="T6" fmla="*/ 627 w 627"/>
                  <a:gd name="T7" fmla="*/ 92 h 304"/>
                  <a:gd name="T8" fmla="*/ 521 w 627"/>
                  <a:gd name="T9" fmla="*/ 198 h 304"/>
                  <a:gd name="T10" fmla="*/ 452 w 627"/>
                  <a:gd name="T11" fmla="*/ 143 h 304"/>
                  <a:gd name="T12" fmla="*/ 378 w 627"/>
                  <a:gd name="T13" fmla="*/ 189 h 304"/>
                  <a:gd name="T14" fmla="*/ 309 w 627"/>
                  <a:gd name="T15" fmla="*/ 180 h 304"/>
                  <a:gd name="T16" fmla="*/ 272 w 627"/>
                  <a:gd name="T17" fmla="*/ 244 h 304"/>
                  <a:gd name="T18" fmla="*/ 212 w 627"/>
                  <a:gd name="T19" fmla="*/ 272 h 304"/>
                  <a:gd name="T20" fmla="*/ 157 w 627"/>
                  <a:gd name="T21" fmla="*/ 240 h 304"/>
                  <a:gd name="T22" fmla="*/ 106 w 627"/>
                  <a:gd name="T23" fmla="*/ 304 h 304"/>
                  <a:gd name="T24" fmla="*/ 0 w 627"/>
                  <a:gd name="T25" fmla="*/ 240 h 304"/>
                  <a:gd name="T26" fmla="*/ 0 w 627"/>
                  <a:gd name="T27" fmla="*/ 24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27" h="304">
                    <a:moveTo>
                      <a:pt x="0" y="244"/>
                    </a:moveTo>
                    <a:lnTo>
                      <a:pt x="88" y="60"/>
                    </a:lnTo>
                    <a:lnTo>
                      <a:pt x="512" y="0"/>
                    </a:lnTo>
                    <a:lnTo>
                      <a:pt x="627" y="92"/>
                    </a:lnTo>
                    <a:lnTo>
                      <a:pt x="521" y="198"/>
                    </a:lnTo>
                    <a:lnTo>
                      <a:pt x="452" y="143"/>
                    </a:lnTo>
                    <a:lnTo>
                      <a:pt x="378" y="189"/>
                    </a:lnTo>
                    <a:lnTo>
                      <a:pt x="309" y="180"/>
                    </a:lnTo>
                    <a:lnTo>
                      <a:pt x="272" y="244"/>
                    </a:lnTo>
                    <a:lnTo>
                      <a:pt x="212" y="272"/>
                    </a:lnTo>
                    <a:lnTo>
                      <a:pt x="157" y="240"/>
                    </a:lnTo>
                    <a:lnTo>
                      <a:pt x="106" y="304"/>
                    </a:lnTo>
                    <a:lnTo>
                      <a:pt x="0" y="240"/>
                    </a:lnTo>
                    <a:lnTo>
                      <a:pt x="0" y="244"/>
                    </a:lnTo>
                    <a:close/>
                  </a:path>
                </a:pathLst>
              </a:custGeom>
              <a:solidFill>
                <a:srgbClr val="FF9393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54" name="Freeform 1343"/>
              <p:cNvSpPr>
                <a:spLocks/>
              </p:cNvSpPr>
              <p:nvPr/>
            </p:nvSpPr>
            <p:spPr bwMode="auto">
              <a:xfrm>
                <a:off x="-860" y="1330"/>
                <a:ext cx="167" cy="135"/>
              </a:xfrm>
              <a:custGeom>
                <a:avLst/>
                <a:gdLst>
                  <a:gd name="T0" fmla="*/ 134 w 171"/>
                  <a:gd name="T1" fmla="*/ 133 h 133"/>
                  <a:gd name="T2" fmla="*/ 171 w 171"/>
                  <a:gd name="T3" fmla="*/ 96 h 133"/>
                  <a:gd name="T4" fmla="*/ 23 w 171"/>
                  <a:gd name="T5" fmla="*/ 0 h 133"/>
                  <a:gd name="T6" fmla="*/ 0 w 171"/>
                  <a:gd name="T7" fmla="*/ 23 h 133"/>
                  <a:gd name="T8" fmla="*/ 134 w 171"/>
                  <a:gd name="T9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133">
                    <a:moveTo>
                      <a:pt x="134" y="133"/>
                    </a:moveTo>
                    <a:lnTo>
                      <a:pt x="171" y="96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134" y="133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55" name="Freeform 1344"/>
              <p:cNvSpPr>
                <a:spLocks/>
              </p:cNvSpPr>
              <p:nvPr/>
            </p:nvSpPr>
            <p:spPr bwMode="auto">
              <a:xfrm>
                <a:off x="-1016" y="1362"/>
                <a:ext cx="328" cy="377"/>
              </a:xfrm>
              <a:custGeom>
                <a:avLst/>
                <a:gdLst>
                  <a:gd name="T0" fmla="*/ 152 w 331"/>
                  <a:gd name="T1" fmla="*/ 5 h 373"/>
                  <a:gd name="T2" fmla="*/ 290 w 331"/>
                  <a:gd name="T3" fmla="*/ 124 h 373"/>
                  <a:gd name="T4" fmla="*/ 331 w 331"/>
                  <a:gd name="T5" fmla="*/ 359 h 373"/>
                  <a:gd name="T6" fmla="*/ 225 w 331"/>
                  <a:gd name="T7" fmla="*/ 373 h 373"/>
                  <a:gd name="T8" fmla="*/ 0 w 331"/>
                  <a:gd name="T9" fmla="*/ 226 h 373"/>
                  <a:gd name="T10" fmla="*/ 142 w 331"/>
                  <a:gd name="T11" fmla="*/ 0 h 373"/>
                  <a:gd name="T12" fmla="*/ 152 w 331"/>
                  <a:gd name="T13" fmla="*/ 5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1" h="373">
                    <a:moveTo>
                      <a:pt x="152" y="5"/>
                    </a:moveTo>
                    <a:lnTo>
                      <a:pt x="290" y="124"/>
                    </a:lnTo>
                    <a:lnTo>
                      <a:pt x="331" y="359"/>
                    </a:lnTo>
                    <a:lnTo>
                      <a:pt x="225" y="373"/>
                    </a:lnTo>
                    <a:lnTo>
                      <a:pt x="0" y="226"/>
                    </a:lnTo>
                    <a:lnTo>
                      <a:pt x="142" y="0"/>
                    </a:lnTo>
                    <a:lnTo>
                      <a:pt x="152" y="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56" name="Freeform 1345"/>
              <p:cNvSpPr>
                <a:spLocks/>
              </p:cNvSpPr>
              <p:nvPr/>
            </p:nvSpPr>
            <p:spPr bwMode="auto">
              <a:xfrm>
                <a:off x="-607" y="1771"/>
                <a:ext cx="484" cy="285"/>
              </a:xfrm>
              <a:custGeom>
                <a:avLst/>
                <a:gdLst>
                  <a:gd name="T0" fmla="*/ 18 w 484"/>
                  <a:gd name="T1" fmla="*/ 286 h 286"/>
                  <a:gd name="T2" fmla="*/ 341 w 484"/>
                  <a:gd name="T3" fmla="*/ 217 h 286"/>
                  <a:gd name="T4" fmla="*/ 484 w 484"/>
                  <a:gd name="T5" fmla="*/ 93 h 286"/>
                  <a:gd name="T6" fmla="*/ 391 w 484"/>
                  <a:gd name="T7" fmla="*/ 0 h 286"/>
                  <a:gd name="T8" fmla="*/ 272 w 484"/>
                  <a:gd name="T9" fmla="*/ 102 h 286"/>
                  <a:gd name="T10" fmla="*/ 0 w 484"/>
                  <a:gd name="T11" fmla="*/ 157 h 286"/>
                  <a:gd name="T12" fmla="*/ 18 w 484"/>
                  <a:gd name="T13" fmla="*/ 286 h 286"/>
                  <a:gd name="T14" fmla="*/ 18 w 484"/>
                  <a:gd name="T15" fmla="*/ 286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84" h="286">
                    <a:moveTo>
                      <a:pt x="18" y="286"/>
                    </a:moveTo>
                    <a:lnTo>
                      <a:pt x="341" y="217"/>
                    </a:lnTo>
                    <a:lnTo>
                      <a:pt x="484" y="93"/>
                    </a:lnTo>
                    <a:lnTo>
                      <a:pt x="391" y="0"/>
                    </a:lnTo>
                    <a:lnTo>
                      <a:pt x="272" y="102"/>
                    </a:lnTo>
                    <a:lnTo>
                      <a:pt x="0" y="157"/>
                    </a:lnTo>
                    <a:lnTo>
                      <a:pt x="18" y="286"/>
                    </a:lnTo>
                    <a:lnTo>
                      <a:pt x="18" y="28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57" name="Freeform 1346"/>
              <p:cNvSpPr>
                <a:spLocks/>
              </p:cNvSpPr>
              <p:nvPr/>
            </p:nvSpPr>
            <p:spPr bwMode="auto">
              <a:xfrm>
                <a:off x="-537" y="1675"/>
                <a:ext cx="237" cy="205"/>
              </a:xfrm>
              <a:custGeom>
                <a:avLst/>
                <a:gdLst>
                  <a:gd name="T0" fmla="*/ 42 w 235"/>
                  <a:gd name="T1" fmla="*/ 0 h 203"/>
                  <a:gd name="T2" fmla="*/ 235 w 235"/>
                  <a:gd name="T3" fmla="*/ 139 h 203"/>
                  <a:gd name="T4" fmla="*/ 185 w 235"/>
                  <a:gd name="T5" fmla="*/ 171 h 203"/>
                  <a:gd name="T6" fmla="*/ 37 w 235"/>
                  <a:gd name="T7" fmla="*/ 203 h 203"/>
                  <a:gd name="T8" fmla="*/ 0 w 235"/>
                  <a:gd name="T9" fmla="*/ 56 h 203"/>
                  <a:gd name="T10" fmla="*/ 42 w 235"/>
                  <a:gd name="T11" fmla="*/ 0 h 203"/>
                  <a:gd name="T12" fmla="*/ 42 w 235"/>
                  <a:gd name="T13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5" h="203">
                    <a:moveTo>
                      <a:pt x="42" y="0"/>
                    </a:moveTo>
                    <a:lnTo>
                      <a:pt x="235" y="139"/>
                    </a:lnTo>
                    <a:lnTo>
                      <a:pt x="185" y="171"/>
                    </a:lnTo>
                    <a:lnTo>
                      <a:pt x="37" y="203"/>
                    </a:lnTo>
                    <a:lnTo>
                      <a:pt x="0" y="56"/>
                    </a:lnTo>
                    <a:lnTo>
                      <a:pt x="42" y="0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58" name="Freeform 1347"/>
              <p:cNvSpPr>
                <a:spLocks/>
              </p:cNvSpPr>
              <p:nvPr/>
            </p:nvSpPr>
            <p:spPr bwMode="auto">
              <a:xfrm>
                <a:off x="-488" y="1605"/>
                <a:ext cx="242" cy="199"/>
              </a:xfrm>
              <a:custGeom>
                <a:avLst/>
                <a:gdLst>
                  <a:gd name="T0" fmla="*/ 36 w 244"/>
                  <a:gd name="T1" fmla="*/ 0 h 198"/>
                  <a:gd name="T2" fmla="*/ 244 w 244"/>
                  <a:gd name="T3" fmla="*/ 152 h 198"/>
                  <a:gd name="T4" fmla="*/ 202 w 244"/>
                  <a:gd name="T5" fmla="*/ 198 h 198"/>
                  <a:gd name="T6" fmla="*/ 0 w 244"/>
                  <a:gd name="T7" fmla="*/ 59 h 198"/>
                  <a:gd name="T8" fmla="*/ 32 w 244"/>
                  <a:gd name="T9" fmla="*/ 9 h 198"/>
                  <a:gd name="T10" fmla="*/ 36 w 244"/>
                  <a:gd name="T11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4" h="198">
                    <a:moveTo>
                      <a:pt x="36" y="0"/>
                    </a:moveTo>
                    <a:lnTo>
                      <a:pt x="244" y="152"/>
                    </a:lnTo>
                    <a:lnTo>
                      <a:pt x="202" y="198"/>
                    </a:lnTo>
                    <a:lnTo>
                      <a:pt x="0" y="59"/>
                    </a:lnTo>
                    <a:lnTo>
                      <a:pt x="32" y="9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59" name="Freeform 1348"/>
              <p:cNvSpPr>
                <a:spLocks/>
              </p:cNvSpPr>
              <p:nvPr/>
            </p:nvSpPr>
            <p:spPr bwMode="auto">
              <a:xfrm>
                <a:off x="-698" y="1448"/>
                <a:ext cx="221" cy="199"/>
              </a:xfrm>
              <a:custGeom>
                <a:avLst/>
                <a:gdLst>
                  <a:gd name="T0" fmla="*/ 69 w 221"/>
                  <a:gd name="T1" fmla="*/ 115 h 198"/>
                  <a:gd name="T2" fmla="*/ 185 w 221"/>
                  <a:gd name="T3" fmla="*/ 198 h 198"/>
                  <a:gd name="T4" fmla="*/ 221 w 221"/>
                  <a:gd name="T5" fmla="*/ 147 h 198"/>
                  <a:gd name="T6" fmla="*/ 28 w 221"/>
                  <a:gd name="T7" fmla="*/ 0 h 198"/>
                  <a:gd name="T8" fmla="*/ 0 w 221"/>
                  <a:gd name="T9" fmla="*/ 32 h 198"/>
                  <a:gd name="T10" fmla="*/ 9 w 221"/>
                  <a:gd name="T11" fmla="*/ 111 h 198"/>
                  <a:gd name="T12" fmla="*/ 69 w 221"/>
                  <a:gd name="T13" fmla="*/ 11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198">
                    <a:moveTo>
                      <a:pt x="69" y="115"/>
                    </a:moveTo>
                    <a:lnTo>
                      <a:pt x="185" y="198"/>
                    </a:lnTo>
                    <a:lnTo>
                      <a:pt x="221" y="147"/>
                    </a:lnTo>
                    <a:lnTo>
                      <a:pt x="28" y="0"/>
                    </a:lnTo>
                    <a:lnTo>
                      <a:pt x="0" y="32"/>
                    </a:lnTo>
                    <a:lnTo>
                      <a:pt x="9" y="111"/>
                    </a:lnTo>
                    <a:lnTo>
                      <a:pt x="69" y="115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60" name="Freeform 1349"/>
              <p:cNvSpPr>
                <a:spLocks/>
              </p:cNvSpPr>
              <p:nvPr/>
            </p:nvSpPr>
            <p:spPr bwMode="auto">
              <a:xfrm>
                <a:off x="-677" y="1567"/>
                <a:ext cx="161" cy="172"/>
              </a:xfrm>
              <a:custGeom>
                <a:avLst/>
                <a:gdLst>
                  <a:gd name="T0" fmla="*/ 106 w 161"/>
                  <a:gd name="T1" fmla="*/ 156 h 170"/>
                  <a:gd name="T2" fmla="*/ 161 w 161"/>
                  <a:gd name="T3" fmla="*/ 83 h 170"/>
                  <a:gd name="T4" fmla="*/ 50 w 161"/>
                  <a:gd name="T5" fmla="*/ 0 h 170"/>
                  <a:gd name="T6" fmla="*/ 0 w 161"/>
                  <a:gd name="T7" fmla="*/ 0 h 170"/>
                  <a:gd name="T8" fmla="*/ 23 w 161"/>
                  <a:gd name="T9" fmla="*/ 170 h 170"/>
                  <a:gd name="T10" fmla="*/ 106 w 161"/>
                  <a:gd name="T11" fmla="*/ 156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1" h="170">
                    <a:moveTo>
                      <a:pt x="106" y="156"/>
                    </a:moveTo>
                    <a:lnTo>
                      <a:pt x="161" y="83"/>
                    </a:lnTo>
                    <a:lnTo>
                      <a:pt x="50" y="0"/>
                    </a:lnTo>
                    <a:lnTo>
                      <a:pt x="0" y="0"/>
                    </a:lnTo>
                    <a:lnTo>
                      <a:pt x="23" y="170"/>
                    </a:lnTo>
                    <a:lnTo>
                      <a:pt x="106" y="15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61" name="Freeform 1350"/>
              <p:cNvSpPr>
                <a:spLocks/>
              </p:cNvSpPr>
              <p:nvPr/>
            </p:nvSpPr>
            <p:spPr bwMode="auto">
              <a:xfrm>
                <a:off x="-645" y="1750"/>
                <a:ext cx="135" cy="151"/>
              </a:xfrm>
              <a:custGeom>
                <a:avLst/>
                <a:gdLst>
                  <a:gd name="T0" fmla="*/ 23 w 134"/>
                  <a:gd name="T1" fmla="*/ 152 h 152"/>
                  <a:gd name="T2" fmla="*/ 134 w 134"/>
                  <a:gd name="T3" fmla="*/ 138 h 152"/>
                  <a:gd name="T4" fmla="*/ 106 w 134"/>
                  <a:gd name="T5" fmla="*/ 0 h 152"/>
                  <a:gd name="T6" fmla="*/ 0 w 134"/>
                  <a:gd name="T7" fmla="*/ 14 h 152"/>
                  <a:gd name="T8" fmla="*/ 23 w 134"/>
                  <a:gd name="T9" fmla="*/ 152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152">
                    <a:moveTo>
                      <a:pt x="23" y="152"/>
                    </a:moveTo>
                    <a:lnTo>
                      <a:pt x="134" y="138"/>
                    </a:lnTo>
                    <a:lnTo>
                      <a:pt x="106" y="0"/>
                    </a:lnTo>
                    <a:lnTo>
                      <a:pt x="0" y="14"/>
                    </a:lnTo>
                    <a:lnTo>
                      <a:pt x="23" y="152"/>
                    </a:lnTo>
                    <a:close/>
                  </a:path>
                </a:pathLst>
              </a:custGeom>
              <a:solidFill>
                <a:srgbClr val="FF9393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62" name="Freeform 1351"/>
              <p:cNvSpPr>
                <a:spLocks/>
              </p:cNvSpPr>
              <p:nvPr/>
            </p:nvSpPr>
            <p:spPr bwMode="auto">
              <a:xfrm>
                <a:off x="-182" y="1352"/>
                <a:ext cx="409" cy="501"/>
              </a:xfrm>
              <a:custGeom>
                <a:avLst/>
                <a:gdLst>
                  <a:gd name="T0" fmla="*/ 414 w 414"/>
                  <a:gd name="T1" fmla="*/ 258 h 502"/>
                  <a:gd name="T2" fmla="*/ 331 w 414"/>
                  <a:gd name="T3" fmla="*/ 0 h 502"/>
                  <a:gd name="T4" fmla="*/ 64 w 414"/>
                  <a:gd name="T5" fmla="*/ 78 h 502"/>
                  <a:gd name="T6" fmla="*/ 101 w 414"/>
                  <a:gd name="T7" fmla="*/ 198 h 502"/>
                  <a:gd name="T8" fmla="*/ 152 w 414"/>
                  <a:gd name="T9" fmla="*/ 272 h 502"/>
                  <a:gd name="T10" fmla="*/ 0 w 414"/>
                  <a:gd name="T11" fmla="*/ 401 h 502"/>
                  <a:gd name="T12" fmla="*/ 87 w 414"/>
                  <a:gd name="T13" fmla="*/ 502 h 502"/>
                  <a:gd name="T14" fmla="*/ 414 w 414"/>
                  <a:gd name="T15" fmla="*/ 258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4" h="502">
                    <a:moveTo>
                      <a:pt x="414" y="258"/>
                    </a:moveTo>
                    <a:lnTo>
                      <a:pt x="331" y="0"/>
                    </a:lnTo>
                    <a:lnTo>
                      <a:pt x="64" y="78"/>
                    </a:lnTo>
                    <a:lnTo>
                      <a:pt x="101" y="198"/>
                    </a:lnTo>
                    <a:lnTo>
                      <a:pt x="152" y="272"/>
                    </a:lnTo>
                    <a:lnTo>
                      <a:pt x="0" y="401"/>
                    </a:lnTo>
                    <a:lnTo>
                      <a:pt x="87" y="502"/>
                    </a:lnTo>
                    <a:lnTo>
                      <a:pt x="414" y="258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63" name="Freeform 1352"/>
              <p:cNvSpPr>
                <a:spLocks/>
              </p:cNvSpPr>
              <p:nvPr/>
            </p:nvSpPr>
            <p:spPr bwMode="auto">
              <a:xfrm>
                <a:off x="-332" y="1212"/>
                <a:ext cx="468" cy="253"/>
              </a:xfrm>
              <a:custGeom>
                <a:avLst/>
                <a:gdLst>
                  <a:gd name="T0" fmla="*/ 32 w 470"/>
                  <a:gd name="T1" fmla="*/ 253 h 253"/>
                  <a:gd name="T2" fmla="*/ 470 w 470"/>
                  <a:gd name="T3" fmla="*/ 115 h 253"/>
                  <a:gd name="T4" fmla="*/ 429 w 470"/>
                  <a:gd name="T5" fmla="*/ 0 h 253"/>
                  <a:gd name="T6" fmla="*/ 0 w 470"/>
                  <a:gd name="T7" fmla="*/ 134 h 253"/>
                  <a:gd name="T8" fmla="*/ 32 w 470"/>
                  <a:gd name="T9" fmla="*/ 253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0" h="253">
                    <a:moveTo>
                      <a:pt x="32" y="253"/>
                    </a:moveTo>
                    <a:lnTo>
                      <a:pt x="470" y="115"/>
                    </a:lnTo>
                    <a:lnTo>
                      <a:pt x="429" y="0"/>
                    </a:lnTo>
                    <a:lnTo>
                      <a:pt x="0" y="134"/>
                    </a:lnTo>
                    <a:lnTo>
                      <a:pt x="32" y="253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64" name="Freeform 1353"/>
              <p:cNvSpPr>
                <a:spLocks/>
              </p:cNvSpPr>
              <p:nvPr/>
            </p:nvSpPr>
            <p:spPr bwMode="auto">
              <a:xfrm>
                <a:off x="-392" y="1556"/>
                <a:ext cx="253" cy="178"/>
              </a:xfrm>
              <a:custGeom>
                <a:avLst/>
                <a:gdLst>
                  <a:gd name="T0" fmla="*/ 180 w 254"/>
                  <a:gd name="T1" fmla="*/ 175 h 175"/>
                  <a:gd name="T2" fmla="*/ 254 w 254"/>
                  <a:gd name="T3" fmla="*/ 124 h 175"/>
                  <a:gd name="T4" fmla="*/ 46 w 254"/>
                  <a:gd name="T5" fmla="*/ 0 h 175"/>
                  <a:gd name="T6" fmla="*/ 0 w 254"/>
                  <a:gd name="T7" fmla="*/ 46 h 175"/>
                  <a:gd name="T8" fmla="*/ 180 w 254"/>
                  <a:gd name="T9" fmla="*/ 175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4" h="175">
                    <a:moveTo>
                      <a:pt x="180" y="175"/>
                    </a:moveTo>
                    <a:lnTo>
                      <a:pt x="254" y="124"/>
                    </a:lnTo>
                    <a:lnTo>
                      <a:pt x="46" y="0"/>
                    </a:lnTo>
                    <a:lnTo>
                      <a:pt x="0" y="46"/>
                    </a:lnTo>
                    <a:lnTo>
                      <a:pt x="180" y="175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65" name="Freeform 1354"/>
              <p:cNvSpPr>
                <a:spLocks/>
              </p:cNvSpPr>
              <p:nvPr/>
            </p:nvSpPr>
            <p:spPr bwMode="auto">
              <a:xfrm>
                <a:off x="-332" y="1432"/>
                <a:ext cx="280" cy="242"/>
              </a:xfrm>
              <a:custGeom>
                <a:avLst/>
                <a:gdLst>
                  <a:gd name="T0" fmla="*/ 203 w 281"/>
                  <a:gd name="T1" fmla="*/ 240 h 240"/>
                  <a:gd name="T2" fmla="*/ 281 w 281"/>
                  <a:gd name="T3" fmla="*/ 180 h 240"/>
                  <a:gd name="T4" fmla="*/ 212 w 281"/>
                  <a:gd name="T5" fmla="*/ 106 h 240"/>
                  <a:gd name="T6" fmla="*/ 185 w 281"/>
                  <a:gd name="T7" fmla="*/ 0 h 240"/>
                  <a:gd name="T8" fmla="*/ 28 w 281"/>
                  <a:gd name="T9" fmla="*/ 60 h 240"/>
                  <a:gd name="T10" fmla="*/ 0 w 281"/>
                  <a:gd name="T11" fmla="*/ 101 h 240"/>
                  <a:gd name="T12" fmla="*/ 203 w 281"/>
                  <a:gd name="T13" fmla="*/ 24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1" h="240">
                    <a:moveTo>
                      <a:pt x="203" y="240"/>
                    </a:moveTo>
                    <a:lnTo>
                      <a:pt x="281" y="180"/>
                    </a:lnTo>
                    <a:lnTo>
                      <a:pt x="212" y="106"/>
                    </a:lnTo>
                    <a:lnTo>
                      <a:pt x="185" y="0"/>
                    </a:lnTo>
                    <a:lnTo>
                      <a:pt x="28" y="60"/>
                    </a:lnTo>
                    <a:lnTo>
                      <a:pt x="0" y="101"/>
                    </a:lnTo>
                    <a:lnTo>
                      <a:pt x="203" y="24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66" name="Freeform 1355"/>
              <p:cNvSpPr>
                <a:spLocks/>
              </p:cNvSpPr>
              <p:nvPr/>
            </p:nvSpPr>
            <p:spPr bwMode="auto">
              <a:xfrm>
                <a:off x="-661" y="1357"/>
                <a:ext cx="328" cy="226"/>
              </a:xfrm>
              <a:custGeom>
                <a:avLst/>
                <a:gdLst>
                  <a:gd name="T0" fmla="*/ 295 w 327"/>
                  <a:gd name="T1" fmla="*/ 0 h 222"/>
                  <a:gd name="T2" fmla="*/ 327 w 327"/>
                  <a:gd name="T3" fmla="*/ 120 h 222"/>
                  <a:gd name="T4" fmla="*/ 249 w 327"/>
                  <a:gd name="T5" fmla="*/ 222 h 222"/>
                  <a:gd name="T6" fmla="*/ 0 w 327"/>
                  <a:gd name="T7" fmla="*/ 60 h 222"/>
                  <a:gd name="T8" fmla="*/ 46 w 327"/>
                  <a:gd name="T9" fmla="*/ 10 h 222"/>
                  <a:gd name="T10" fmla="*/ 295 w 327"/>
                  <a:gd name="T11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7" h="222">
                    <a:moveTo>
                      <a:pt x="295" y="0"/>
                    </a:moveTo>
                    <a:lnTo>
                      <a:pt x="327" y="120"/>
                    </a:lnTo>
                    <a:lnTo>
                      <a:pt x="249" y="222"/>
                    </a:lnTo>
                    <a:lnTo>
                      <a:pt x="0" y="60"/>
                    </a:lnTo>
                    <a:lnTo>
                      <a:pt x="46" y="10"/>
                    </a:lnTo>
                    <a:lnTo>
                      <a:pt x="295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67" name="Freeform 1356"/>
              <p:cNvSpPr>
                <a:spLocks/>
              </p:cNvSpPr>
              <p:nvPr/>
            </p:nvSpPr>
            <p:spPr bwMode="auto">
              <a:xfrm>
                <a:off x="-714" y="1201"/>
                <a:ext cx="215" cy="194"/>
              </a:xfrm>
              <a:custGeom>
                <a:avLst/>
                <a:gdLst>
                  <a:gd name="T0" fmla="*/ 129 w 216"/>
                  <a:gd name="T1" fmla="*/ 96 h 189"/>
                  <a:gd name="T2" fmla="*/ 216 w 216"/>
                  <a:gd name="T3" fmla="*/ 41 h 189"/>
                  <a:gd name="T4" fmla="*/ 92 w 216"/>
                  <a:gd name="T5" fmla="*/ 0 h 189"/>
                  <a:gd name="T6" fmla="*/ 55 w 216"/>
                  <a:gd name="T7" fmla="*/ 64 h 189"/>
                  <a:gd name="T8" fmla="*/ 0 w 216"/>
                  <a:gd name="T9" fmla="*/ 161 h 189"/>
                  <a:gd name="T10" fmla="*/ 27 w 216"/>
                  <a:gd name="T11" fmla="*/ 189 h 189"/>
                  <a:gd name="T12" fmla="*/ 129 w 216"/>
                  <a:gd name="T13" fmla="*/ 96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6" h="189">
                    <a:moveTo>
                      <a:pt x="129" y="96"/>
                    </a:moveTo>
                    <a:lnTo>
                      <a:pt x="216" y="41"/>
                    </a:lnTo>
                    <a:lnTo>
                      <a:pt x="92" y="0"/>
                    </a:lnTo>
                    <a:lnTo>
                      <a:pt x="55" y="64"/>
                    </a:lnTo>
                    <a:lnTo>
                      <a:pt x="0" y="161"/>
                    </a:lnTo>
                    <a:lnTo>
                      <a:pt x="27" y="189"/>
                    </a:lnTo>
                    <a:lnTo>
                      <a:pt x="129" y="96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68" name="Freeform 1357"/>
              <p:cNvSpPr>
                <a:spLocks/>
              </p:cNvSpPr>
              <p:nvPr/>
            </p:nvSpPr>
            <p:spPr bwMode="auto">
              <a:xfrm>
                <a:off x="-569" y="1023"/>
                <a:ext cx="92" cy="97"/>
              </a:xfrm>
              <a:custGeom>
                <a:avLst/>
                <a:gdLst>
                  <a:gd name="T0" fmla="*/ 73 w 96"/>
                  <a:gd name="T1" fmla="*/ 97 h 97"/>
                  <a:gd name="T2" fmla="*/ 96 w 96"/>
                  <a:gd name="T3" fmla="*/ 37 h 97"/>
                  <a:gd name="T4" fmla="*/ 32 w 96"/>
                  <a:gd name="T5" fmla="*/ 0 h 97"/>
                  <a:gd name="T6" fmla="*/ 0 w 96"/>
                  <a:gd name="T7" fmla="*/ 69 h 97"/>
                  <a:gd name="T8" fmla="*/ 73 w 96"/>
                  <a:gd name="T9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7">
                    <a:moveTo>
                      <a:pt x="73" y="97"/>
                    </a:moveTo>
                    <a:lnTo>
                      <a:pt x="96" y="37"/>
                    </a:lnTo>
                    <a:lnTo>
                      <a:pt x="32" y="0"/>
                    </a:lnTo>
                    <a:lnTo>
                      <a:pt x="0" y="69"/>
                    </a:lnTo>
                    <a:lnTo>
                      <a:pt x="73" y="97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69" name="Freeform 1358"/>
              <p:cNvSpPr>
                <a:spLocks/>
              </p:cNvSpPr>
              <p:nvPr/>
            </p:nvSpPr>
            <p:spPr bwMode="auto">
              <a:xfrm>
                <a:off x="-612" y="1098"/>
                <a:ext cx="97" cy="97"/>
              </a:xfrm>
              <a:custGeom>
                <a:avLst/>
                <a:gdLst>
                  <a:gd name="T0" fmla="*/ 73 w 96"/>
                  <a:gd name="T1" fmla="*/ 97 h 97"/>
                  <a:gd name="T2" fmla="*/ 96 w 96"/>
                  <a:gd name="T3" fmla="*/ 37 h 97"/>
                  <a:gd name="T4" fmla="*/ 32 w 96"/>
                  <a:gd name="T5" fmla="*/ 0 h 97"/>
                  <a:gd name="T6" fmla="*/ 0 w 96"/>
                  <a:gd name="T7" fmla="*/ 69 h 97"/>
                  <a:gd name="T8" fmla="*/ 73 w 96"/>
                  <a:gd name="T9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97">
                    <a:moveTo>
                      <a:pt x="73" y="97"/>
                    </a:moveTo>
                    <a:lnTo>
                      <a:pt x="96" y="37"/>
                    </a:lnTo>
                    <a:lnTo>
                      <a:pt x="32" y="0"/>
                    </a:lnTo>
                    <a:lnTo>
                      <a:pt x="0" y="69"/>
                    </a:lnTo>
                    <a:lnTo>
                      <a:pt x="73" y="97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70" name="Freeform 1359"/>
              <p:cNvSpPr>
                <a:spLocks/>
              </p:cNvSpPr>
              <p:nvPr/>
            </p:nvSpPr>
            <p:spPr bwMode="auto">
              <a:xfrm>
                <a:off x="-445" y="905"/>
                <a:ext cx="145" cy="135"/>
              </a:xfrm>
              <a:custGeom>
                <a:avLst/>
                <a:gdLst>
                  <a:gd name="T0" fmla="*/ 147 w 147"/>
                  <a:gd name="T1" fmla="*/ 51 h 138"/>
                  <a:gd name="T2" fmla="*/ 101 w 147"/>
                  <a:gd name="T3" fmla="*/ 138 h 138"/>
                  <a:gd name="T4" fmla="*/ 0 w 147"/>
                  <a:gd name="T5" fmla="*/ 125 h 138"/>
                  <a:gd name="T6" fmla="*/ 51 w 147"/>
                  <a:gd name="T7" fmla="*/ 0 h 138"/>
                  <a:gd name="T8" fmla="*/ 147 w 147"/>
                  <a:gd name="T9" fmla="*/ 51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38">
                    <a:moveTo>
                      <a:pt x="147" y="51"/>
                    </a:moveTo>
                    <a:lnTo>
                      <a:pt x="101" y="138"/>
                    </a:lnTo>
                    <a:lnTo>
                      <a:pt x="0" y="125"/>
                    </a:lnTo>
                    <a:lnTo>
                      <a:pt x="51" y="0"/>
                    </a:lnTo>
                    <a:lnTo>
                      <a:pt x="147" y="51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71" name="Freeform 1360"/>
              <p:cNvSpPr>
                <a:spLocks/>
              </p:cNvSpPr>
              <p:nvPr/>
            </p:nvSpPr>
            <p:spPr bwMode="auto">
              <a:xfrm>
                <a:off x="-515" y="1163"/>
                <a:ext cx="237" cy="145"/>
              </a:xfrm>
              <a:custGeom>
                <a:avLst/>
                <a:gdLst>
                  <a:gd name="T0" fmla="*/ 23 w 240"/>
                  <a:gd name="T1" fmla="*/ 0 h 148"/>
                  <a:gd name="T2" fmla="*/ 157 w 240"/>
                  <a:gd name="T3" fmla="*/ 28 h 148"/>
                  <a:gd name="T4" fmla="*/ 221 w 240"/>
                  <a:gd name="T5" fmla="*/ 83 h 148"/>
                  <a:gd name="T6" fmla="*/ 240 w 240"/>
                  <a:gd name="T7" fmla="*/ 138 h 148"/>
                  <a:gd name="T8" fmla="*/ 180 w 240"/>
                  <a:gd name="T9" fmla="*/ 148 h 148"/>
                  <a:gd name="T10" fmla="*/ 157 w 240"/>
                  <a:gd name="T11" fmla="*/ 88 h 148"/>
                  <a:gd name="T12" fmla="*/ 0 w 240"/>
                  <a:gd name="T13" fmla="*/ 56 h 148"/>
                  <a:gd name="T14" fmla="*/ 23 w 240"/>
                  <a:gd name="T1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0" h="148">
                    <a:moveTo>
                      <a:pt x="23" y="0"/>
                    </a:moveTo>
                    <a:lnTo>
                      <a:pt x="157" y="28"/>
                    </a:lnTo>
                    <a:lnTo>
                      <a:pt x="221" y="83"/>
                    </a:lnTo>
                    <a:lnTo>
                      <a:pt x="240" y="138"/>
                    </a:lnTo>
                    <a:lnTo>
                      <a:pt x="180" y="148"/>
                    </a:lnTo>
                    <a:lnTo>
                      <a:pt x="157" y="88"/>
                    </a:lnTo>
                    <a:lnTo>
                      <a:pt x="0" y="56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72" name="Freeform 1361"/>
              <p:cNvSpPr>
                <a:spLocks/>
              </p:cNvSpPr>
              <p:nvPr/>
            </p:nvSpPr>
            <p:spPr bwMode="auto">
              <a:xfrm>
                <a:off x="-822" y="1911"/>
                <a:ext cx="178" cy="129"/>
              </a:xfrm>
              <a:custGeom>
                <a:avLst/>
                <a:gdLst>
                  <a:gd name="T0" fmla="*/ 152 w 175"/>
                  <a:gd name="T1" fmla="*/ 0 h 129"/>
                  <a:gd name="T2" fmla="*/ 175 w 175"/>
                  <a:gd name="T3" fmla="*/ 106 h 129"/>
                  <a:gd name="T4" fmla="*/ 18 w 175"/>
                  <a:gd name="T5" fmla="*/ 129 h 129"/>
                  <a:gd name="T6" fmla="*/ 0 w 175"/>
                  <a:gd name="T7" fmla="*/ 23 h 129"/>
                  <a:gd name="T8" fmla="*/ 152 w 175"/>
                  <a:gd name="T9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129">
                    <a:moveTo>
                      <a:pt x="152" y="0"/>
                    </a:moveTo>
                    <a:lnTo>
                      <a:pt x="175" y="106"/>
                    </a:lnTo>
                    <a:lnTo>
                      <a:pt x="18" y="129"/>
                    </a:lnTo>
                    <a:lnTo>
                      <a:pt x="0" y="23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73" name="Freeform 1362"/>
              <p:cNvSpPr>
                <a:spLocks/>
              </p:cNvSpPr>
              <p:nvPr/>
            </p:nvSpPr>
            <p:spPr bwMode="auto">
              <a:xfrm>
                <a:off x="-1097" y="1615"/>
                <a:ext cx="226" cy="253"/>
              </a:xfrm>
              <a:custGeom>
                <a:avLst/>
                <a:gdLst>
                  <a:gd name="T0" fmla="*/ 185 w 226"/>
                  <a:gd name="T1" fmla="*/ 253 h 258"/>
                  <a:gd name="T2" fmla="*/ 226 w 226"/>
                  <a:gd name="T3" fmla="*/ 198 h 258"/>
                  <a:gd name="T4" fmla="*/ 208 w 226"/>
                  <a:gd name="T5" fmla="*/ 97 h 258"/>
                  <a:gd name="T6" fmla="*/ 60 w 226"/>
                  <a:gd name="T7" fmla="*/ 0 h 258"/>
                  <a:gd name="T8" fmla="*/ 0 w 226"/>
                  <a:gd name="T9" fmla="*/ 83 h 258"/>
                  <a:gd name="T10" fmla="*/ 37 w 226"/>
                  <a:gd name="T11" fmla="*/ 258 h 258"/>
                  <a:gd name="T12" fmla="*/ 185 w 226"/>
                  <a:gd name="T13" fmla="*/ 253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6" h="258">
                    <a:moveTo>
                      <a:pt x="185" y="253"/>
                    </a:moveTo>
                    <a:lnTo>
                      <a:pt x="226" y="198"/>
                    </a:lnTo>
                    <a:lnTo>
                      <a:pt x="208" y="97"/>
                    </a:lnTo>
                    <a:lnTo>
                      <a:pt x="60" y="0"/>
                    </a:lnTo>
                    <a:lnTo>
                      <a:pt x="0" y="83"/>
                    </a:lnTo>
                    <a:lnTo>
                      <a:pt x="37" y="258"/>
                    </a:lnTo>
                    <a:lnTo>
                      <a:pt x="185" y="253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74" name="Freeform 1363"/>
              <p:cNvSpPr>
                <a:spLocks/>
              </p:cNvSpPr>
              <p:nvPr/>
            </p:nvSpPr>
            <p:spPr bwMode="auto">
              <a:xfrm>
                <a:off x="-1199" y="1863"/>
                <a:ext cx="264" cy="205"/>
              </a:xfrm>
              <a:custGeom>
                <a:avLst/>
                <a:gdLst>
                  <a:gd name="T0" fmla="*/ 226 w 263"/>
                  <a:gd name="T1" fmla="*/ 207 h 207"/>
                  <a:gd name="T2" fmla="*/ 226 w 263"/>
                  <a:gd name="T3" fmla="*/ 92 h 207"/>
                  <a:gd name="T4" fmla="*/ 263 w 263"/>
                  <a:gd name="T5" fmla="*/ 92 h 207"/>
                  <a:gd name="T6" fmla="*/ 263 w 263"/>
                  <a:gd name="T7" fmla="*/ 0 h 207"/>
                  <a:gd name="T8" fmla="*/ 193 w 263"/>
                  <a:gd name="T9" fmla="*/ 4 h 207"/>
                  <a:gd name="T10" fmla="*/ 198 w 263"/>
                  <a:gd name="T11" fmla="*/ 46 h 207"/>
                  <a:gd name="T12" fmla="*/ 134 w 263"/>
                  <a:gd name="T13" fmla="*/ 50 h 207"/>
                  <a:gd name="T14" fmla="*/ 138 w 263"/>
                  <a:gd name="T15" fmla="*/ 101 h 207"/>
                  <a:gd name="T16" fmla="*/ 0 w 263"/>
                  <a:gd name="T17" fmla="*/ 101 h 207"/>
                  <a:gd name="T18" fmla="*/ 78 w 263"/>
                  <a:gd name="T19" fmla="*/ 156 h 207"/>
                  <a:gd name="T20" fmla="*/ 226 w 263"/>
                  <a:gd name="T21" fmla="*/ 20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63" h="207">
                    <a:moveTo>
                      <a:pt x="226" y="207"/>
                    </a:moveTo>
                    <a:lnTo>
                      <a:pt x="226" y="92"/>
                    </a:lnTo>
                    <a:lnTo>
                      <a:pt x="263" y="92"/>
                    </a:lnTo>
                    <a:lnTo>
                      <a:pt x="263" y="0"/>
                    </a:lnTo>
                    <a:lnTo>
                      <a:pt x="193" y="4"/>
                    </a:lnTo>
                    <a:lnTo>
                      <a:pt x="198" y="46"/>
                    </a:lnTo>
                    <a:lnTo>
                      <a:pt x="134" y="50"/>
                    </a:lnTo>
                    <a:lnTo>
                      <a:pt x="138" y="101"/>
                    </a:lnTo>
                    <a:lnTo>
                      <a:pt x="0" y="101"/>
                    </a:lnTo>
                    <a:lnTo>
                      <a:pt x="78" y="156"/>
                    </a:lnTo>
                    <a:lnTo>
                      <a:pt x="226" y="207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75" name="Freeform 1364"/>
              <p:cNvSpPr>
                <a:spLocks/>
              </p:cNvSpPr>
              <p:nvPr/>
            </p:nvSpPr>
            <p:spPr bwMode="auto">
              <a:xfrm>
                <a:off x="-811" y="1825"/>
                <a:ext cx="145" cy="81"/>
              </a:xfrm>
              <a:custGeom>
                <a:avLst/>
                <a:gdLst>
                  <a:gd name="T0" fmla="*/ 134 w 143"/>
                  <a:gd name="T1" fmla="*/ 0 h 83"/>
                  <a:gd name="T2" fmla="*/ 143 w 143"/>
                  <a:gd name="T3" fmla="*/ 64 h 83"/>
                  <a:gd name="T4" fmla="*/ 0 w 143"/>
                  <a:gd name="T5" fmla="*/ 83 h 83"/>
                  <a:gd name="T6" fmla="*/ 0 w 143"/>
                  <a:gd name="T7" fmla="*/ 23 h 83"/>
                  <a:gd name="T8" fmla="*/ 134 w 143"/>
                  <a:gd name="T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83">
                    <a:moveTo>
                      <a:pt x="134" y="0"/>
                    </a:moveTo>
                    <a:lnTo>
                      <a:pt x="143" y="64"/>
                    </a:lnTo>
                    <a:lnTo>
                      <a:pt x="0" y="83"/>
                    </a:lnTo>
                    <a:lnTo>
                      <a:pt x="0" y="23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76" name="Freeform 1365"/>
              <p:cNvSpPr>
                <a:spLocks/>
              </p:cNvSpPr>
              <p:nvPr/>
            </p:nvSpPr>
            <p:spPr bwMode="auto">
              <a:xfrm>
                <a:off x="-1194" y="1712"/>
                <a:ext cx="124" cy="199"/>
              </a:xfrm>
              <a:custGeom>
                <a:avLst/>
                <a:gdLst>
                  <a:gd name="T0" fmla="*/ 23 w 124"/>
                  <a:gd name="T1" fmla="*/ 9 h 202"/>
                  <a:gd name="T2" fmla="*/ 92 w 124"/>
                  <a:gd name="T3" fmla="*/ 0 h 202"/>
                  <a:gd name="T4" fmla="*/ 124 w 124"/>
                  <a:gd name="T5" fmla="*/ 133 h 202"/>
                  <a:gd name="T6" fmla="*/ 106 w 124"/>
                  <a:gd name="T7" fmla="*/ 198 h 202"/>
                  <a:gd name="T8" fmla="*/ 9 w 124"/>
                  <a:gd name="T9" fmla="*/ 202 h 202"/>
                  <a:gd name="T10" fmla="*/ 0 w 124"/>
                  <a:gd name="T11" fmla="*/ 101 h 202"/>
                  <a:gd name="T12" fmla="*/ 23 w 124"/>
                  <a:gd name="T13" fmla="*/ 83 h 202"/>
                  <a:gd name="T14" fmla="*/ 23 w 124"/>
                  <a:gd name="T15" fmla="*/ 9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202">
                    <a:moveTo>
                      <a:pt x="23" y="9"/>
                    </a:moveTo>
                    <a:lnTo>
                      <a:pt x="92" y="0"/>
                    </a:lnTo>
                    <a:lnTo>
                      <a:pt x="124" y="133"/>
                    </a:lnTo>
                    <a:lnTo>
                      <a:pt x="106" y="198"/>
                    </a:lnTo>
                    <a:lnTo>
                      <a:pt x="9" y="202"/>
                    </a:lnTo>
                    <a:lnTo>
                      <a:pt x="0" y="101"/>
                    </a:lnTo>
                    <a:lnTo>
                      <a:pt x="23" y="83"/>
                    </a:lnTo>
                    <a:lnTo>
                      <a:pt x="23" y="9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77" name="Freeform 1366"/>
              <p:cNvSpPr>
                <a:spLocks/>
              </p:cNvSpPr>
              <p:nvPr/>
            </p:nvSpPr>
            <p:spPr bwMode="auto">
              <a:xfrm>
                <a:off x="1476" y="845"/>
                <a:ext cx="350" cy="140"/>
              </a:xfrm>
              <a:custGeom>
                <a:avLst/>
                <a:gdLst>
                  <a:gd name="T0" fmla="*/ 147 w 350"/>
                  <a:gd name="T1" fmla="*/ 87 h 138"/>
                  <a:gd name="T2" fmla="*/ 170 w 350"/>
                  <a:gd name="T3" fmla="*/ 138 h 138"/>
                  <a:gd name="T4" fmla="*/ 248 w 350"/>
                  <a:gd name="T5" fmla="*/ 120 h 138"/>
                  <a:gd name="T6" fmla="*/ 235 w 350"/>
                  <a:gd name="T7" fmla="*/ 64 h 138"/>
                  <a:gd name="T8" fmla="*/ 350 w 350"/>
                  <a:gd name="T9" fmla="*/ 28 h 138"/>
                  <a:gd name="T10" fmla="*/ 313 w 350"/>
                  <a:gd name="T11" fmla="*/ 0 h 138"/>
                  <a:gd name="T12" fmla="*/ 0 w 350"/>
                  <a:gd name="T13" fmla="*/ 101 h 138"/>
                  <a:gd name="T14" fmla="*/ 9 w 350"/>
                  <a:gd name="T15" fmla="*/ 129 h 138"/>
                  <a:gd name="T16" fmla="*/ 147 w 350"/>
                  <a:gd name="T17" fmla="*/ 87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0" h="138">
                    <a:moveTo>
                      <a:pt x="147" y="87"/>
                    </a:moveTo>
                    <a:lnTo>
                      <a:pt x="170" y="138"/>
                    </a:lnTo>
                    <a:lnTo>
                      <a:pt x="248" y="120"/>
                    </a:lnTo>
                    <a:lnTo>
                      <a:pt x="235" y="64"/>
                    </a:lnTo>
                    <a:lnTo>
                      <a:pt x="350" y="28"/>
                    </a:lnTo>
                    <a:lnTo>
                      <a:pt x="313" y="0"/>
                    </a:lnTo>
                    <a:lnTo>
                      <a:pt x="0" y="101"/>
                    </a:lnTo>
                    <a:lnTo>
                      <a:pt x="9" y="129"/>
                    </a:lnTo>
                    <a:lnTo>
                      <a:pt x="147" y="87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78" name="Freeform 1367"/>
              <p:cNvSpPr>
                <a:spLocks/>
              </p:cNvSpPr>
              <p:nvPr/>
            </p:nvSpPr>
            <p:spPr bwMode="auto">
              <a:xfrm>
                <a:off x="1288" y="969"/>
                <a:ext cx="194" cy="135"/>
              </a:xfrm>
              <a:custGeom>
                <a:avLst/>
                <a:gdLst>
                  <a:gd name="T0" fmla="*/ 179 w 198"/>
                  <a:gd name="T1" fmla="*/ 0 h 138"/>
                  <a:gd name="T2" fmla="*/ 198 w 198"/>
                  <a:gd name="T3" fmla="*/ 83 h 138"/>
                  <a:gd name="T4" fmla="*/ 27 w 198"/>
                  <a:gd name="T5" fmla="*/ 138 h 138"/>
                  <a:gd name="T6" fmla="*/ 0 w 198"/>
                  <a:gd name="T7" fmla="*/ 55 h 138"/>
                  <a:gd name="T8" fmla="*/ 179 w 198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8" h="138">
                    <a:moveTo>
                      <a:pt x="179" y="0"/>
                    </a:moveTo>
                    <a:lnTo>
                      <a:pt x="198" y="83"/>
                    </a:lnTo>
                    <a:lnTo>
                      <a:pt x="27" y="138"/>
                    </a:lnTo>
                    <a:lnTo>
                      <a:pt x="0" y="55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79" name="Freeform 1368"/>
              <p:cNvSpPr>
                <a:spLocks/>
              </p:cNvSpPr>
              <p:nvPr/>
            </p:nvSpPr>
            <p:spPr bwMode="auto">
              <a:xfrm>
                <a:off x="1482" y="942"/>
                <a:ext cx="151" cy="97"/>
              </a:xfrm>
              <a:custGeom>
                <a:avLst/>
                <a:gdLst>
                  <a:gd name="T0" fmla="*/ 133 w 147"/>
                  <a:gd name="T1" fmla="*/ 0 h 101"/>
                  <a:gd name="T2" fmla="*/ 147 w 147"/>
                  <a:gd name="T3" fmla="*/ 55 h 101"/>
                  <a:gd name="T4" fmla="*/ 23 w 147"/>
                  <a:gd name="T5" fmla="*/ 101 h 101"/>
                  <a:gd name="T6" fmla="*/ 0 w 147"/>
                  <a:gd name="T7" fmla="*/ 46 h 101"/>
                  <a:gd name="T8" fmla="*/ 133 w 147"/>
                  <a:gd name="T9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01">
                    <a:moveTo>
                      <a:pt x="133" y="0"/>
                    </a:moveTo>
                    <a:lnTo>
                      <a:pt x="147" y="55"/>
                    </a:lnTo>
                    <a:lnTo>
                      <a:pt x="23" y="101"/>
                    </a:lnTo>
                    <a:lnTo>
                      <a:pt x="0" y="46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80" name="Freeform 1369"/>
              <p:cNvSpPr>
                <a:spLocks/>
              </p:cNvSpPr>
              <p:nvPr/>
            </p:nvSpPr>
            <p:spPr bwMode="auto">
              <a:xfrm>
                <a:off x="1724" y="878"/>
                <a:ext cx="135" cy="92"/>
              </a:xfrm>
              <a:custGeom>
                <a:avLst/>
                <a:gdLst>
                  <a:gd name="T0" fmla="*/ 134 w 134"/>
                  <a:gd name="T1" fmla="*/ 46 h 88"/>
                  <a:gd name="T2" fmla="*/ 102 w 134"/>
                  <a:gd name="T3" fmla="*/ 0 h 88"/>
                  <a:gd name="T4" fmla="*/ 0 w 134"/>
                  <a:gd name="T5" fmla="*/ 32 h 88"/>
                  <a:gd name="T6" fmla="*/ 10 w 134"/>
                  <a:gd name="T7" fmla="*/ 88 h 88"/>
                  <a:gd name="T8" fmla="*/ 134 w 134"/>
                  <a:gd name="T9" fmla="*/ 46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88">
                    <a:moveTo>
                      <a:pt x="134" y="46"/>
                    </a:moveTo>
                    <a:lnTo>
                      <a:pt x="102" y="0"/>
                    </a:lnTo>
                    <a:lnTo>
                      <a:pt x="0" y="32"/>
                    </a:lnTo>
                    <a:lnTo>
                      <a:pt x="10" y="88"/>
                    </a:lnTo>
                    <a:lnTo>
                      <a:pt x="134" y="46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81" name="Freeform 1370"/>
              <p:cNvSpPr>
                <a:spLocks/>
              </p:cNvSpPr>
              <p:nvPr/>
            </p:nvSpPr>
            <p:spPr bwMode="auto">
              <a:xfrm>
                <a:off x="1918" y="878"/>
                <a:ext cx="102" cy="172"/>
              </a:xfrm>
              <a:custGeom>
                <a:avLst/>
                <a:gdLst>
                  <a:gd name="T0" fmla="*/ 101 w 101"/>
                  <a:gd name="T1" fmla="*/ 0 h 171"/>
                  <a:gd name="T2" fmla="*/ 51 w 101"/>
                  <a:gd name="T3" fmla="*/ 9 h 171"/>
                  <a:gd name="T4" fmla="*/ 0 w 101"/>
                  <a:gd name="T5" fmla="*/ 55 h 171"/>
                  <a:gd name="T6" fmla="*/ 83 w 101"/>
                  <a:gd name="T7" fmla="*/ 171 h 171"/>
                  <a:gd name="T8" fmla="*/ 101 w 101"/>
                  <a:gd name="T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171">
                    <a:moveTo>
                      <a:pt x="101" y="0"/>
                    </a:moveTo>
                    <a:lnTo>
                      <a:pt x="51" y="9"/>
                    </a:lnTo>
                    <a:lnTo>
                      <a:pt x="0" y="55"/>
                    </a:lnTo>
                    <a:lnTo>
                      <a:pt x="83" y="17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82" name="Freeform 1371"/>
              <p:cNvSpPr>
                <a:spLocks/>
              </p:cNvSpPr>
              <p:nvPr/>
            </p:nvSpPr>
            <p:spPr bwMode="auto">
              <a:xfrm>
                <a:off x="1492" y="345"/>
                <a:ext cx="328" cy="275"/>
              </a:xfrm>
              <a:custGeom>
                <a:avLst/>
                <a:gdLst>
                  <a:gd name="T0" fmla="*/ 327 w 327"/>
                  <a:gd name="T1" fmla="*/ 235 h 271"/>
                  <a:gd name="T2" fmla="*/ 244 w 327"/>
                  <a:gd name="T3" fmla="*/ 0 h 271"/>
                  <a:gd name="T4" fmla="*/ 152 w 327"/>
                  <a:gd name="T5" fmla="*/ 23 h 271"/>
                  <a:gd name="T6" fmla="*/ 161 w 327"/>
                  <a:gd name="T7" fmla="*/ 184 h 271"/>
                  <a:gd name="T8" fmla="*/ 111 w 327"/>
                  <a:gd name="T9" fmla="*/ 55 h 271"/>
                  <a:gd name="T10" fmla="*/ 55 w 327"/>
                  <a:gd name="T11" fmla="*/ 32 h 271"/>
                  <a:gd name="T12" fmla="*/ 0 w 327"/>
                  <a:gd name="T13" fmla="*/ 50 h 271"/>
                  <a:gd name="T14" fmla="*/ 9 w 327"/>
                  <a:gd name="T15" fmla="*/ 110 h 271"/>
                  <a:gd name="T16" fmla="*/ 74 w 327"/>
                  <a:gd name="T17" fmla="*/ 147 h 271"/>
                  <a:gd name="T18" fmla="*/ 194 w 327"/>
                  <a:gd name="T19" fmla="*/ 271 h 271"/>
                  <a:gd name="T20" fmla="*/ 327 w 327"/>
                  <a:gd name="T21" fmla="*/ 235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7" h="271">
                    <a:moveTo>
                      <a:pt x="327" y="235"/>
                    </a:moveTo>
                    <a:lnTo>
                      <a:pt x="244" y="0"/>
                    </a:lnTo>
                    <a:lnTo>
                      <a:pt x="152" y="23"/>
                    </a:lnTo>
                    <a:lnTo>
                      <a:pt x="161" y="184"/>
                    </a:lnTo>
                    <a:lnTo>
                      <a:pt x="111" y="55"/>
                    </a:lnTo>
                    <a:lnTo>
                      <a:pt x="55" y="32"/>
                    </a:lnTo>
                    <a:lnTo>
                      <a:pt x="0" y="50"/>
                    </a:lnTo>
                    <a:lnTo>
                      <a:pt x="9" y="110"/>
                    </a:lnTo>
                    <a:lnTo>
                      <a:pt x="74" y="147"/>
                    </a:lnTo>
                    <a:lnTo>
                      <a:pt x="194" y="271"/>
                    </a:lnTo>
                    <a:lnTo>
                      <a:pt x="327" y="235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83" name="Freeform 1372"/>
              <p:cNvSpPr>
                <a:spLocks/>
              </p:cNvSpPr>
              <p:nvPr/>
            </p:nvSpPr>
            <p:spPr bwMode="auto">
              <a:xfrm>
                <a:off x="1632" y="226"/>
                <a:ext cx="102" cy="113"/>
              </a:xfrm>
              <a:custGeom>
                <a:avLst/>
                <a:gdLst>
                  <a:gd name="T0" fmla="*/ 0 w 102"/>
                  <a:gd name="T1" fmla="*/ 23 h 115"/>
                  <a:gd name="T2" fmla="*/ 14 w 102"/>
                  <a:gd name="T3" fmla="*/ 115 h 115"/>
                  <a:gd name="T4" fmla="*/ 102 w 102"/>
                  <a:gd name="T5" fmla="*/ 101 h 115"/>
                  <a:gd name="T6" fmla="*/ 79 w 102"/>
                  <a:gd name="T7" fmla="*/ 0 h 115"/>
                  <a:gd name="T8" fmla="*/ 0 w 102"/>
                  <a:gd name="T9" fmla="*/ 23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15">
                    <a:moveTo>
                      <a:pt x="0" y="23"/>
                    </a:moveTo>
                    <a:lnTo>
                      <a:pt x="14" y="115"/>
                    </a:lnTo>
                    <a:lnTo>
                      <a:pt x="102" y="101"/>
                    </a:lnTo>
                    <a:lnTo>
                      <a:pt x="79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84" name="Freeform 1373"/>
              <p:cNvSpPr>
                <a:spLocks/>
              </p:cNvSpPr>
              <p:nvPr/>
            </p:nvSpPr>
            <p:spPr bwMode="auto">
              <a:xfrm>
                <a:off x="1832" y="802"/>
                <a:ext cx="124" cy="113"/>
              </a:xfrm>
              <a:custGeom>
                <a:avLst/>
                <a:gdLst>
                  <a:gd name="T0" fmla="*/ 65 w 129"/>
                  <a:gd name="T1" fmla="*/ 115 h 115"/>
                  <a:gd name="T2" fmla="*/ 129 w 129"/>
                  <a:gd name="T3" fmla="*/ 69 h 115"/>
                  <a:gd name="T4" fmla="*/ 79 w 129"/>
                  <a:gd name="T5" fmla="*/ 0 h 115"/>
                  <a:gd name="T6" fmla="*/ 0 w 129"/>
                  <a:gd name="T7" fmla="*/ 27 h 115"/>
                  <a:gd name="T8" fmla="*/ 65 w 129"/>
                  <a:gd name="T9" fmla="*/ 11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115">
                    <a:moveTo>
                      <a:pt x="65" y="115"/>
                    </a:moveTo>
                    <a:lnTo>
                      <a:pt x="129" y="69"/>
                    </a:lnTo>
                    <a:lnTo>
                      <a:pt x="79" y="0"/>
                    </a:lnTo>
                    <a:lnTo>
                      <a:pt x="0" y="27"/>
                    </a:lnTo>
                    <a:lnTo>
                      <a:pt x="65" y="11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85" name="Freeform 1374"/>
              <p:cNvSpPr>
                <a:spLocks/>
              </p:cNvSpPr>
              <p:nvPr/>
            </p:nvSpPr>
            <p:spPr bwMode="auto">
              <a:xfrm>
                <a:off x="1918" y="630"/>
                <a:ext cx="108" cy="221"/>
              </a:xfrm>
              <a:custGeom>
                <a:avLst/>
                <a:gdLst>
                  <a:gd name="T0" fmla="*/ 60 w 111"/>
                  <a:gd name="T1" fmla="*/ 221 h 221"/>
                  <a:gd name="T2" fmla="*/ 111 w 111"/>
                  <a:gd name="T3" fmla="*/ 194 h 221"/>
                  <a:gd name="T4" fmla="*/ 97 w 111"/>
                  <a:gd name="T5" fmla="*/ 10 h 221"/>
                  <a:gd name="T6" fmla="*/ 37 w 111"/>
                  <a:gd name="T7" fmla="*/ 0 h 221"/>
                  <a:gd name="T8" fmla="*/ 51 w 111"/>
                  <a:gd name="T9" fmla="*/ 129 h 221"/>
                  <a:gd name="T10" fmla="*/ 0 w 111"/>
                  <a:gd name="T11" fmla="*/ 152 h 221"/>
                  <a:gd name="T12" fmla="*/ 60 w 111"/>
                  <a:gd name="T13" fmla="*/ 221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221">
                    <a:moveTo>
                      <a:pt x="60" y="221"/>
                    </a:moveTo>
                    <a:lnTo>
                      <a:pt x="111" y="194"/>
                    </a:lnTo>
                    <a:lnTo>
                      <a:pt x="97" y="10"/>
                    </a:lnTo>
                    <a:lnTo>
                      <a:pt x="37" y="0"/>
                    </a:lnTo>
                    <a:lnTo>
                      <a:pt x="51" y="129"/>
                    </a:lnTo>
                    <a:lnTo>
                      <a:pt x="0" y="152"/>
                    </a:lnTo>
                    <a:lnTo>
                      <a:pt x="60" y="221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86" name="Freeform 1375"/>
              <p:cNvSpPr>
                <a:spLocks/>
              </p:cNvSpPr>
              <p:nvPr/>
            </p:nvSpPr>
            <p:spPr bwMode="auto">
              <a:xfrm>
                <a:off x="-580" y="2084"/>
                <a:ext cx="183" cy="232"/>
              </a:xfrm>
              <a:custGeom>
                <a:avLst/>
                <a:gdLst>
                  <a:gd name="T0" fmla="*/ 129 w 185"/>
                  <a:gd name="T1" fmla="*/ 0 h 230"/>
                  <a:gd name="T2" fmla="*/ 171 w 185"/>
                  <a:gd name="T3" fmla="*/ 166 h 230"/>
                  <a:gd name="T4" fmla="*/ 185 w 185"/>
                  <a:gd name="T5" fmla="*/ 203 h 230"/>
                  <a:gd name="T6" fmla="*/ 33 w 185"/>
                  <a:gd name="T7" fmla="*/ 230 h 230"/>
                  <a:gd name="T8" fmla="*/ 0 w 185"/>
                  <a:gd name="T9" fmla="*/ 18 h 230"/>
                  <a:gd name="T10" fmla="*/ 129 w 185"/>
                  <a:gd name="T11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5" h="230">
                    <a:moveTo>
                      <a:pt x="129" y="0"/>
                    </a:moveTo>
                    <a:lnTo>
                      <a:pt x="171" y="166"/>
                    </a:lnTo>
                    <a:lnTo>
                      <a:pt x="185" y="203"/>
                    </a:lnTo>
                    <a:lnTo>
                      <a:pt x="33" y="230"/>
                    </a:lnTo>
                    <a:lnTo>
                      <a:pt x="0" y="18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87" name="Freeform 1376"/>
              <p:cNvSpPr>
                <a:spLocks/>
              </p:cNvSpPr>
              <p:nvPr/>
            </p:nvSpPr>
            <p:spPr bwMode="auto">
              <a:xfrm>
                <a:off x="-440" y="2073"/>
                <a:ext cx="151" cy="215"/>
              </a:xfrm>
              <a:custGeom>
                <a:avLst/>
                <a:gdLst>
                  <a:gd name="T0" fmla="*/ 64 w 152"/>
                  <a:gd name="T1" fmla="*/ 212 h 212"/>
                  <a:gd name="T2" fmla="*/ 152 w 152"/>
                  <a:gd name="T3" fmla="*/ 189 h 212"/>
                  <a:gd name="T4" fmla="*/ 69 w 152"/>
                  <a:gd name="T5" fmla="*/ 46 h 212"/>
                  <a:gd name="T6" fmla="*/ 69 w 152"/>
                  <a:gd name="T7" fmla="*/ 0 h 212"/>
                  <a:gd name="T8" fmla="*/ 0 w 152"/>
                  <a:gd name="T9" fmla="*/ 13 h 212"/>
                  <a:gd name="T10" fmla="*/ 64 w 152"/>
                  <a:gd name="T11" fmla="*/ 212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2" h="212">
                    <a:moveTo>
                      <a:pt x="64" y="212"/>
                    </a:moveTo>
                    <a:lnTo>
                      <a:pt x="152" y="189"/>
                    </a:lnTo>
                    <a:lnTo>
                      <a:pt x="69" y="46"/>
                    </a:lnTo>
                    <a:lnTo>
                      <a:pt x="69" y="0"/>
                    </a:lnTo>
                    <a:lnTo>
                      <a:pt x="0" y="13"/>
                    </a:lnTo>
                    <a:lnTo>
                      <a:pt x="64" y="21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88" name="Freeform 1377"/>
              <p:cNvSpPr>
                <a:spLocks/>
              </p:cNvSpPr>
              <p:nvPr/>
            </p:nvSpPr>
            <p:spPr bwMode="auto">
              <a:xfrm>
                <a:off x="-305" y="1928"/>
                <a:ext cx="312" cy="323"/>
              </a:xfrm>
              <a:custGeom>
                <a:avLst/>
                <a:gdLst>
                  <a:gd name="T0" fmla="*/ 313 w 313"/>
                  <a:gd name="T1" fmla="*/ 111 h 323"/>
                  <a:gd name="T2" fmla="*/ 216 w 313"/>
                  <a:gd name="T3" fmla="*/ 0 h 323"/>
                  <a:gd name="T4" fmla="*/ 106 w 313"/>
                  <a:gd name="T5" fmla="*/ 74 h 323"/>
                  <a:gd name="T6" fmla="*/ 143 w 313"/>
                  <a:gd name="T7" fmla="*/ 171 h 323"/>
                  <a:gd name="T8" fmla="*/ 0 w 313"/>
                  <a:gd name="T9" fmla="*/ 281 h 323"/>
                  <a:gd name="T10" fmla="*/ 23 w 313"/>
                  <a:gd name="T11" fmla="*/ 323 h 323"/>
                  <a:gd name="T12" fmla="*/ 313 w 313"/>
                  <a:gd name="T13" fmla="*/ 111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3" h="323">
                    <a:moveTo>
                      <a:pt x="313" y="111"/>
                    </a:moveTo>
                    <a:lnTo>
                      <a:pt x="216" y="0"/>
                    </a:lnTo>
                    <a:lnTo>
                      <a:pt x="106" y="74"/>
                    </a:lnTo>
                    <a:lnTo>
                      <a:pt x="143" y="171"/>
                    </a:lnTo>
                    <a:lnTo>
                      <a:pt x="0" y="281"/>
                    </a:lnTo>
                    <a:lnTo>
                      <a:pt x="23" y="323"/>
                    </a:lnTo>
                    <a:lnTo>
                      <a:pt x="313" y="111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89" name="Freeform 1378"/>
              <p:cNvSpPr>
                <a:spLocks/>
              </p:cNvSpPr>
              <p:nvPr/>
            </p:nvSpPr>
            <p:spPr bwMode="auto">
              <a:xfrm>
                <a:off x="-348" y="2003"/>
                <a:ext cx="172" cy="188"/>
              </a:xfrm>
              <a:custGeom>
                <a:avLst/>
                <a:gdLst>
                  <a:gd name="T0" fmla="*/ 46 w 175"/>
                  <a:gd name="T1" fmla="*/ 189 h 189"/>
                  <a:gd name="T2" fmla="*/ 175 w 175"/>
                  <a:gd name="T3" fmla="*/ 97 h 189"/>
                  <a:gd name="T4" fmla="*/ 138 w 175"/>
                  <a:gd name="T5" fmla="*/ 0 h 189"/>
                  <a:gd name="T6" fmla="*/ 0 w 175"/>
                  <a:gd name="T7" fmla="*/ 70 h 189"/>
                  <a:gd name="T8" fmla="*/ 46 w 175"/>
                  <a:gd name="T9" fmla="*/ 1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189">
                    <a:moveTo>
                      <a:pt x="46" y="189"/>
                    </a:moveTo>
                    <a:lnTo>
                      <a:pt x="175" y="97"/>
                    </a:lnTo>
                    <a:lnTo>
                      <a:pt x="138" y="0"/>
                    </a:lnTo>
                    <a:lnTo>
                      <a:pt x="0" y="70"/>
                    </a:lnTo>
                    <a:lnTo>
                      <a:pt x="46" y="189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90" name="Freeform 1379"/>
              <p:cNvSpPr>
                <a:spLocks/>
              </p:cNvSpPr>
              <p:nvPr/>
            </p:nvSpPr>
            <p:spPr bwMode="auto">
              <a:xfrm>
                <a:off x="-440" y="2127"/>
                <a:ext cx="506" cy="318"/>
              </a:xfrm>
              <a:custGeom>
                <a:avLst/>
                <a:gdLst>
                  <a:gd name="T0" fmla="*/ 373 w 507"/>
                  <a:gd name="T1" fmla="*/ 0 h 313"/>
                  <a:gd name="T2" fmla="*/ 507 w 507"/>
                  <a:gd name="T3" fmla="*/ 161 h 313"/>
                  <a:gd name="T4" fmla="*/ 427 w 507"/>
                  <a:gd name="T5" fmla="*/ 182 h 313"/>
                  <a:gd name="T6" fmla="*/ 352 w 507"/>
                  <a:gd name="T7" fmla="*/ 175 h 313"/>
                  <a:gd name="T8" fmla="*/ 216 w 507"/>
                  <a:gd name="T9" fmla="*/ 240 h 313"/>
                  <a:gd name="T10" fmla="*/ 124 w 507"/>
                  <a:gd name="T11" fmla="*/ 290 h 313"/>
                  <a:gd name="T12" fmla="*/ 27 w 507"/>
                  <a:gd name="T13" fmla="*/ 313 h 313"/>
                  <a:gd name="T14" fmla="*/ 0 w 507"/>
                  <a:gd name="T15" fmla="*/ 198 h 313"/>
                  <a:gd name="T16" fmla="*/ 124 w 507"/>
                  <a:gd name="T17" fmla="*/ 170 h 313"/>
                  <a:gd name="T18" fmla="*/ 198 w 507"/>
                  <a:gd name="T19" fmla="*/ 129 h 313"/>
                  <a:gd name="T20" fmla="*/ 373 w 507"/>
                  <a:gd name="T21" fmla="*/ 0 h 3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07" h="313">
                    <a:moveTo>
                      <a:pt x="373" y="0"/>
                    </a:moveTo>
                    <a:lnTo>
                      <a:pt x="507" y="161"/>
                    </a:lnTo>
                    <a:lnTo>
                      <a:pt x="427" y="182"/>
                    </a:lnTo>
                    <a:lnTo>
                      <a:pt x="352" y="175"/>
                    </a:lnTo>
                    <a:lnTo>
                      <a:pt x="216" y="240"/>
                    </a:lnTo>
                    <a:lnTo>
                      <a:pt x="124" y="290"/>
                    </a:lnTo>
                    <a:lnTo>
                      <a:pt x="27" y="313"/>
                    </a:lnTo>
                    <a:lnTo>
                      <a:pt x="0" y="198"/>
                    </a:lnTo>
                    <a:lnTo>
                      <a:pt x="124" y="170"/>
                    </a:lnTo>
                    <a:lnTo>
                      <a:pt x="198" y="129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91" name="Freeform 1380"/>
              <p:cNvSpPr>
                <a:spLocks/>
              </p:cNvSpPr>
              <p:nvPr/>
            </p:nvSpPr>
            <p:spPr bwMode="auto">
              <a:xfrm>
                <a:off x="-52" y="2051"/>
                <a:ext cx="242" cy="248"/>
              </a:xfrm>
              <a:custGeom>
                <a:avLst/>
                <a:gdLst>
                  <a:gd name="T0" fmla="*/ 143 w 240"/>
                  <a:gd name="T1" fmla="*/ 248 h 248"/>
                  <a:gd name="T2" fmla="*/ 240 w 240"/>
                  <a:gd name="T3" fmla="*/ 198 h 248"/>
                  <a:gd name="T4" fmla="*/ 88 w 240"/>
                  <a:gd name="T5" fmla="*/ 0 h 248"/>
                  <a:gd name="T6" fmla="*/ 0 w 240"/>
                  <a:gd name="T7" fmla="*/ 78 h 248"/>
                  <a:gd name="T8" fmla="*/ 143 w 240"/>
                  <a:gd name="T9" fmla="*/ 248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248">
                    <a:moveTo>
                      <a:pt x="143" y="248"/>
                    </a:moveTo>
                    <a:lnTo>
                      <a:pt x="240" y="198"/>
                    </a:lnTo>
                    <a:lnTo>
                      <a:pt x="88" y="0"/>
                    </a:lnTo>
                    <a:lnTo>
                      <a:pt x="0" y="78"/>
                    </a:lnTo>
                    <a:lnTo>
                      <a:pt x="143" y="248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92" name="Freeform 1381"/>
              <p:cNvSpPr>
                <a:spLocks/>
              </p:cNvSpPr>
              <p:nvPr/>
            </p:nvSpPr>
            <p:spPr bwMode="auto">
              <a:xfrm>
                <a:off x="599" y="1804"/>
                <a:ext cx="205" cy="275"/>
              </a:xfrm>
              <a:custGeom>
                <a:avLst/>
                <a:gdLst>
                  <a:gd name="T0" fmla="*/ 147 w 207"/>
                  <a:gd name="T1" fmla="*/ 249 h 276"/>
                  <a:gd name="T2" fmla="*/ 207 w 207"/>
                  <a:gd name="T3" fmla="*/ 0 h 276"/>
                  <a:gd name="T4" fmla="*/ 0 w 207"/>
                  <a:gd name="T5" fmla="*/ 78 h 276"/>
                  <a:gd name="T6" fmla="*/ 60 w 207"/>
                  <a:gd name="T7" fmla="*/ 276 h 276"/>
                  <a:gd name="T8" fmla="*/ 147 w 207"/>
                  <a:gd name="T9" fmla="*/ 249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7" h="276">
                    <a:moveTo>
                      <a:pt x="147" y="249"/>
                    </a:moveTo>
                    <a:lnTo>
                      <a:pt x="207" y="0"/>
                    </a:lnTo>
                    <a:lnTo>
                      <a:pt x="0" y="78"/>
                    </a:lnTo>
                    <a:lnTo>
                      <a:pt x="60" y="276"/>
                    </a:lnTo>
                    <a:lnTo>
                      <a:pt x="147" y="249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93" name="Freeform 1382"/>
              <p:cNvSpPr>
                <a:spLocks/>
              </p:cNvSpPr>
              <p:nvPr/>
            </p:nvSpPr>
            <p:spPr bwMode="auto">
              <a:xfrm>
                <a:off x="766" y="1712"/>
                <a:ext cx="371" cy="323"/>
              </a:xfrm>
              <a:custGeom>
                <a:avLst/>
                <a:gdLst>
                  <a:gd name="T0" fmla="*/ 106 w 373"/>
                  <a:gd name="T1" fmla="*/ 0 h 323"/>
                  <a:gd name="T2" fmla="*/ 304 w 373"/>
                  <a:gd name="T3" fmla="*/ 19 h 323"/>
                  <a:gd name="T4" fmla="*/ 373 w 373"/>
                  <a:gd name="T5" fmla="*/ 203 h 323"/>
                  <a:gd name="T6" fmla="*/ 0 w 373"/>
                  <a:gd name="T7" fmla="*/ 323 h 323"/>
                  <a:gd name="T8" fmla="*/ 106 w 373"/>
                  <a:gd name="T9" fmla="*/ 0 h 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3" h="323">
                    <a:moveTo>
                      <a:pt x="106" y="0"/>
                    </a:moveTo>
                    <a:lnTo>
                      <a:pt x="304" y="19"/>
                    </a:lnTo>
                    <a:lnTo>
                      <a:pt x="373" y="203"/>
                    </a:lnTo>
                    <a:lnTo>
                      <a:pt x="0" y="323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94" name="Freeform 1383"/>
              <p:cNvSpPr>
                <a:spLocks/>
              </p:cNvSpPr>
              <p:nvPr/>
            </p:nvSpPr>
            <p:spPr bwMode="auto">
              <a:xfrm>
                <a:off x="1110" y="1734"/>
                <a:ext cx="323" cy="183"/>
              </a:xfrm>
              <a:custGeom>
                <a:avLst/>
                <a:gdLst>
                  <a:gd name="T0" fmla="*/ 322 w 322"/>
                  <a:gd name="T1" fmla="*/ 9 h 184"/>
                  <a:gd name="T2" fmla="*/ 322 w 322"/>
                  <a:gd name="T3" fmla="*/ 96 h 184"/>
                  <a:gd name="T4" fmla="*/ 55 w 322"/>
                  <a:gd name="T5" fmla="*/ 184 h 184"/>
                  <a:gd name="T6" fmla="*/ 0 w 322"/>
                  <a:gd name="T7" fmla="*/ 0 h 184"/>
                  <a:gd name="T8" fmla="*/ 322 w 322"/>
                  <a:gd name="T9" fmla="*/ 9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2" h="184">
                    <a:moveTo>
                      <a:pt x="322" y="9"/>
                    </a:moveTo>
                    <a:lnTo>
                      <a:pt x="322" y="96"/>
                    </a:lnTo>
                    <a:lnTo>
                      <a:pt x="55" y="184"/>
                    </a:lnTo>
                    <a:lnTo>
                      <a:pt x="0" y="0"/>
                    </a:lnTo>
                    <a:lnTo>
                      <a:pt x="322" y="9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95" name="Freeform 1384"/>
              <p:cNvSpPr>
                <a:spLocks/>
              </p:cNvSpPr>
              <p:nvPr/>
            </p:nvSpPr>
            <p:spPr bwMode="auto">
              <a:xfrm>
                <a:off x="464" y="1874"/>
                <a:ext cx="172" cy="264"/>
              </a:xfrm>
              <a:custGeom>
                <a:avLst/>
                <a:gdLst>
                  <a:gd name="T0" fmla="*/ 171 w 171"/>
                  <a:gd name="T1" fmla="*/ 216 h 263"/>
                  <a:gd name="T2" fmla="*/ 111 w 171"/>
                  <a:gd name="T3" fmla="*/ 0 h 263"/>
                  <a:gd name="T4" fmla="*/ 23 w 171"/>
                  <a:gd name="T5" fmla="*/ 27 h 263"/>
                  <a:gd name="T6" fmla="*/ 51 w 171"/>
                  <a:gd name="T7" fmla="*/ 115 h 263"/>
                  <a:gd name="T8" fmla="*/ 0 w 171"/>
                  <a:gd name="T9" fmla="*/ 133 h 263"/>
                  <a:gd name="T10" fmla="*/ 33 w 171"/>
                  <a:gd name="T11" fmla="*/ 263 h 263"/>
                  <a:gd name="T12" fmla="*/ 171 w 171"/>
                  <a:gd name="T13" fmla="*/ 216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1" h="263">
                    <a:moveTo>
                      <a:pt x="171" y="216"/>
                    </a:moveTo>
                    <a:lnTo>
                      <a:pt x="111" y="0"/>
                    </a:lnTo>
                    <a:lnTo>
                      <a:pt x="23" y="27"/>
                    </a:lnTo>
                    <a:lnTo>
                      <a:pt x="51" y="115"/>
                    </a:lnTo>
                    <a:lnTo>
                      <a:pt x="0" y="133"/>
                    </a:lnTo>
                    <a:lnTo>
                      <a:pt x="33" y="263"/>
                    </a:lnTo>
                    <a:lnTo>
                      <a:pt x="171" y="216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96" name="Freeform 1385"/>
              <p:cNvSpPr>
                <a:spLocks/>
              </p:cNvSpPr>
              <p:nvPr/>
            </p:nvSpPr>
            <p:spPr bwMode="auto">
              <a:xfrm>
                <a:off x="367" y="1906"/>
                <a:ext cx="145" cy="258"/>
              </a:xfrm>
              <a:custGeom>
                <a:avLst/>
                <a:gdLst>
                  <a:gd name="T0" fmla="*/ 60 w 143"/>
                  <a:gd name="T1" fmla="*/ 258 h 258"/>
                  <a:gd name="T2" fmla="*/ 133 w 143"/>
                  <a:gd name="T3" fmla="*/ 230 h 258"/>
                  <a:gd name="T4" fmla="*/ 97 w 143"/>
                  <a:gd name="T5" fmla="*/ 92 h 258"/>
                  <a:gd name="T6" fmla="*/ 143 w 143"/>
                  <a:gd name="T7" fmla="*/ 69 h 258"/>
                  <a:gd name="T8" fmla="*/ 120 w 143"/>
                  <a:gd name="T9" fmla="*/ 0 h 258"/>
                  <a:gd name="T10" fmla="*/ 0 w 143"/>
                  <a:gd name="T11" fmla="*/ 37 h 258"/>
                  <a:gd name="T12" fmla="*/ 60 w 143"/>
                  <a:gd name="T13" fmla="*/ 25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3" h="258">
                    <a:moveTo>
                      <a:pt x="60" y="258"/>
                    </a:moveTo>
                    <a:lnTo>
                      <a:pt x="133" y="230"/>
                    </a:lnTo>
                    <a:lnTo>
                      <a:pt x="97" y="92"/>
                    </a:lnTo>
                    <a:lnTo>
                      <a:pt x="143" y="69"/>
                    </a:lnTo>
                    <a:lnTo>
                      <a:pt x="120" y="0"/>
                    </a:lnTo>
                    <a:lnTo>
                      <a:pt x="0" y="37"/>
                    </a:lnTo>
                    <a:lnTo>
                      <a:pt x="60" y="25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97" name="Freeform 1386"/>
              <p:cNvSpPr>
                <a:spLocks/>
              </p:cNvSpPr>
              <p:nvPr/>
            </p:nvSpPr>
            <p:spPr bwMode="auto">
              <a:xfrm>
                <a:off x="77" y="1965"/>
                <a:ext cx="334" cy="258"/>
              </a:xfrm>
              <a:custGeom>
                <a:avLst/>
                <a:gdLst>
                  <a:gd name="T0" fmla="*/ 133 w 332"/>
                  <a:gd name="T1" fmla="*/ 263 h 263"/>
                  <a:gd name="T2" fmla="*/ 332 w 332"/>
                  <a:gd name="T3" fmla="*/ 208 h 263"/>
                  <a:gd name="T4" fmla="*/ 262 w 332"/>
                  <a:gd name="T5" fmla="*/ 0 h 263"/>
                  <a:gd name="T6" fmla="*/ 14 w 332"/>
                  <a:gd name="T7" fmla="*/ 60 h 263"/>
                  <a:gd name="T8" fmla="*/ 0 w 332"/>
                  <a:gd name="T9" fmla="*/ 93 h 263"/>
                  <a:gd name="T10" fmla="*/ 133 w 332"/>
                  <a:gd name="T11" fmla="*/ 263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2" h="263">
                    <a:moveTo>
                      <a:pt x="133" y="263"/>
                    </a:moveTo>
                    <a:lnTo>
                      <a:pt x="332" y="208"/>
                    </a:lnTo>
                    <a:lnTo>
                      <a:pt x="262" y="0"/>
                    </a:lnTo>
                    <a:lnTo>
                      <a:pt x="14" y="60"/>
                    </a:lnTo>
                    <a:lnTo>
                      <a:pt x="0" y="93"/>
                    </a:lnTo>
                    <a:lnTo>
                      <a:pt x="133" y="263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98" name="Freeform 1387"/>
              <p:cNvSpPr>
                <a:spLocks/>
              </p:cNvSpPr>
              <p:nvPr/>
            </p:nvSpPr>
            <p:spPr bwMode="auto">
              <a:xfrm>
                <a:off x="-69" y="1685"/>
                <a:ext cx="398" cy="328"/>
              </a:xfrm>
              <a:custGeom>
                <a:avLst/>
                <a:gdLst>
                  <a:gd name="T0" fmla="*/ 97 w 401"/>
                  <a:gd name="T1" fmla="*/ 327 h 327"/>
                  <a:gd name="T2" fmla="*/ 401 w 401"/>
                  <a:gd name="T3" fmla="*/ 244 h 327"/>
                  <a:gd name="T4" fmla="*/ 332 w 401"/>
                  <a:gd name="T5" fmla="*/ 13 h 327"/>
                  <a:gd name="T6" fmla="*/ 253 w 401"/>
                  <a:gd name="T7" fmla="*/ 0 h 327"/>
                  <a:gd name="T8" fmla="*/ 0 w 401"/>
                  <a:gd name="T9" fmla="*/ 188 h 327"/>
                  <a:gd name="T10" fmla="*/ 97 w 401"/>
                  <a:gd name="T11" fmla="*/ 327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1" h="327">
                    <a:moveTo>
                      <a:pt x="97" y="327"/>
                    </a:moveTo>
                    <a:lnTo>
                      <a:pt x="401" y="244"/>
                    </a:lnTo>
                    <a:lnTo>
                      <a:pt x="332" y="13"/>
                    </a:lnTo>
                    <a:lnTo>
                      <a:pt x="253" y="0"/>
                    </a:lnTo>
                    <a:lnTo>
                      <a:pt x="0" y="188"/>
                    </a:lnTo>
                    <a:lnTo>
                      <a:pt x="97" y="327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799" name="Freeform 1388"/>
              <p:cNvSpPr>
                <a:spLocks/>
              </p:cNvSpPr>
              <p:nvPr/>
            </p:nvSpPr>
            <p:spPr bwMode="auto">
              <a:xfrm>
                <a:off x="276" y="1292"/>
                <a:ext cx="635" cy="361"/>
              </a:xfrm>
              <a:custGeom>
                <a:avLst/>
                <a:gdLst>
                  <a:gd name="T0" fmla="*/ 636 w 636"/>
                  <a:gd name="T1" fmla="*/ 295 h 364"/>
                  <a:gd name="T2" fmla="*/ 466 w 636"/>
                  <a:gd name="T3" fmla="*/ 364 h 364"/>
                  <a:gd name="T4" fmla="*/ 0 w 636"/>
                  <a:gd name="T5" fmla="*/ 346 h 364"/>
                  <a:gd name="T6" fmla="*/ 0 w 636"/>
                  <a:gd name="T7" fmla="*/ 323 h 364"/>
                  <a:gd name="T8" fmla="*/ 323 w 636"/>
                  <a:gd name="T9" fmla="*/ 83 h 364"/>
                  <a:gd name="T10" fmla="*/ 544 w 636"/>
                  <a:gd name="T11" fmla="*/ 0 h 364"/>
                  <a:gd name="T12" fmla="*/ 636 w 636"/>
                  <a:gd name="T13" fmla="*/ 295 h 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6" h="364">
                    <a:moveTo>
                      <a:pt x="636" y="295"/>
                    </a:moveTo>
                    <a:lnTo>
                      <a:pt x="466" y="364"/>
                    </a:lnTo>
                    <a:lnTo>
                      <a:pt x="0" y="346"/>
                    </a:lnTo>
                    <a:lnTo>
                      <a:pt x="0" y="323"/>
                    </a:lnTo>
                    <a:lnTo>
                      <a:pt x="323" y="83"/>
                    </a:lnTo>
                    <a:lnTo>
                      <a:pt x="544" y="0"/>
                    </a:lnTo>
                    <a:lnTo>
                      <a:pt x="636" y="295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00" name="Freeform 1389"/>
              <p:cNvSpPr>
                <a:spLocks/>
              </p:cNvSpPr>
              <p:nvPr/>
            </p:nvSpPr>
            <p:spPr bwMode="auto">
              <a:xfrm>
                <a:off x="319" y="1642"/>
                <a:ext cx="436" cy="54"/>
              </a:xfrm>
              <a:custGeom>
                <a:avLst/>
                <a:gdLst>
                  <a:gd name="T0" fmla="*/ 438 w 438"/>
                  <a:gd name="T1" fmla="*/ 55 h 55"/>
                  <a:gd name="T2" fmla="*/ 438 w 438"/>
                  <a:gd name="T3" fmla="*/ 23 h 55"/>
                  <a:gd name="T4" fmla="*/ 9 w 438"/>
                  <a:gd name="T5" fmla="*/ 0 h 55"/>
                  <a:gd name="T6" fmla="*/ 0 w 438"/>
                  <a:gd name="T7" fmla="*/ 28 h 55"/>
                  <a:gd name="T8" fmla="*/ 438 w 438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8" h="55">
                    <a:moveTo>
                      <a:pt x="438" y="55"/>
                    </a:moveTo>
                    <a:lnTo>
                      <a:pt x="438" y="23"/>
                    </a:lnTo>
                    <a:lnTo>
                      <a:pt x="9" y="0"/>
                    </a:lnTo>
                    <a:lnTo>
                      <a:pt x="0" y="28"/>
                    </a:lnTo>
                    <a:lnTo>
                      <a:pt x="438" y="5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01" name="Freeform 1390"/>
              <p:cNvSpPr>
                <a:spLocks/>
              </p:cNvSpPr>
              <p:nvPr/>
            </p:nvSpPr>
            <p:spPr bwMode="auto">
              <a:xfrm>
                <a:off x="777" y="1594"/>
                <a:ext cx="135" cy="97"/>
              </a:xfrm>
              <a:custGeom>
                <a:avLst/>
                <a:gdLst>
                  <a:gd name="T0" fmla="*/ 0 w 133"/>
                  <a:gd name="T1" fmla="*/ 56 h 97"/>
                  <a:gd name="T2" fmla="*/ 133 w 133"/>
                  <a:gd name="T3" fmla="*/ 0 h 97"/>
                  <a:gd name="T4" fmla="*/ 83 w 133"/>
                  <a:gd name="T5" fmla="*/ 97 h 97"/>
                  <a:gd name="T6" fmla="*/ 0 w 133"/>
                  <a:gd name="T7" fmla="*/ 93 h 97"/>
                  <a:gd name="T8" fmla="*/ 0 w 133"/>
                  <a:gd name="T9" fmla="*/ 5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" h="97">
                    <a:moveTo>
                      <a:pt x="0" y="56"/>
                    </a:moveTo>
                    <a:lnTo>
                      <a:pt x="133" y="0"/>
                    </a:lnTo>
                    <a:lnTo>
                      <a:pt x="83" y="97"/>
                    </a:lnTo>
                    <a:lnTo>
                      <a:pt x="0" y="93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02" name="Freeform 1391"/>
              <p:cNvSpPr>
                <a:spLocks/>
              </p:cNvSpPr>
              <p:nvPr/>
            </p:nvSpPr>
            <p:spPr bwMode="auto">
              <a:xfrm>
                <a:off x="631" y="1745"/>
                <a:ext cx="205" cy="86"/>
              </a:xfrm>
              <a:custGeom>
                <a:avLst/>
                <a:gdLst>
                  <a:gd name="T0" fmla="*/ 106 w 203"/>
                  <a:gd name="T1" fmla="*/ 41 h 87"/>
                  <a:gd name="T2" fmla="*/ 125 w 203"/>
                  <a:gd name="T3" fmla="*/ 0 h 87"/>
                  <a:gd name="T4" fmla="*/ 203 w 203"/>
                  <a:gd name="T5" fmla="*/ 4 h 87"/>
                  <a:gd name="T6" fmla="*/ 175 w 203"/>
                  <a:gd name="T7" fmla="*/ 46 h 87"/>
                  <a:gd name="T8" fmla="*/ 14 w 203"/>
                  <a:gd name="T9" fmla="*/ 87 h 87"/>
                  <a:gd name="T10" fmla="*/ 0 w 203"/>
                  <a:gd name="T11" fmla="*/ 46 h 87"/>
                  <a:gd name="T12" fmla="*/ 106 w 203"/>
                  <a:gd name="T13" fmla="*/ 4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3" h="87">
                    <a:moveTo>
                      <a:pt x="106" y="41"/>
                    </a:moveTo>
                    <a:lnTo>
                      <a:pt x="125" y="0"/>
                    </a:lnTo>
                    <a:lnTo>
                      <a:pt x="203" y="4"/>
                    </a:lnTo>
                    <a:lnTo>
                      <a:pt x="175" y="46"/>
                    </a:lnTo>
                    <a:lnTo>
                      <a:pt x="14" y="87"/>
                    </a:lnTo>
                    <a:lnTo>
                      <a:pt x="0" y="46"/>
                    </a:lnTo>
                    <a:lnTo>
                      <a:pt x="106" y="41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03" name="Freeform 1392"/>
              <p:cNvSpPr>
                <a:spLocks/>
              </p:cNvSpPr>
              <p:nvPr/>
            </p:nvSpPr>
            <p:spPr bwMode="auto">
              <a:xfrm>
                <a:off x="357" y="1701"/>
                <a:ext cx="484" cy="172"/>
              </a:xfrm>
              <a:custGeom>
                <a:avLst/>
                <a:gdLst>
                  <a:gd name="T0" fmla="*/ 0 w 484"/>
                  <a:gd name="T1" fmla="*/ 69 h 175"/>
                  <a:gd name="T2" fmla="*/ 92 w 484"/>
                  <a:gd name="T3" fmla="*/ 102 h 175"/>
                  <a:gd name="T4" fmla="*/ 120 w 484"/>
                  <a:gd name="T5" fmla="*/ 175 h 175"/>
                  <a:gd name="T6" fmla="*/ 281 w 484"/>
                  <a:gd name="T7" fmla="*/ 129 h 175"/>
                  <a:gd name="T8" fmla="*/ 281 w 484"/>
                  <a:gd name="T9" fmla="*/ 93 h 175"/>
                  <a:gd name="T10" fmla="*/ 378 w 484"/>
                  <a:gd name="T11" fmla="*/ 88 h 175"/>
                  <a:gd name="T12" fmla="*/ 401 w 484"/>
                  <a:gd name="T13" fmla="*/ 46 h 175"/>
                  <a:gd name="T14" fmla="*/ 479 w 484"/>
                  <a:gd name="T15" fmla="*/ 46 h 175"/>
                  <a:gd name="T16" fmla="*/ 484 w 484"/>
                  <a:gd name="T17" fmla="*/ 19 h 175"/>
                  <a:gd name="T18" fmla="*/ 32 w 484"/>
                  <a:gd name="T19" fmla="*/ 0 h 175"/>
                  <a:gd name="T20" fmla="*/ 0 w 484"/>
                  <a:gd name="T21" fmla="*/ 69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4" h="175">
                    <a:moveTo>
                      <a:pt x="0" y="69"/>
                    </a:moveTo>
                    <a:lnTo>
                      <a:pt x="92" y="102"/>
                    </a:lnTo>
                    <a:lnTo>
                      <a:pt x="120" y="175"/>
                    </a:lnTo>
                    <a:lnTo>
                      <a:pt x="281" y="129"/>
                    </a:lnTo>
                    <a:lnTo>
                      <a:pt x="281" y="93"/>
                    </a:lnTo>
                    <a:lnTo>
                      <a:pt x="378" y="88"/>
                    </a:lnTo>
                    <a:lnTo>
                      <a:pt x="401" y="46"/>
                    </a:lnTo>
                    <a:lnTo>
                      <a:pt x="479" y="46"/>
                    </a:lnTo>
                    <a:lnTo>
                      <a:pt x="484" y="19"/>
                    </a:lnTo>
                    <a:lnTo>
                      <a:pt x="32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04" name="Freeform 1393"/>
              <p:cNvSpPr>
                <a:spLocks/>
              </p:cNvSpPr>
              <p:nvPr/>
            </p:nvSpPr>
            <p:spPr bwMode="auto">
              <a:xfrm>
                <a:off x="335" y="1809"/>
                <a:ext cx="129" cy="102"/>
              </a:xfrm>
              <a:custGeom>
                <a:avLst/>
                <a:gdLst>
                  <a:gd name="T0" fmla="*/ 97 w 129"/>
                  <a:gd name="T1" fmla="*/ 0 h 101"/>
                  <a:gd name="T2" fmla="*/ 129 w 129"/>
                  <a:gd name="T3" fmla="*/ 74 h 101"/>
                  <a:gd name="T4" fmla="*/ 14 w 129"/>
                  <a:gd name="T5" fmla="*/ 101 h 101"/>
                  <a:gd name="T6" fmla="*/ 0 w 129"/>
                  <a:gd name="T7" fmla="*/ 23 h 101"/>
                  <a:gd name="T8" fmla="*/ 97 w 129"/>
                  <a:gd name="T9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101">
                    <a:moveTo>
                      <a:pt x="97" y="0"/>
                    </a:moveTo>
                    <a:lnTo>
                      <a:pt x="129" y="74"/>
                    </a:lnTo>
                    <a:lnTo>
                      <a:pt x="14" y="101"/>
                    </a:lnTo>
                    <a:lnTo>
                      <a:pt x="0" y="23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05" name="Freeform 1394"/>
              <p:cNvSpPr>
                <a:spLocks/>
              </p:cNvSpPr>
              <p:nvPr/>
            </p:nvSpPr>
            <p:spPr bwMode="auto">
              <a:xfrm>
                <a:off x="895" y="1572"/>
                <a:ext cx="172" cy="140"/>
              </a:xfrm>
              <a:custGeom>
                <a:avLst/>
                <a:gdLst>
                  <a:gd name="T0" fmla="*/ 175 w 175"/>
                  <a:gd name="T1" fmla="*/ 139 h 139"/>
                  <a:gd name="T2" fmla="*/ 124 w 175"/>
                  <a:gd name="T3" fmla="*/ 0 h 139"/>
                  <a:gd name="T4" fmla="*/ 46 w 175"/>
                  <a:gd name="T5" fmla="*/ 23 h 139"/>
                  <a:gd name="T6" fmla="*/ 0 w 175"/>
                  <a:gd name="T7" fmla="*/ 129 h 139"/>
                  <a:gd name="T8" fmla="*/ 175 w 175"/>
                  <a:gd name="T9" fmla="*/ 139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139">
                    <a:moveTo>
                      <a:pt x="175" y="139"/>
                    </a:moveTo>
                    <a:lnTo>
                      <a:pt x="124" y="0"/>
                    </a:lnTo>
                    <a:lnTo>
                      <a:pt x="46" y="23"/>
                    </a:lnTo>
                    <a:lnTo>
                      <a:pt x="0" y="129"/>
                    </a:lnTo>
                    <a:lnTo>
                      <a:pt x="175" y="139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06" name="Freeform 1395"/>
              <p:cNvSpPr>
                <a:spLocks/>
              </p:cNvSpPr>
              <p:nvPr/>
            </p:nvSpPr>
            <p:spPr bwMode="auto">
              <a:xfrm>
                <a:off x="841" y="1265"/>
                <a:ext cx="124" cy="108"/>
              </a:xfrm>
              <a:custGeom>
                <a:avLst/>
                <a:gdLst>
                  <a:gd name="T0" fmla="*/ 97 w 120"/>
                  <a:gd name="T1" fmla="*/ 0 h 106"/>
                  <a:gd name="T2" fmla="*/ 120 w 120"/>
                  <a:gd name="T3" fmla="*/ 83 h 106"/>
                  <a:gd name="T4" fmla="*/ 23 w 120"/>
                  <a:gd name="T5" fmla="*/ 106 h 106"/>
                  <a:gd name="T6" fmla="*/ 0 w 120"/>
                  <a:gd name="T7" fmla="*/ 28 h 106"/>
                  <a:gd name="T8" fmla="*/ 97 w 120"/>
                  <a:gd name="T9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106">
                    <a:moveTo>
                      <a:pt x="97" y="0"/>
                    </a:moveTo>
                    <a:lnTo>
                      <a:pt x="120" y="83"/>
                    </a:lnTo>
                    <a:lnTo>
                      <a:pt x="23" y="106"/>
                    </a:lnTo>
                    <a:lnTo>
                      <a:pt x="0" y="28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07" name="Freeform 1396"/>
              <p:cNvSpPr>
                <a:spLocks/>
              </p:cNvSpPr>
              <p:nvPr/>
            </p:nvSpPr>
            <p:spPr bwMode="auto">
              <a:xfrm>
                <a:off x="960" y="1212"/>
                <a:ext cx="145" cy="118"/>
              </a:xfrm>
              <a:custGeom>
                <a:avLst/>
                <a:gdLst>
                  <a:gd name="T0" fmla="*/ 122 w 145"/>
                  <a:gd name="T1" fmla="*/ 0 h 119"/>
                  <a:gd name="T2" fmla="*/ 145 w 145"/>
                  <a:gd name="T3" fmla="*/ 78 h 119"/>
                  <a:gd name="T4" fmla="*/ 23 w 145"/>
                  <a:gd name="T5" fmla="*/ 119 h 119"/>
                  <a:gd name="T6" fmla="*/ 0 w 145"/>
                  <a:gd name="T7" fmla="*/ 41 h 119"/>
                  <a:gd name="T8" fmla="*/ 122 w 145"/>
                  <a:gd name="T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19">
                    <a:moveTo>
                      <a:pt x="122" y="0"/>
                    </a:moveTo>
                    <a:lnTo>
                      <a:pt x="145" y="78"/>
                    </a:lnTo>
                    <a:lnTo>
                      <a:pt x="23" y="119"/>
                    </a:lnTo>
                    <a:lnTo>
                      <a:pt x="0" y="41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08" name="Freeform 1397"/>
              <p:cNvSpPr>
                <a:spLocks/>
              </p:cNvSpPr>
              <p:nvPr/>
            </p:nvSpPr>
            <p:spPr bwMode="auto">
              <a:xfrm>
                <a:off x="986" y="1308"/>
                <a:ext cx="145" cy="118"/>
              </a:xfrm>
              <a:custGeom>
                <a:avLst/>
                <a:gdLst>
                  <a:gd name="T0" fmla="*/ 122 w 145"/>
                  <a:gd name="T1" fmla="*/ 0 h 119"/>
                  <a:gd name="T2" fmla="*/ 145 w 145"/>
                  <a:gd name="T3" fmla="*/ 78 h 119"/>
                  <a:gd name="T4" fmla="*/ 23 w 145"/>
                  <a:gd name="T5" fmla="*/ 119 h 119"/>
                  <a:gd name="T6" fmla="*/ 0 w 145"/>
                  <a:gd name="T7" fmla="*/ 41 h 119"/>
                  <a:gd name="T8" fmla="*/ 122 w 145"/>
                  <a:gd name="T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19">
                    <a:moveTo>
                      <a:pt x="122" y="0"/>
                    </a:moveTo>
                    <a:lnTo>
                      <a:pt x="145" y="78"/>
                    </a:lnTo>
                    <a:lnTo>
                      <a:pt x="23" y="119"/>
                    </a:lnTo>
                    <a:lnTo>
                      <a:pt x="0" y="41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09" name="Freeform 1398"/>
              <p:cNvSpPr>
                <a:spLocks/>
              </p:cNvSpPr>
              <p:nvPr/>
            </p:nvSpPr>
            <p:spPr bwMode="auto">
              <a:xfrm>
                <a:off x="1024" y="1411"/>
                <a:ext cx="145" cy="124"/>
              </a:xfrm>
              <a:custGeom>
                <a:avLst/>
                <a:gdLst>
                  <a:gd name="T0" fmla="*/ 122 w 145"/>
                  <a:gd name="T1" fmla="*/ 0 h 119"/>
                  <a:gd name="T2" fmla="*/ 145 w 145"/>
                  <a:gd name="T3" fmla="*/ 78 h 119"/>
                  <a:gd name="T4" fmla="*/ 23 w 145"/>
                  <a:gd name="T5" fmla="*/ 119 h 119"/>
                  <a:gd name="T6" fmla="*/ 0 w 145"/>
                  <a:gd name="T7" fmla="*/ 41 h 119"/>
                  <a:gd name="T8" fmla="*/ 122 w 145"/>
                  <a:gd name="T9" fmla="*/ 0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5" h="119">
                    <a:moveTo>
                      <a:pt x="122" y="0"/>
                    </a:moveTo>
                    <a:lnTo>
                      <a:pt x="145" y="78"/>
                    </a:lnTo>
                    <a:lnTo>
                      <a:pt x="23" y="119"/>
                    </a:lnTo>
                    <a:lnTo>
                      <a:pt x="0" y="41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10" name="Freeform 1399"/>
              <p:cNvSpPr>
                <a:spLocks/>
              </p:cNvSpPr>
              <p:nvPr/>
            </p:nvSpPr>
            <p:spPr bwMode="auto">
              <a:xfrm>
                <a:off x="900" y="1459"/>
                <a:ext cx="118" cy="108"/>
              </a:xfrm>
              <a:custGeom>
                <a:avLst/>
                <a:gdLst>
                  <a:gd name="T0" fmla="*/ 97 w 120"/>
                  <a:gd name="T1" fmla="*/ 0 h 106"/>
                  <a:gd name="T2" fmla="*/ 120 w 120"/>
                  <a:gd name="T3" fmla="*/ 83 h 106"/>
                  <a:gd name="T4" fmla="*/ 23 w 120"/>
                  <a:gd name="T5" fmla="*/ 106 h 106"/>
                  <a:gd name="T6" fmla="*/ 0 w 120"/>
                  <a:gd name="T7" fmla="*/ 28 h 106"/>
                  <a:gd name="T8" fmla="*/ 97 w 120"/>
                  <a:gd name="T9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106">
                    <a:moveTo>
                      <a:pt x="97" y="0"/>
                    </a:moveTo>
                    <a:lnTo>
                      <a:pt x="120" y="83"/>
                    </a:lnTo>
                    <a:lnTo>
                      <a:pt x="23" y="106"/>
                    </a:lnTo>
                    <a:lnTo>
                      <a:pt x="0" y="28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11" name="Freeform 1400"/>
              <p:cNvSpPr>
                <a:spLocks/>
              </p:cNvSpPr>
              <p:nvPr/>
            </p:nvSpPr>
            <p:spPr bwMode="auto">
              <a:xfrm>
                <a:off x="873" y="1362"/>
                <a:ext cx="118" cy="108"/>
              </a:xfrm>
              <a:custGeom>
                <a:avLst/>
                <a:gdLst>
                  <a:gd name="T0" fmla="*/ 97 w 120"/>
                  <a:gd name="T1" fmla="*/ 0 h 106"/>
                  <a:gd name="T2" fmla="*/ 120 w 120"/>
                  <a:gd name="T3" fmla="*/ 83 h 106"/>
                  <a:gd name="T4" fmla="*/ 23 w 120"/>
                  <a:gd name="T5" fmla="*/ 106 h 106"/>
                  <a:gd name="T6" fmla="*/ 0 w 120"/>
                  <a:gd name="T7" fmla="*/ 28 h 106"/>
                  <a:gd name="T8" fmla="*/ 97 w 120"/>
                  <a:gd name="T9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106">
                    <a:moveTo>
                      <a:pt x="97" y="0"/>
                    </a:moveTo>
                    <a:lnTo>
                      <a:pt x="120" y="83"/>
                    </a:lnTo>
                    <a:lnTo>
                      <a:pt x="23" y="106"/>
                    </a:lnTo>
                    <a:lnTo>
                      <a:pt x="0" y="28"/>
                    </a:lnTo>
                    <a:lnTo>
                      <a:pt x="97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12" name="Freeform 1401"/>
              <p:cNvSpPr>
                <a:spLocks/>
              </p:cNvSpPr>
              <p:nvPr/>
            </p:nvSpPr>
            <p:spPr bwMode="auto">
              <a:xfrm>
                <a:off x="1110" y="1142"/>
                <a:ext cx="231" cy="194"/>
              </a:xfrm>
              <a:custGeom>
                <a:avLst/>
                <a:gdLst>
                  <a:gd name="T0" fmla="*/ 179 w 230"/>
                  <a:gd name="T1" fmla="*/ 0 h 193"/>
                  <a:gd name="T2" fmla="*/ 230 w 230"/>
                  <a:gd name="T3" fmla="*/ 129 h 193"/>
                  <a:gd name="T4" fmla="*/ 36 w 230"/>
                  <a:gd name="T5" fmla="*/ 193 h 193"/>
                  <a:gd name="T6" fmla="*/ 0 w 230"/>
                  <a:gd name="T7" fmla="*/ 55 h 193"/>
                  <a:gd name="T8" fmla="*/ 179 w 230"/>
                  <a:gd name="T9" fmla="*/ 0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" h="193">
                    <a:moveTo>
                      <a:pt x="179" y="0"/>
                    </a:moveTo>
                    <a:lnTo>
                      <a:pt x="230" y="129"/>
                    </a:lnTo>
                    <a:lnTo>
                      <a:pt x="36" y="193"/>
                    </a:lnTo>
                    <a:lnTo>
                      <a:pt x="0" y="55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13" name="Freeform 1402"/>
              <p:cNvSpPr>
                <a:spLocks/>
              </p:cNvSpPr>
              <p:nvPr/>
            </p:nvSpPr>
            <p:spPr bwMode="auto">
              <a:xfrm>
                <a:off x="1159" y="1298"/>
                <a:ext cx="231" cy="194"/>
              </a:xfrm>
              <a:custGeom>
                <a:avLst/>
                <a:gdLst>
                  <a:gd name="T0" fmla="*/ 189 w 232"/>
                  <a:gd name="T1" fmla="*/ 0 h 190"/>
                  <a:gd name="T2" fmla="*/ 232 w 232"/>
                  <a:gd name="T3" fmla="*/ 126 h 190"/>
                  <a:gd name="T4" fmla="*/ 38 w 232"/>
                  <a:gd name="T5" fmla="*/ 190 h 190"/>
                  <a:gd name="T6" fmla="*/ 0 w 232"/>
                  <a:gd name="T7" fmla="*/ 56 h 190"/>
                  <a:gd name="T8" fmla="*/ 189 w 232"/>
                  <a:gd name="T9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190">
                    <a:moveTo>
                      <a:pt x="189" y="0"/>
                    </a:moveTo>
                    <a:lnTo>
                      <a:pt x="232" y="126"/>
                    </a:lnTo>
                    <a:lnTo>
                      <a:pt x="38" y="190"/>
                    </a:lnTo>
                    <a:lnTo>
                      <a:pt x="0" y="56"/>
                    </a:lnTo>
                    <a:lnTo>
                      <a:pt x="189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14" name="Freeform 1403"/>
              <p:cNvSpPr>
                <a:spLocks/>
              </p:cNvSpPr>
              <p:nvPr/>
            </p:nvSpPr>
            <p:spPr bwMode="auto">
              <a:xfrm>
                <a:off x="1062" y="1448"/>
                <a:ext cx="361" cy="226"/>
              </a:xfrm>
              <a:custGeom>
                <a:avLst/>
                <a:gdLst>
                  <a:gd name="T0" fmla="*/ 364 w 364"/>
                  <a:gd name="T1" fmla="*/ 124 h 226"/>
                  <a:gd name="T2" fmla="*/ 327 w 364"/>
                  <a:gd name="T3" fmla="*/ 0 h 226"/>
                  <a:gd name="T4" fmla="*/ 0 w 364"/>
                  <a:gd name="T5" fmla="*/ 115 h 226"/>
                  <a:gd name="T6" fmla="*/ 37 w 364"/>
                  <a:gd name="T7" fmla="*/ 226 h 226"/>
                  <a:gd name="T8" fmla="*/ 364 w 364"/>
                  <a:gd name="T9" fmla="*/ 124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4" h="226">
                    <a:moveTo>
                      <a:pt x="364" y="124"/>
                    </a:moveTo>
                    <a:lnTo>
                      <a:pt x="327" y="0"/>
                    </a:lnTo>
                    <a:lnTo>
                      <a:pt x="0" y="115"/>
                    </a:lnTo>
                    <a:lnTo>
                      <a:pt x="37" y="226"/>
                    </a:lnTo>
                    <a:lnTo>
                      <a:pt x="364" y="124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15" name="Freeform 1404"/>
              <p:cNvSpPr>
                <a:spLocks/>
              </p:cNvSpPr>
              <p:nvPr/>
            </p:nvSpPr>
            <p:spPr bwMode="auto">
              <a:xfrm>
                <a:off x="1100" y="1572"/>
                <a:ext cx="334" cy="145"/>
              </a:xfrm>
              <a:custGeom>
                <a:avLst/>
                <a:gdLst>
                  <a:gd name="T0" fmla="*/ 323 w 332"/>
                  <a:gd name="T1" fmla="*/ 0 h 148"/>
                  <a:gd name="T2" fmla="*/ 332 w 332"/>
                  <a:gd name="T3" fmla="*/ 148 h 148"/>
                  <a:gd name="T4" fmla="*/ 5 w 332"/>
                  <a:gd name="T5" fmla="*/ 139 h 148"/>
                  <a:gd name="T6" fmla="*/ 0 w 332"/>
                  <a:gd name="T7" fmla="*/ 106 h 148"/>
                  <a:gd name="T8" fmla="*/ 323 w 332"/>
                  <a:gd name="T9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2" h="148">
                    <a:moveTo>
                      <a:pt x="323" y="0"/>
                    </a:moveTo>
                    <a:lnTo>
                      <a:pt x="332" y="148"/>
                    </a:lnTo>
                    <a:lnTo>
                      <a:pt x="5" y="139"/>
                    </a:lnTo>
                    <a:lnTo>
                      <a:pt x="0" y="106"/>
                    </a:lnTo>
                    <a:lnTo>
                      <a:pt x="323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16" name="Freeform 1405"/>
              <p:cNvSpPr>
                <a:spLocks/>
              </p:cNvSpPr>
              <p:nvPr/>
            </p:nvSpPr>
            <p:spPr bwMode="auto">
              <a:xfrm>
                <a:off x="1331" y="1088"/>
                <a:ext cx="210" cy="178"/>
              </a:xfrm>
              <a:custGeom>
                <a:avLst/>
                <a:gdLst>
                  <a:gd name="T0" fmla="*/ 164 w 210"/>
                  <a:gd name="T1" fmla="*/ 0 h 176"/>
                  <a:gd name="T2" fmla="*/ 210 w 210"/>
                  <a:gd name="T3" fmla="*/ 130 h 176"/>
                  <a:gd name="T4" fmla="*/ 44 w 210"/>
                  <a:gd name="T5" fmla="*/ 176 h 176"/>
                  <a:gd name="T6" fmla="*/ 0 w 210"/>
                  <a:gd name="T7" fmla="*/ 49 h 176"/>
                  <a:gd name="T8" fmla="*/ 164 w 210"/>
                  <a:gd name="T9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0" h="176">
                    <a:moveTo>
                      <a:pt x="164" y="0"/>
                    </a:moveTo>
                    <a:lnTo>
                      <a:pt x="210" y="130"/>
                    </a:lnTo>
                    <a:lnTo>
                      <a:pt x="44" y="176"/>
                    </a:lnTo>
                    <a:lnTo>
                      <a:pt x="0" y="49"/>
                    </a:lnTo>
                    <a:lnTo>
                      <a:pt x="164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17" name="Freeform 1406"/>
              <p:cNvSpPr>
                <a:spLocks/>
              </p:cNvSpPr>
              <p:nvPr/>
            </p:nvSpPr>
            <p:spPr bwMode="auto">
              <a:xfrm>
                <a:off x="1379" y="1244"/>
                <a:ext cx="205" cy="167"/>
              </a:xfrm>
              <a:custGeom>
                <a:avLst/>
                <a:gdLst>
                  <a:gd name="T0" fmla="*/ 164 w 208"/>
                  <a:gd name="T1" fmla="*/ 0 h 165"/>
                  <a:gd name="T2" fmla="*/ 208 w 208"/>
                  <a:gd name="T3" fmla="*/ 114 h 165"/>
                  <a:gd name="T4" fmla="*/ 42 w 208"/>
                  <a:gd name="T5" fmla="*/ 165 h 165"/>
                  <a:gd name="T6" fmla="*/ 0 w 208"/>
                  <a:gd name="T7" fmla="*/ 49 h 165"/>
                  <a:gd name="T8" fmla="*/ 164 w 208"/>
                  <a:gd name="T9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8" h="165">
                    <a:moveTo>
                      <a:pt x="164" y="0"/>
                    </a:moveTo>
                    <a:lnTo>
                      <a:pt x="208" y="114"/>
                    </a:lnTo>
                    <a:lnTo>
                      <a:pt x="42" y="165"/>
                    </a:lnTo>
                    <a:lnTo>
                      <a:pt x="0" y="49"/>
                    </a:lnTo>
                    <a:lnTo>
                      <a:pt x="164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18" name="Freeform 1407"/>
              <p:cNvSpPr>
                <a:spLocks/>
              </p:cNvSpPr>
              <p:nvPr/>
            </p:nvSpPr>
            <p:spPr bwMode="auto">
              <a:xfrm>
                <a:off x="1514" y="1034"/>
                <a:ext cx="188" cy="156"/>
              </a:xfrm>
              <a:custGeom>
                <a:avLst/>
                <a:gdLst>
                  <a:gd name="T0" fmla="*/ 155 w 192"/>
                  <a:gd name="T1" fmla="*/ 0 h 159"/>
                  <a:gd name="T2" fmla="*/ 192 w 192"/>
                  <a:gd name="T3" fmla="*/ 111 h 159"/>
                  <a:gd name="T4" fmla="*/ 42 w 192"/>
                  <a:gd name="T5" fmla="*/ 159 h 159"/>
                  <a:gd name="T6" fmla="*/ 0 w 192"/>
                  <a:gd name="T7" fmla="*/ 43 h 159"/>
                  <a:gd name="T8" fmla="*/ 155 w 192"/>
                  <a:gd name="T9" fmla="*/ 0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159">
                    <a:moveTo>
                      <a:pt x="155" y="0"/>
                    </a:moveTo>
                    <a:lnTo>
                      <a:pt x="192" y="111"/>
                    </a:lnTo>
                    <a:lnTo>
                      <a:pt x="42" y="159"/>
                    </a:lnTo>
                    <a:lnTo>
                      <a:pt x="0" y="43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19" name="Freeform 1408"/>
              <p:cNvSpPr>
                <a:spLocks/>
              </p:cNvSpPr>
              <p:nvPr/>
            </p:nvSpPr>
            <p:spPr bwMode="auto">
              <a:xfrm>
                <a:off x="1692" y="969"/>
                <a:ext cx="248" cy="280"/>
              </a:xfrm>
              <a:custGeom>
                <a:avLst/>
                <a:gdLst>
                  <a:gd name="T0" fmla="*/ 249 w 249"/>
                  <a:gd name="T1" fmla="*/ 83 h 281"/>
                  <a:gd name="T2" fmla="*/ 184 w 249"/>
                  <a:gd name="T3" fmla="*/ 0 h 281"/>
                  <a:gd name="T4" fmla="*/ 0 w 249"/>
                  <a:gd name="T5" fmla="*/ 55 h 281"/>
                  <a:gd name="T6" fmla="*/ 83 w 249"/>
                  <a:gd name="T7" fmla="*/ 281 h 281"/>
                  <a:gd name="T8" fmla="*/ 249 w 249"/>
                  <a:gd name="T9" fmla="*/ 8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281">
                    <a:moveTo>
                      <a:pt x="249" y="83"/>
                    </a:moveTo>
                    <a:lnTo>
                      <a:pt x="184" y="0"/>
                    </a:lnTo>
                    <a:lnTo>
                      <a:pt x="0" y="55"/>
                    </a:lnTo>
                    <a:lnTo>
                      <a:pt x="83" y="281"/>
                    </a:lnTo>
                    <a:lnTo>
                      <a:pt x="249" y="83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20" name="Freeform 1409"/>
              <p:cNvSpPr>
                <a:spLocks/>
              </p:cNvSpPr>
              <p:nvPr/>
            </p:nvSpPr>
            <p:spPr bwMode="auto">
              <a:xfrm>
                <a:off x="1562" y="1152"/>
                <a:ext cx="172" cy="92"/>
              </a:xfrm>
              <a:custGeom>
                <a:avLst/>
                <a:gdLst>
                  <a:gd name="T0" fmla="*/ 152 w 171"/>
                  <a:gd name="T1" fmla="*/ 0 h 92"/>
                  <a:gd name="T2" fmla="*/ 171 w 171"/>
                  <a:gd name="T3" fmla="*/ 51 h 92"/>
                  <a:gd name="T4" fmla="*/ 14 w 171"/>
                  <a:gd name="T5" fmla="*/ 92 h 92"/>
                  <a:gd name="T6" fmla="*/ 0 w 171"/>
                  <a:gd name="T7" fmla="*/ 46 h 92"/>
                  <a:gd name="T8" fmla="*/ 152 w 171"/>
                  <a:gd name="T9" fmla="*/ 0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92">
                    <a:moveTo>
                      <a:pt x="152" y="0"/>
                    </a:moveTo>
                    <a:lnTo>
                      <a:pt x="171" y="51"/>
                    </a:lnTo>
                    <a:lnTo>
                      <a:pt x="14" y="92"/>
                    </a:lnTo>
                    <a:lnTo>
                      <a:pt x="0" y="46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21" name="Freeform 1410"/>
              <p:cNvSpPr>
                <a:spLocks/>
              </p:cNvSpPr>
              <p:nvPr/>
            </p:nvSpPr>
            <p:spPr bwMode="auto">
              <a:xfrm>
                <a:off x="1595" y="1265"/>
                <a:ext cx="140" cy="140"/>
              </a:xfrm>
              <a:custGeom>
                <a:avLst/>
                <a:gdLst>
                  <a:gd name="T0" fmla="*/ 139 w 139"/>
                  <a:gd name="T1" fmla="*/ 74 h 138"/>
                  <a:gd name="T2" fmla="*/ 106 w 139"/>
                  <a:gd name="T3" fmla="*/ 0 h 138"/>
                  <a:gd name="T4" fmla="*/ 0 w 139"/>
                  <a:gd name="T5" fmla="*/ 32 h 138"/>
                  <a:gd name="T6" fmla="*/ 37 w 139"/>
                  <a:gd name="T7" fmla="*/ 138 h 138"/>
                  <a:gd name="T8" fmla="*/ 139 w 139"/>
                  <a:gd name="T9" fmla="*/ 7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9" h="138">
                    <a:moveTo>
                      <a:pt x="139" y="74"/>
                    </a:moveTo>
                    <a:lnTo>
                      <a:pt x="106" y="0"/>
                    </a:lnTo>
                    <a:lnTo>
                      <a:pt x="0" y="32"/>
                    </a:lnTo>
                    <a:lnTo>
                      <a:pt x="37" y="138"/>
                    </a:lnTo>
                    <a:lnTo>
                      <a:pt x="139" y="74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22" name="Freeform 1411"/>
              <p:cNvSpPr>
                <a:spLocks/>
              </p:cNvSpPr>
              <p:nvPr/>
            </p:nvSpPr>
            <p:spPr bwMode="auto">
              <a:xfrm>
                <a:off x="1579" y="1212"/>
                <a:ext cx="194" cy="156"/>
              </a:xfrm>
              <a:custGeom>
                <a:avLst/>
                <a:gdLst>
                  <a:gd name="T0" fmla="*/ 193 w 193"/>
                  <a:gd name="T1" fmla="*/ 120 h 157"/>
                  <a:gd name="T2" fmla="*/ 165 w 193"/>
                  <a:gd name="T3" fmla="*/ 157 h 157"/>
                  <a:gd name="T4" fmla="*/ 119 w 193"/>
                  <a:gd name="T5" fmla="*/ 60 h 157"/>
                  <a:gd name="T6" fmla="*/ 13 w 193"/>
                  <a:gd name="T7" fmla="*/ 87 h 157"/>
                  <a:gd name="T8" fmla="*/ 0 w 193"/>
                  <a:gd name="T9" fmla="*/ 46 h 157"/>
                  <a:gd name="T10" fmla="*/ 165 w 193"/>
                  <a:gd name="T11" fmla="*/ 0 h 157"/>
                  <a:gd name="T12" fmla="*/ 193 w 193"/>
                  <a:gd name="T13" fmla="*/ 12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3" h="157">
                    <a:moveTo>
                      <a:pt x="193" y="120"/>
                    </a:moveTo>
                    <a:lnTo>
                      <a:pt x="165" y="157"/>
                    </a:lnTo>
                    <a:lnTo>
                      <a:pt x="119" y="60"/>
                    </a:lnTo>
                    <a:lnTo>
                      <a:pt x="13" y="87"/>
                    </a:lnTo>
                    <a:lnTo>
                      <a:pt x="0" y="46"/>
                    </a:lnTo>
                    <a:lnTo>
                      <a:pt x="165" y="0"/>
                    </a:lnTo>
                    <a:lnTo>
                      <a:pt x="193" y="12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23" name="Freeform 1412"/>
              <p:cNvSpPr>
                <a:spLocks/>
              </p:cNvSpPr>
              <p:nvPr/>
            </p:nvSpPr>
            <p:spPr bwMode="auto">
              <a:xfrm>
                <a:off x="1772" y="1055"/>
                <a:ext cx="237" cy="264"/>
              </a:xfrm>
              <a:custGeom>
                <a:avLst/>
                <a:gdLst>
                  <a:gd name="T0" fmla="*/ 235 w 235"/>
                  <a:gd name="T1" fmla="*/ 65 h 263"/>
                  <a:gd name="T2" fmla="*/ 180 w 235"/>
                  <a:gd name="T3" fmla="*/ 0 h 263"/>
                  <a:gd name="T4" fmla="*/ 0 w 235"/>
                  <a:gd name="T5" fmla="*/ 198 h 263"/>
                  <a:gd name="T6" fmla="*/ 37 w 235"/>
                  <a:gd name="T7" fmla="*/ 263 h 263"/>
                  <a:gd name="T8" fmla="*/ 235 w 235"/>
                  <a:gd name="T9" fmla="*/ 65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5" h="263">
                    <a:moveTo>
                      <a:pt x="235" y="65"/>
                    </a:moveTo>
                    <a:lnTo>
                      <a:pt x="180" y="0"/>
                    </a:lnTo>
                    <a:lnTo>
                      <a:pt x="0" y="198"/>
                    </a:lnTo>
                    <a:lnTo>
                      <a:pt x="37" y="263"/>
                    </a:lnTo>
                    <a:lnTo>
                      <a:pt x="235" y="65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24" name="Freeform 1413"/>
              <p:cNvSpPr>
                <a:spLocks/>
              </p:cNvSpPr>
              <p:nvPr/>
            </p:nvSpPr>
            <p:spPr bwMode="auto">
              <a:xfrm>
                <a:off x="1460" y="1556"/>
                <a:ext cx="269" cy="156"/>
              </a:xfrm>
              <a:custGeom>
                <a:avLst/>
                <a:gdLst>
                  <a:gd name="T0" fmla="*/ 267 w 267"/>
                  <a:gd name="T1" fmla="*/ 0 h 156"/>
                  <a:gd name="T2" fmla="*/ 235 w 267"/>
                  <a:gd name="T3" fmla="*/ 129 h 156"/>
                  <a:gd name="T4" fmla="*/ 0 w 267"/>
                  <a:gd name="T5" fmla="*/ 156 h 156"/>
                  <a:gd name="T6" fmla="*/ 0 w 267"/>
                  <a:gd name="T7" fmla="*/ 4 h 156"/>
                  <a:gd name="T8" fmla="*/ 267 w 267"/>
                  <a:gd name="T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7" h="156">
                    <a:moveTo>
                      <a:pt x="267" y="0"/>
                    </a:moveTo>
                    <a:lnTo>
                      <a:pt x="235" y="129"/>
                    </a:lnTo>
                    <a:lnTo>
                      <a:pt x="0" y="156"/>
                    </a:lnTo>
                    <a:lnTo>
                      <a:pt x="0" y="4"/>
                    </a:lnTo>
                    <a:lnTo>
                      <a:pt x="267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25" name="Freeform 1414"/>
              <p:cNvSpPr>
                <a:spLocks/>
              </p:cNvSpPr>
              <p:nvPr/>
            </p:nvSpPr>
            <p:spPr bwMode="auto">
              <a:xfrm>
                <a:off x="1460" y="1567"/>
                <a:ext cx="431" cy="328"/>
              </a:xfrm>
              <a:custGeom>
                <a:avLst/>
                <a:gdLst>
                  <a:gd name="T0" fmla="*/ 244 w 428"/>
                  <a:gd name="T1" fmla="*/ 124 h 327"/>
                  <a:gd name="T2" fmla="*/ 272 w 428"/>
                  <a:gd name="T3" fmla="*/ 0 h 327"/>
                  <a:gd name="T4" fmla="*/ 428 w 428"/>
                  <a:gd name="T5" fmla="*/ 60 h 327"/>
                  <a:gd name="T6" fmla="*/ 327 w 428"/>
                  <a:gd name="T7" fmla="*/ 124 h 327"/>
                  <a:gd name="T8" fmla="*/ 272 w 428"/>
                  <a:gd name="T9" fmla="*/ 216 h 327"/>
                  <a:gd name="T10" fmla="*/ 249 w 428"/>
                  <a:gd name="T11" fmla="*/ 322 h 327"/>
                  <a:gd name="T12" fmla="*/ 152 w 428"/>
                  <a:gd name="T13" fmla="*/ 327 h 327"/>
                  <a:gd name="T14" fmla="*/ 4 w 428"/>
                  <a:gd name="T15" fmla="*/ 230 h 327"/>
                  <a:gd name="T16" fmla="*/ 0 w 428"/>
                  <a:gd name="T17" fmla="*/ 156 h 327"/>
                  <a:gd name="T18" fmla="*/ 244 w 428"/>
                  <a:gd name="T19" fmla="*/ 124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28" h="327">
                    <a:moveTo>
                      <a:pt x="244" y="124"/>
                    </a:moveTo>
                    <a:lnTo>
                      <a:pt x="272" y="0"/>
                    </a:lnTo>
                    <a:lnTo>
                      <a:pt x="428" y="60"/>
                    </a:lnTo>
                    <a:lnTo>
                      <a:pt x="327" y="124"/>
                    </a:lnTo>
                    <a:lnTo>
                      <a:pt x="272" y="216"/>
                    </a:lnTo>
                    <a:lnTo>
                      <a:pt x="249" y="322"/>
                    </a:lnTo>
                    <a:lnTo>
                      <a:pt x="152" y="327"/>
                    </a:lnTo>
                    <a:lnTo>
                      <a:pt x="4" y="230"/>
                    </a:lnTo>
                    <a:lnTo>
                      <a:pt x="0" y="156"/>
                    </a:lnTo>
                    <a:lnTo>
                      <a:pt x="244" y="124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26" name="Freeform 1415" descr="75%"/>
              <p:cNvSpPr>
                <a:spLocks/>
              </p:cNvSpPr>
              <p:nvPr/>
            </p:nvSpPr>
            <p:spPr bwMode="auto">
              <a:xfrm>
                <a:off x="1740" y="1136"/>
                <a:ext cx="414" cy="447"/>
              </a:xfrm>
              <a:custGeom>
                <a:avLst/>
                <a:gdLst>
                  <a:gd name="T0" fmla="*/ 226 w 415"/>
                  <a:gd name="T1" fmla="*/ 447 h 447"/>
                  <a:gd name="T2" fmla="*/ 286 w 415"/>
                  <a:gd name="T3" fmla="*/ 387 h 447"/>
                  <a:gd name="T4" fmla="*/ 258 w 415"/>
                  <a:gd name="T5" fmla="*/ 345 h 447"/>
                  <a:gd name="T6" fmla="*/ 415 w 415"/>
                  <a:gd name="T7" fmla="*/ 198 h 447"/>
                  <a:gd name="T8" fmla="*/ 262 w 415"/>
                  <a:gd name="T9" fmla="*/ 0 h 447"/>
                  <a:gd name="T10" fmla="*/ 37 w 415"/>
                  <a:gd name="T11" fmla="*/ 212 h 447"/>
                  <a:gd name="T12" fmla="*/ 0 w 415"/>
                  <a:gd name="T13" fmla="*/ 281 h 447"/>
                  <a:gd name="T14" fmla="*/ 226 w 415"/>
                  <a:gd name="T15" fmla="*/ 447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5" h="447">
                    <a:moveTo>
                      <a:pt x="226" y="447"/>
                    </a:moveTo>
                    <a:lnTo>
                      <a:pt x="286" y="387"/>
                    </a:lnTo>
                    <a:lnTo>
                      <a:pt x="258" y="345"/>
                    </a:lnTo>
                    <a:lnTo>
                      <a:pt x="415" y="198"/>
                    </a:lnTo>
                    <a:lnTo>
                      <a:pt x="262" y="0"/>
                    </a:lnTo>
                    <a:lnTo>
                      <a:pt x="37" y="212"/>
                    </a:lnTo>
                    <a:lnTo>
                      <a:pt x="0" y="281"/>
                    </a:lnTo>
                    <a:lnTo>
                      <a:pt x="226" y="447"/>
                    </a:lnTo>
                    <a:close/>
                  </a:path>
                </a:pathLst>
              </a:custGeom>
              <a:pattFill prst="pct75">
                <a:fgClr>
                  <a:srgbClr val="FFFFFF"/>
                </a:fgClr>
                <a:bgClr>
                  <a:srgbClr val="66FF33"/>
                </a:bgClr>
              </a:pattFill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27" name="Freeform 1416"/>
              <p:cNvSpPr>
                <a:spLocks/>
              </p:cNvSpPr>
              <p:nvPr/>
            </p:nvSpPr>
            <p:spPr bwMode="auto">
              <a:xfrm>
                <a:off x="1428" y="1395"/>
                <a:ext cx="199" cy="151"/>
              </a:xfrm>
              <a:custGeom>
                <a:avLst/>
                <a:gdLst>
                  <a:gd name="T0" fmla="*/ 166 w 199"/>
                  <a:gd name="T1" fmla="*/ 0 h 152"/>
                  <a:gd name="T2" fmla="*/ 199 w 199"/>
                  <a:gd name="T3" fmla="*/ 147 h 152"/>
                  <a:gd name="T4" fmla="*/ 33 w 199"/>
                  <a:gd name="T5" fmla="*/ 152 h 152"/>
                  <a:gd name="T6" fmla="*/ 0 w 199"/>
                  <a:gd name="T7" fmla="*/ 41 h 152"/>
                  <a:gd name="T8" fmla="*/ 166 w 199"/>
                  <a:gd name="T9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9" h="152">
                    <a:moveTo>
                      <a:pt x="166" y="0"/>
                    </a:moveTo>
                    <a:lnTo>
                      <a:pt x="199" y="147"/>
                    </a:lnTo>
                    <a:lnTo>
                      <a:pt x="33" y="152"/>
                    </a:lnTo>
                    <a:lnTo>
                      <a:pt x="0" y="41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28" name="Freeform 1417"/>
              <p:cNvSpPr>
                <a:spLocks/>
              </p:cNvSpPr>
              <p:nvPr/>
            </p:nvSpPr>
            <p:spPr bwMode="auto">
              <a:xfrm>
                <a:off x="1643" y="1378"/>
                <a:ext cx="151" cy="199"/>
              </a:xfrm>
              <a:custGeom>
                <a:avLst/>
                <a:gdLst>
                  <a:gd name="T0" fmla="*/ 0 w 148"/>
                  <a:gd name="T1" fmla="*/ 87 h 198"/>
                  <a:gd name="T2" fmla="*/ 111 w 148"/>
                  <a:gd name="T3" fmla="*/ 0 h 198"/>
                  <a:gd name="T4" fmla="*/ 74 w 148"/>
                  <a:gd name="T5" fmla="*/ 124 h 198"/>
                  <a:gd name="T6" fmla="*/ 148 w 148"/>
                  <a:gd name="T7" fmla="*/ 166 h 198"/>
                  <a:gd name="T8" fmla="*/ 134 w 148"/>
                  <a:gd name="T9" fmla="*/ 198 h 198"/>
                  <a:gd name="T10" fmla="*/ 65 w 148"/>
                  <a:gd name="T11" fmla="*/ 175 h 198"/>
                  <a:gd name="T12" fmla="*/ 5 w 148"/>
                  <a:gd name="T13" fmla="*/ 166 h 198"/>
                  <a:gd name="T14" fmla="*/ 0 w 148"/>
                  <a:gd name="T15" fmla="*/ 87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" h="198">
                    <a:moveTo>
                      <a:pt x="0" y="87"/>
                    </a:moveTo>
                    <a:lnTo>
                      <a:pt x="111" y="0"/>
                    </a:lnTo>
                    <a:lnTo>
                      <a:pt x="74" y="124"/>
                    </a:lnTo>
                    <a:lnTo>
                      <a:pt x="148" y="166"/>
                    </a:lnTo>
                    <a:lnTo>
                      <a:pt x="134" y="198"/>
                    </a:lnTo>
                    <a:lnTo>
                      <a:pt x="65" y="175"/>
                    </a:lnTo>
                    <a:lnTo>
                      <a:pt x="5" y="166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29" name="Freeform 1418"/>
              <p:cNvSpPr>
                <a:spLocks/>
              </p:cNvSpPr>
              <p:nvPr/>
            </p:nvSpPr>
            <p:spPr bwMode="auto">
              <a:xfrm>
                <a:off x="-580" y="1249"/>
                <a:ext cx="231" cy="97"/>
              </a:xfrm>
              <a:custGeom>
                <a:avLst/>
                <a:gdLst>
                  <a:gd name="T0" fmla="*/ 231 w 231"/>
                  <a:gd name="T1" fmla="*/ 73 h 97"/>
                  <a:gd name="T2" fmla="*/ 217 w 231"/>
                  <a:gd name="T3" fmla="*/ 0 h 97"/>
                  <a:gd name="T4" fmla="*/ 111 w 231"/>
                  <a:gd name="T5" fmla="*/ 0 h 97"/>
                  <a:gd name="T6" fmla="*/ 0 w 231"/>
                  <a:gd name="T7" fmla="*/ 97 h 97"/>
                  <a:gd name="T8" fmla="*/ 231 w 231"/>
                  <a:gd name="T9" fmla="*/ 73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1" h="97">
                    <a:moveTo>
                      <a:pt x="231" y="73"/>
                    </a:moveTo>
                    <a:lnTo>
                      <a:pt x="217" y="0"/>
                    </a:lnTo>
                    <a:lnTo>
                      <a:pt x="111" y="0"/>
                    </a:lnTo>
                    <a:lnTo>
                      <a:pt x="0" y="97"/>
                    </a:lnTo>
                    <a:lnTo>
                      <a:pt x="231" y="73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30" name="Freeform 1419"/>
              <p:cNvSpPr>
                <a:spLocks/>
              </p:cNvSpPr>
              <p:nvPr/>
            </p:nvSpPr>
            <p:spPr bwMode="auto">
              <a:xfrm>
                <a:off x="-1850" y="1712"/>
                <a:ext cx="269" cy="291"/>
              </a:xfrm>
              <a:custGeom>
                <a:avLst/>
                <a:gdLst>
                  <a:gd name="T0" fmla="*/ 152 w 265"/>
                  <a:gd name="T1" fmla="*/ 294 h 294"/>
                  <a:gd name="T2" fmla="*/ 265 w 265"/>
                  <a:gd name="T3" fmla="*/ 99 h 294"/>
                  <a:gd name="T4" fmla="*/ 129 w 265"/>
                  <a:gd name="T5" fmla="*/ 27 h 294"/>
                  <a:gd name="T6" fmla="*/ 42 w 265"/>
                  <a:gd name="T7" fmla="*/ 0 h 294"/>
                  <a:gd name="T8" fmla="*/ 23 w 265"/>
                  <a:gd name="T9" fmla="*/ 115 h 294"/>
                  <a:gd name="T10" fmla="*/ 0 w 265"/>
                  <a:gd name="T11" fmla="*/ 179 h 294"/>
                  <a:gd name="T12" fmla="*/ 69 w 265"/>
                  <a:gd name="T13" fmla="*/ 248 h 294"/>
                  <a:gd name="T14" fmla="*/ 152 w 265"/>
                  <a:gd name="T15" fmla="*/ 29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5" h="294">
                    <a:moveTo>
                      <a:pt x="152" y="294"/>
                    </a:moveTo>
                    <a:lnTo>
                      <a:pt x="265" y="99"/>
                    </a:lnTo>
                    <a:lnTo>
                      <a:pt x="129" y="27"/>
                    </a:lnTo>
                    <a:lnTo>
                      <a:pt x="42" y="0"/>
                    </a:lnTo>
                    <a:lnTo>
                      <a:pt x="23" y="115"/>
                    </a:lnTo>
                    <a:lnTo>
                      <a:pt x="0" y="179"/>
                    </a:lnTo>
                    <a:lnTo>
                      <a:pt x="69" y="248"/>
                    </a:lnTo>
                    <a:lnTo>
                      <a:pt x="152" y="294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31" name="Freeform 1420"/>
              <p:cNvSpPr>
                <a:spLocks/>
              </p:cNvSpPr>
              <p:nvPr/>
            </p:nvSpPr>
            <p:spPr bwMode="auto">
              <a:xfrm>
                <a:off x="-2442" y="2041"/>
                <a:ext cx="339" cy="555"/>
              </a:xfrm>
              <a:custGeom>
                <a:avLst/>
                <a:gdLst>
                  <a:gd name="T0" fmla="*/ 203 w 341"/>
                  <a:gd name="T1" fmla="*/ 526 h 553"/>
                  <a:gd name="T2" fmla="*/ 138 w 341"/>
                  <a:gd name="T3" fmla="*/ 452 h 553"/>
                  <a:gd name="T4" fmla="*/ 83 w 341"/>
                  <a:gd name="T5" fmla="*/ 429 h 553"/>
                  <a:gd name="T6" fmla="*/ 97 w 341"/>
                  <a:gd name="T7" fmla="*/ 277 h 553"/>
                  <a:gd name="T8" fmla="*/ 156 w 341"/>
                  <a:gd name="T9" fmla="*/ 217 h 553"/>
                  <a:gd name="T10" fmla="*/ 193 w 341"/>
                  <a:gd name="T11" fmla="*/ 139 h 553"/>
                  <a:gd name="T12" fmla="*/ 299 w 341"/>
                  <a:gd name="T13" fmla="*/ 175 h 553"/>
                  <a:gd name="T14" fmla="*/ 341 w 341"/>
                  <a:gd name="T15" fmla="*/ 93 h 553"/>
                  <a:gd name="T16" fmla="*/ 322 w 341"/>
                  <a:gd name="T17" fmla="*/ 60 h 553"/>
                  <a:gd name="T18" fmla="*/ 212 w 341"/>
                  <a:gd name="T19" fmla="*/ 0 h 553"/>
                  <a:gd name="T20" fmla="*/ 0 w 341"/>
                  <a:gd name="T21" fmla="*/ 429 h 553"/>
                  <a:gd name="T22" fmla="*/ 18 w 341"/>
                  <a:gd name="T23" fmla="*/ 484 h 553"/>
                  <a:gd name="T24" fmla="*/ 179 w 341"/>
                  <a:gd name="T25" fmla="*/ 553 h 553"/>
                  <a:gd name="T26" fmla="*/ 203 w 341"/>
                  <a:gd name="T27" fmla="*/ 526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1" h="553">
                    <a:moveTo>
                      <a:pt x="203" y="526"/>
                    </a:moveTo>
                    <a:lnTo>
                      <a:pt x="138" y="452"/>
                    </a:lnTo>
                    <a:lnTo>
                      <a:pt x="83" y="429"/>
                    </a:lnTo>
                    <a:lnTo>
                      <a:pt x="97" y="277"/>
                    </a:lnTo>
                    <a:lnTo>
                      <a:pt x="156" y="217"/>
                    </a:lnTo>
                    <a:lnTo>
                      <a:pt x="193" y="139"/>
                    </a:lnTo>
                    <a:lnTo>
                      <a:pt x="299" y="175"/>
                    </a:lnTo>
                    <a:lnTo>
                      <a:pt x="341" y="93"/>
                    </a:lnTo>
                    <a:lnTo>
                      <a:pt x="322" y="60"/>
                    </a:lnTo>
                    <a:lnTo>
                      <a:pt x="212" y="0"/>
                    </a:lnTo>
                    <a:lnTo>
                      <a:pt x="0" y="429"/>
                    </a:lnTo>
                    <a:lnTo>
                      <a:pt x="18" y="484"/>
                    </a:lnTo>
                    <a:lnTo>
                      <a:pt x="179" y="553"/>
                    </a:lnTo>
                    <a:lnTo>
                      <a:pt x="203" y="52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32" name="Freeform 1421"/>
              <p:cNvSpPr>
                <a:spLocks/>
              </p:cNvSpPr>
              <p:nvPr/>
            </p:nvSpPr>
            <p:spPr bwMode="auto">
              <a:xfrm>
                <a:off x="-1430" y="2364"/>
                <a:ext cx="813" cy="307"/>
              </a:xfrm>
              <a:custGeom>
                <a:avLst/>
                <a:gdLst>
                  <a:gd name="T0" fmla="*/ 240 w 816"/>
                  <a:gd name="T1" fmla="*/ 290 h 309"/>
                  <a:gd name="T2" fmla="*/ 590 w 816"/>
                  <a:gd name="T3" fmla="*/ 207 h 309"/>
                  <a:gd name="T4" fmla="*/ 816 w 816"/>
                  <a:gd name="T5" fmla="*/ 170 h 309"/>
                  <a:gd name="T6" fmla="*/ 806 w 816"/>
                  <a:gd name="T7" fmla="*/ 97 h 309"/>
                  <a:gd name="T8" fmla="*/ 608 w 816"/>
                  <a:gd name="T9" fmla="*/ 78 h 309"/>
                  <a:gd name="T10" fmla="*/ 272 w 816"/>
                  <a:gd name="T11" fmla="*/ 161 h 309"/>
                  <a:gd name="T12" fmla="*/ 5 w 816"/>
                  <a:gd name="T13" fmla="*/ 0 h 309"/>
                  <a:gd name="T14" fmla="*/ 0 w 816"/>
                  <a:gd name="T15" fmla="*/ 170 h 309"/>
                  <a:gd name="T16" fmla="*/ 37 w 816"/>
                  <a:gd name="T17" fmla="*/ 212 h 309"/>
                  <a:gd name="T18" fmla="*/ 14 w 816"/>
                  <a:gd name="T19" fmla="*/ 309 h 309"/>
                  <a:gd name="T20" fmla="*/ 240 w 816"/>
                  <a:gd name="T21" fmla="*/ 290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6" h="309">
                    <a:moveTo>
                      <a:pt x="240" y="290"/>
                    </a:moveTo>
                    <a:lnTo>
                      <a:pt x="590" y="207"/>
                    </a:lnTo>
                    <a:lnTo>
                      <a:pt x="816" y="170"/>
                    </a:lnTo>
                    <a:lnTo>
                      <a:pt x="806" y="97"/>
                    </a:lnTo>
                    <a:lnTo>
                      <a:pt x="608" y="78"/>
                    </a:lnTo>
                    <a:lnTo>
                      <a:pt x="272" y="161"/>
                    </a:lnTo>
                    <a:lnTo>
                      <a:pt x="5" y="0"/>
                    </a:lnTo>
                    <a:lnTo>
                      <a:pt x="0" y="170"/>
                    </a:lnTo>
                    <a:lnTo>
                      <a:pt x="37" y="212"/>
                    </a:lnTo>
                    <a:lnTo>
                      <a:pt x="14" y="309"/>
                    </a:lnTo>
                    <a:lnTo>
                      <a:pt x="240" y="29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33" name="Freeform 1422"/>
              <p:cNvSpPr>
                <a:spLocks/>
              </p:cNvSpPr>
              <p:nvPr/>
            </p:nvSpPr>
            <p:spPr bwMode="auto">
              <a:xfrm>
                <a:off x="-1355" y="2245"/>
                <a:ext cx="178" cy="135"/>
              </a:xfrm>
              <a:custGeom>
                <a:avLst/>
                <a:gdLst>
                  <a:gd name="T0" fmla="*/ 166 w 180"/>
                  <a:gd name="T1" fmla="*/ 0 h 138"/>
                  <a:gd name="T2" fmla="*/ 180 w 180"/>
                  <a:gd name="T3" fmla="*/ 138 h 138"/>
                  <a:gd name="T4" fmla="*/ 5 w 180"/>
                  <a:gd name="T5" fmla="*/ 92 h 138"/>
                  <a:gd name="T6" fmla="*/ 0 w 180"/>
                  <a:gd name="T7" fmla="*/ 0 h 138"/>
                  <a:gd name="T8" fmla="*/ 166 w 180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138">
                    <a:moveTo>
                      <a:pt x="166" y="0"/>
                    </a:moveTo>
                    <a:lnTo>
                      <a:pt x="180" y="138"/>
                    </a:lnTo>
                    <a:lnTo>
                      <a:pt x="5" y="92"/>
                    </a:lnTo>
                    <a:lnTo>
                      <a:pt x="0" y="0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34" name="Freeform 1423"/>
              <p:cNvSpPr>
                <a:spLocks/>
              </p:cNvSpPr>
              <p:nvPr/>
            </p:nvSpPr>
            <p:spPr bwMode="auto">
              <a:xfrm>
                <a:off x="-1538" y="2574"/>
                <a:ext cx="108" cy="86"/>
              </a:xfrm>
              <a:custGeom>
                <a:avLst/>
                <a:gdLst>
                  <a:gd name="T0" fmla="*/ 81 w 111"/>
                  <a:gd name="T1" fmla="*/ 86 h 86"/>
                  <a:gd name="T2" fmla="*/ 111 w 111"/>
                  <a:gd name="T3" fmla="*/ 0 h 86"/>
                  <a:gd name="T4" fmla="*/ 9 w 111"/>
                  <a:gd name="T5" fmla="*/ 9 h 86"/>
                  <a:gd name="T6" fmla="*/ 0 w 111"/>
                  <a:gd name="T7" fmla="*/ 83 h 86"/>
                  <a:gd name="T8" fmla="*/ 81 w 111"/>
                  <a:gd name="T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86">
                    <a:moveTo>
                      <a:pt x="81" y="86"/>
                    </a:moveTo>
                    <a:lnTo>
                      <a:pt x="111" y="0"/>
                    </a:lnTo>
                    <a:lnTo>
                      <a:pt x="9" y="9"/>
                    </a:lnTo>
                    <a:lnTo>
                      <a:pt x="0" y="83"/>
                    </a:lnTo>
                    <a:lnTo>
                      <a:pt x="81" y="8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35" name="Freeform 1424"/>
              <p:cNvSpPr>
                <a:spLocks/>
              </p:cNvSpPr>
              <p:nvPr/>
            </p:nvSpPr>
            <p:spPr bwMode="auto">
              <a:xfrm>
                <a:off x="-1947" y="2051"/>
                <a:ext cx="554" cy="673"/>
              </a:xfrm>
              <a:custGeom>
                <a:avLst/>
                <a:gdLst>
                  <a:gd name="T0" fmla="*/ 309 w 553"/>
                  <a:gd name="T1" fmla="*/ 354 h 672"/>
                  <a:gd name="T2" fmla="*/ 424 w 553"/>
                  <a:gd name="T3" fmla="*/ 299 h 672"/>
                  <a:gd name="T4" fmla="*/ 553 w 553"/>
                  <a:gd name="T5" fmla="*/ 276 h 672"/>
                  <a:gd name="T6" fmla="*/ 553 w 553"/>
                  <a:gd name="T7" fmla="*/ 138 h 672"/>
                  <a:gd name="T8" fmla="*/ 212 w 553"/>
                  <a:gd name="T9" fmla="*/ 0 h 672"/>
                  <a:gd name="T10" fmla="*/ 166 w 553"/>
                  <a:gd name="T11" fmla="*/ 170 h 672"/>
                  <a:gd name="T12" fmla="*/ 79 w 553"/>
                  <a:gd name="T13" fmla="*/ 539 h 672"/>
                  <a:gd name="T14" fmla="*/ 19 w 553"/>
                  <a:gd name="T15" fmla="*/ 543 h 672"/>
                  <a:gd name="T16" fmla="*/ 0 w 553"/>
                  <a:gd name="T17" fmla="*/ 631 h 672"/>
                  <a:gd name="T18" fmla="*/ 65 w 553"/>
                  <a:gd name="T19" fmla="*/ 635 h 672"/>
                  <a:gd name="T20" fmla="*/ 180 w 553"/>
                  <a:gd name="T21" fmla="*/ 672 h 672"/>
                  <a:gd name="T22" fmla="*/ 309 w 553"/>
                  <a:gd name="T23" fmla="*/ 354 h 6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53" h="672">
                    <a:moveTo>
                      <a:pt x="309" y="354"/>
                    </a:moveTo>
                    <a:lnTo>
                      <a:pt x="424" y="299"/>
                    </a:lnTo>
                    <a:lnTo>
                      <a:pt x="553" y="276"/>
                    </a:lnTo>
                    <a:lnTo>
                      <a:pt x="553" y="138"/>
                    </a:lnTo>
                    <a:lnTo>
                      <a:pt x="212" y="0"/>
                    </a:lnTo>
                    <a:lnTo>
                      <a:pt x="166" y="170"/>
                    </a:lnTo>
                    <a:lnTo>
                      <a:pt x="79" y="539"/>
                    </a:lnTo>
                    <a:lnTo>
                      <a:pt x="19" y="543"/>
                    </a:lnTo>
                    <a:lnTo>
                      <a:pt x="0" y="631"/>
                    </a:lnTo>
                    <a:lnTo>
                      <a:pt x="65" y="635"/>
                    </a:lnTo>
                    <a:lnTo>
                      <a:pt x="180" y="672"/>
                    </a:lnTo>
                    <a:lnTo>
                      <a:pt x="309" y="354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36" name="Freeform 1425"/>
              <p:cNvSpPr>
                <a:spLocks/>
              </p:cNvSpPr>
              <p:nvPr/>
            </p:nvSpPr>
            <p:spPr bwMode="auto">
              <a:xfrm>
                <a:off x="-1721" y="2681"/>
                <a:ext cx="248" cy="275"/>
              </a:xfrm>
              <a:custGeom>
                <a:avLst/>
                <a:gdLst>
                  <a:gd name="T0" fmla="*/ 125 w 244"/>
                  <a:gd name="T1" fmla="*/ 272 h 272"/>
                  <a:gd name="T2" fmla="*/ 244 w 244"/>
                  <a:gd name="T3" fmla="*/ 0 h 272"/>
                  <a:gd name="T4" fmla="*/ 46 w 244"/>
                  <a:gd name="T5" fmla="*/ 9 h 272"/>
                  <a:gd name="T6" fmla="*/ 0 w 244"/>
                  <a:gd name="T7" fmla="*/ 97 h 272"/>
                  <a:gd name="T8" fmla="*/ 125 w 244"/>
                  <a:gd name="T9" fmla="*/ 272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" h="272">
                    <a:moveTo>
                      <a:pt x="125" y="272"/>
                    </a:moveTo>
                    <a:lnTo>
                      <a:pt x="244" y="0"/>
                    </a:lnTo>
                    <a:lnTo>
                      <a:pt x="46" y="9"/>
                    </a:lnTo>
                    <a:lnTo>
                      <a:pt x="0" y="97"/>
                    </a:lnTo>
                    <a:lnTo>
                      <a:pt x="125" y="272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37" name="Freeform 1426"/>
              <p:cNvSpPr>
                <a:spLocks/>
              </p:cNvSpPr>
              <p:nvPr/>
            </p:nvSpPr>
            <p:spPr bwMode="auto">
              <a:xfrm>
                <a:off x="-1630" y="1965"/>
                <a:ext cx="296" cy="199"/>
              </a:xfrm>
              <a:custGeom>
                <a:avLst/>
                <a:gdLst>
                  <a:gd name="T0" fmla="*/ 245 w 291"/>
                  <a:gd name="T1" fmla="*/ 101 h 203"/>
                  <a:gd name="T2" fmla="*/ 291 w 291"/>
                  <a:gd name="T3" fmla="*/ 41 h 203"/>
                  <a:gd name="T4" fmla="*/ 254 w 291"/>
                  <a:gd name="T5" fmla="*/ 0 h 203"/>
                  <a:gd name="T6" fmla="*/ 79 w 291"/>
                  <a:gd name="T7" fmla="*/ 60 h 203"/>
                  <a:gd name="T8" fmla="*/ 0 w 291"/>
                  <a:gd name="T9" fmla="*/ 111 h 203"/>
                  <a:gd name="T10" fmla="*/ 245 w 291"/>
                  <a:gd name="T11" fmla="*/ 203 h 203"/>
                  <a:gd name="T12" fmla="*/ 245 w 291"/>
                  <a:gd name="T13" fmla="*/ 101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203">
                    <a:moveTo>
                      <a:pt x="245" y="101"/>
                    </a:moveTo>
                    <a:lnTo>
                      <a:pt x="291" y="41"/>
                    </a:lnTo>
                    <a:lnTo>
                      <a:pt x="254" y="0"/>
                    </a:lnTo>
                    <a:lnTo>
                      <a:pt x="79" y="60"/>
                    </a:lnTo>
                    <a:lnTo>
                      <a:pt x="0" y="111"/>
                    </a:lnTo>
                    <a:lnTo>
                      <a:pt x="245" y="203"/>
                    </a:lnTo>
                    <a:lnTo>
                      <a:pt x="245" y="101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38" name="Freeform 1427"/>
              <p:cNvSpPr>
                <a:spLocks/>
              </p:cNvSpPr>
              <p:nvPr/>
            </p:nvSpPr>
            <p:spPr bwMode="auto">
              <a:xfrm>
                <a:off x="-2044" y="1960"/>
                <a:ext cx="280" cy="124"/>
              </a:xfrm>
              <a:custGeom>
                <a:avLst/>
                <a:gdLst>
                  <a:gd name="T0" fmla="*/ 268 w 282"/>
                  <a:gd name="T1" fmla="*/ 125 h 125"/>
                  <a:gd name="T2" fmla="*/ 282 w 282"/>
                  <a:gd name="T3" fmla="*/ 102 h 125"/>
                  <a:gd name="T4" fmla="*/ 60 w 282"/>
                  <a:gd name="T5" fmla="*/ 0 h 125"/>
                  <a:gd name="T6" fmla="*/ 0 w 282"/>
                  <a:gd name="T7" fmla="*/ 116 h 125"/>
                  <a:gd name="T8" fmla="*/ 268 w 282"/>
                  <a:gd name="T9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2" h="125">
                    <a:moveTo>
                      <a:pt x="268" y="125"/>
                    </a:moveTo>
                    <a:lnTo>
                      <a:pt x="282" y="102"/>
                    </a:lnTo>
                    <a:lnTo>
                      <a:pt x="60" y="0"/>
                    </a:lnTo>
                    <a:lnTo>
                      <a:pt x="0" y="116"/>
                    </a:lnTo>
                    <a:lnTo>
                      <a:pt x="268" y="12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39" name="Freeform 1428"/>
              <p:cNvSpPr>
                <a:spLocks/>
              </p:cNvSpPr>
              <p:nvPr/>
            </p:nvSpPr>
            <p:spPr bwMode="auto">
              <a:xfrm>
                <a:off x="-2222" y="1874"/>
                <a:ext cx="226" cy="205"/>
              </a:xfrm>
              <a:custGeom>
                <a:avLst/>
                <a:gdLst>
                  <a:gd name="T0" fmla="*/ 226 w 226"/>
                  <a:gd name="T1" fmla="*/ 79 h 203"/>
                  <a:gd name="T2" fmla="*/ 170 w 226"/>
                  <a:gd name="T3" fmla="*/ 199 h 203"/>
                  <a:gd name="T4" fmla="*/ 106 w 226"/>
                  <a:gd name="T5" fmla="*/ 203 h 203"/>
                  <a:gd name="T6" fmla="*/ 0 w 226"/>
                  <a:gd name="T7" fmla="*/ 157 h 203"/>
                  <a:gd name="T8" fmla="*/ 60 w 226"/>
                  <a:gd name="T9" fmla="*/ 0 h 203"/>
                  <a:gd name="T10" fmla="*/ 226 w 226"/>
                  <a:gd name="T11" fmla="*/ 79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6" h="203">
                    <a:moveTo>
                      <a:pt x="226" y="79"/>
                    </a:moveTo>
                    <a:lnTo>
                      <a:pt x="170" y="199"/>
                    </a:lnTo>
                    <a:lnTo>
                      <a:pt x="106" y="203"/>
                    </a:lnTo>
                    <a:lnTo>
                      <a:pt x="0" y="157"/>
                    </a:lnTo>
                    <a:lnTo>
                      <a:pt x="60" y="0"/>
                    </a:lnTo>
                    <a:lnTo>
                      <a:pt x="226" y="79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40" name="Freeform 1429"/>
              <p:cNvSpPr>
                <a:spLocks/>
              </p:cNvSpPr>
              <p:nvPr/>
            </p:nvSpPr>
            <p:spPr bwMode="auto">
              <a:xfrm>
                <a:off x="-2039" y="1669"/>
                <a:ext cx="307" cy="372"/>
              </a:xfrm>
              <a:custGeom>
                <a:avLst/>
                <a:gdLst>
                  <a:gd name="T0" fmla="*/ 277 w 304"/>
                  <a:gd name="T1" fmla="*/ 373 h 373"/>
                  <a:gd name="T2" fmla="*/ 304 w 304"/>
                  <a:gd name="T3" fmla="*/ 327 h 373"/>
                  <a:gd name="T4" fmla="*/ 189 w 304"/>
                  <a:gd name="T5" fmla="*/ 230 h 373"/>
                  <a:gd name="T6" fmla="*/ 226 w 304"/>
                  <a:gd name="T7" fmla="*/ 42 h 373"/>
                  <a:gd name="T8" fmla="*/ 106 w 304"/>
                  <a:gd name="T9" fmla="*/ 0 h 373"/>
                  <a:gd name="T10" fmla="*/ 0 w 304"/>
                  <a:gd name="T11" fmla="*/ 217 h 373"/>
                  <a:gd name="T12" fmla="*/ 277 w 304"/>
                  <a:gd name="T13" fmla="*/ 373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4" h="373">
                    <a:moveTo>
                      <a:pt x="277" y="373"/>
                    </a:moveTo>
                    <a:lnTo>
                      <a:pt x="304" y="327"/>
                    </a:lnTo>
                    <a:lnTo>
                      <a:pt x="189" y="230"/>
                    </a:lnTo>
                    <a:lnTo>
                      <a:pt x="226" y="42"/>
                    </a:lnTo>
                    <a:lnTo>
                      <a:pt x="106" y="0"/>
                    </a:lnTo>
                    <a:lnTo>
                      <a:pt x="0" y="217"/>
                    </a:lnTo>
                    <a:lnTo>
                      <a:pt x="277" y="373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41" name="Freeform 1430"/>
              <p:cNvSpPr>
                <a:spLocks/>
              </p:cNvSpPr>
              <p:nvPr/>
            </p:nvSpPr>
            <p:spPr bwMode="auto">
              <a:xfrm>
                <a:off x="-2136" y="1551"/>
                <a:ext cx="237" cy="345"/>
              </a:xfrm>
              <a:custGeom>
                <a:avLst/>
                <a:gdLst>
                  <a:gd name="T0" fmla="*/ 0 w 240"/>
                  <a:gd name="T1" fmla="*/ 290 h 345"/>
                  <a:gd name="T2" fmla="*/ 87 w 240"/>
                  <a:gd name="T3" fmla="*/ 345 h 345"/>
                  <a:gd name="T4" fmla="*/ 240 w 240"/>
                  <a:gd name="T5" fmla="*/ 46 h 345"/>
                  <a:gd name="T6" fmla="*/ 152 w 240"/>
                  <a:gd name="T7" fmla="*/ 0 h 345"/>
                  <a:gd name="T8" fmla="*/ 0 w 240"/>
                  <a:gd name="T9" fmla="*/ 29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345">
                    <a:moveTo>
                      <a:pt x="0" y="290"/>
                    </a:moveTo>
                    <a:lnTo>
                      <a:pt x="87" y="345"/>
                    </a:lnTo>
                    <a:lnTo>
                      <a:pt x="240" y="46"/>
                    </a:lnTo>
                    <a:lnTo>
                      <a:pt x="152" y="0"/>
                    </a:lnTo>
                    <a:lnTo>
                      <a:pt x="0" y="290"/>
                    </a:lnTo>
                    <a:close/>
                  </a:path>
                </a:pathLst>
              </a:custGeom>
              <a:solidFill>
                <a:srgbClr val="FFB7DB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42" name="Freeform 1431"/>
              <p:cNvSpPr>
                <a:spLocks/>
              </p:cNvSpPr>
              <p:nvPr/>
            </p:nvSpPr>
            <p:spPr bwMode="auto">
              <a:xfrm>
                <a:off x="965" y="2084"/>
                <a:ext cx="194" cy="167"/>
              </a:xfrm>
              <a:custGeom>
                <a:avLst/>
                <a:gdLst>
                  <a:gd name="T0" fmla="*/ 0 w 198"/>
                  <a:gd name="T1" fmla="*/ 77 h 166"/>
                  <a:gd name="T2" fmla="*/ 46 w 198"/>
                  <a:gd name="T3" fmla="*/ 166 h 166"/>
                  <a:gd name="T4" fmla="*/ 198 w 198"/>
                  <a:gd name="T5" fmla="*/ 74 h 166"/>
                  <a:gd name="T6" fmla="*/ 171 w 198"/>
                  <a:gd name="T7" fmla="*/ 0 h 166"/>
                  <a:gd name="T8" fmla="*/ 0 w 198"/>
                  <a:gd name="T9" fmla="*/ 7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8" h="166">
                    <a:moveTo>
                      <a:pt x="0" y="77"/>
                    </a:moveTo>
                    <a:lnTo>
                      <a:pt x="46" y="166"/>
                    </a:lnTo>
                    <a:lnTo>
                      <a:pt x="198" y="74"/>
                    </a:lnTo>
                    <a:lnTo>
                      <a:pt x="171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43" name="Freeform 1432"/>
              <p:cNvSpPr>
                <a:spLocks/>
              </p:cNvSpPr>
              <p:nvPr/>
            </p:nvSpPr>
            <p:spPr bwMode="auto">
              <a:xfrm>
                <a:off x="1735" y="1793"/>
                <a:ext cx="102" cy="113"/>
              </a:xfrm>
              <a:custGeom>
                <a:avLst/>
                <a:gdLst>
                  <a:gd name="T0" fmla="*/ 14 w 98"/>
                  <a:gd name="T1" fmla="*/ 0 h 115"/>
                  <a:gd name="T2" fmla="*/ 79 w 98"/>
                  <a:gd name="T3" fmla="*/ 18 h 115"/>
                  <a:gd name="T4" fmla="*/ 88 w 98"/>
                  <a:gd name="T5" fmla="*/ 73 h 115"/>
                  <a:gd name="T6" fmla="*/ 19 w 98"/>
                  <a:gd name="T7" fmla="*/ 110 h 115"/>
                  <a:gd name="T8" fmla="*/ 0 w 98"/>
                  <a:gd name="T9" fmla="*/ 45 h 115"/>
                  <a:gd name="T10" fmla="*/ 14 w 98"/>
                  <a:gd name="T1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8" h="115">
                    <a:moveTo>
                      <a:pt x="14" y="0"/>
                    </a:moveTo>
                    <a:lnTo>
                      <a:pt x="79" y="18"/>
                    </a:lnTo>
                    <a:cubicBezTo>
                      <a:pt x="91" y="30"/>
                      <a:pt x="98" y="58"/>
                      <a:pt x="88" y="73"/>
                    </a:cubicBezTo>
                    <a:cubicBezTo>
                      <a:pt x="78" y="88"/>
                      <a:pt x="34" y="115"/>
                      <a:pt x="19" y="110"/>
                    </a:cubicBezTo>
                    <a:lnTo>
                      <a:pt x="0" y="45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44" name="Freeform 1433"/>
              <p:cNvSpPr>
                <a:spLocks/>
              </p:cNvSpPr>
              <p:nvPr/>
            </p:nvSpPr>
            <p:spPr bwMode="auto">
              <a:xfrm>
                <a:off x="1799" y="1658"/>
                <a:ext cx="86" cy="102"/>
              </a:xfrm>
              <a:custGeom>
                <a:avLst/>
                <a:gdLst>
                  <a:gd name="T0" fmla="*/ 19 w 87"/>
                  <a:gd name="T1" fmla="*/ 31 h 104"/>
                  <a:gd name="T2" fmla="*/ 72 w 87"/>
                  <a:gd name="T3" fmla="*/ 0 h 104"/>
                  <a:gd name="T4" fmla="*/ 81 w 87"/>
                  <a:gd name="T5" fmla="*/ 55 h 104"/>
                  <a:gd name="T6" fmla="*/ 33 w 87"/>
                  <a:gd name="T7" fmla="*/ 104 h 104"/>
                  <a:gd name="T8" fmla="*/ 0 w 87"/>
                  <a:gd name="T9" fmla="*/ 57 h 104"/>
                  <a:gd name="T10" fmla="*/ 19 w 87"/>
                  <a:gd name="T11" fmla="*/ 31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104">
                    <a:moveTo>
                      <a:pt x="19" y="31"/>
                    </a:moveTo>
                    <a:lnTo>
                      <a:pt x="72" y="0"/>
                    </a:lnTo>
                    <a:cubicBezTo>
                      <a:pt x="82" y="4"/>
                      <a:pt x="87" y="38"/>
                      <a:pt x="81" y="55"/>
                    </a:cubicBezTo>
                    <a:cubicBezTo>
                      <a:pt x="71" y="70"/>
                      <a:pt x="46" y="104"/>
                      <a:pt x="33" y="104"/>
                    </a:cubicBezTo>
                    <a:lnTo>
                      <a:pt x="0" y="57"/>
                    </a:lnTo>
                    <a:lnTo>
                      <a:pt x="19" y="31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45" name="Freeform 1434"/>
              <p:cNvSpPr>
                <a:spLocks/>
              </p:cNvSpPr>
              <p:nvPr/>
            </p:nvSpPr>
            <p:spPr bwMode="auto">
              <a:xfrm>
                <a:off x="-1630" y="2579"/>
                <a:ext cx="915" cy="888"/>
              </a:xfrm>
              <a:custGeom>
                <a:avLst/>
                <a:gdLst>
                  <a:gd name="T0" fmla="*/ 120 w 917"/>
                  <a:gd name="T1" fmla="*/ 862 h 885"/>
                  <a:gd name="T2" fmla="*/ 253 w 917"/>
                  <a:gd name="T3" fmla="*/ 802 h 885"/>
                  <a:gd name="T4" fmla="*/ 332 w 917"/>
                  <a:gd name="T5" fmla="*/ 738 h 885"/>
                  <a:gd name="T6" fmla="*/ 419 w 917"/>
                  <a:gd name="T7" fmla="*/ 701 h 885"/>
                  <a:gd name="T8" fmla="*/ 534 w 917"/>
                  <a:gd name="T9" fmla="*/ 687 h 885"/>
                  <a:gd name="T10" fmla="*/ 613 w 917"/>
                  <a:gd name="T11" fmla="*/ 623 h 885"/>
                  <a:gd name="T12" fmla="*/ 668 w 917"/>
                  <a:gd name="T13" fmla="*/ 507 h 885"/>
                  <a:gd name="T14" fmla="*/ 746 w 917"/>
                  <a:gd name="T15" fmla="*/ 540 h 885"/>
                  <a:gd name="T16" fmla="*/ 728 w 917"/>
                  <a:gd name="T17" fmla="*/ 429 h 885"/>
                  <a:gd name="T18" fmla="*/ 898 w 917"/>
                  <a:gd name="T19" fmla="*/ 392 h 885"/>
                  <a:gd name="T20" fmla="*/ 871 w 917"/>
                  <a:gd name="T21" fmla="*/ 245 h 885"/>
                  <a:gd name="T22" fmla="*/ 917 w 917"/>
                  <a:gd name="T23" fmla="*/ 208 h 885"/>
                  <a:gd name="T24" fmla="*/ 829 w 917"/>
                  <a:gd name="T25" fmla="*/ 153 h 885"/>
                  <a:gd name="T26" fmla="*/ 825 w 917"/>
                  <a:gd name="T27" fmla="*/ 93 h 885"/>
                  <a:gd name="T28" fmla="*/ 894 w 917"/>
                  <a:gd name="T29" fmla="*/ 51 h 885"/>
                  <a:gd name="T30" fmla="*/ 885 w 917"/>
                  <a:gd name="T31" fmla="*/ 0 h 885"/>
                  <a:gd name="T32" fmla="*/ 410 w 917"/>
                  <a:gd name="T33" fmla="*/ 102 h 885"/>
                  <a:gd name="T34" fmla="*/ 179 w 917"/>
                  <a:gd name="T35" fmla="*/ 116 h 885"/>
                  <a:gd name="T36" fmla="*/ 60 w 917"/>
                  <a:gd name="T37" fmla="*/ 392 h 885"/>
                  <a:gd name="T38" fmla="*/ 189 w 917"/>
                  <a:gd name="T39" fmla="*/ 457 h 885"/>
                  <a:gd name="T40" fmla="*/ 0 w 917"/>
                  <a:gd name="T41" fmla="*/ 885 h 885"/>
                  <a:gd name="T42" fmla="*/ 120 w 917"/>
                  <a:gd name="T43" fmla="*/ 862 h 8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17" h="885">
                    <a:moveTo>
                      <a:pt x="120" y="862"/>
                    </a:moveTo>
                    <a:lnTo>
                      <a:pt x="253" y="802"/>
                    </a:lnTo>
                    <a:lnTo>
                      <a:pt x="332" y="738"/>
                    </a:lnTo>
                    <a:lnTo>
                      <a:pt x="419" y="701"/>
                    </a:lnTo>
                    <a:lnTo>
                      <a:pt x="534" y="687"/>
                    </a:lnTo>
                    <a:lnTo>
                      <a:pt x="613" y="623"/>
                    </a:lnTo>
                    <a:lnTo>
                      <a:pt x="668" y="507"/>
                    </a:lnTo>
                    <a:lnTo>
                      <a:pt x="746" y="540"/>
                    </a:lnTo>
                    <a:lnTo>
                      <a:pt x="728" y="429"/>
                    </a:lnTo>
                    <a:lnTo>
                      <a:pt x="898" y="392"/>
                    </a:lnTo>
                    <a:lnTo>
                      <a:pt x="871" y="245"/>
                    </a:lnTo>
                    <a:lnTo>
                      <a:pt x="917" y="208"/>
                    </a:lnTo>
                    <a:lnTo>
                      <a:pt x="829" y="153"/>
                    </a:lnTo>
                    <a:lnTo>
                      <a:pt x="825" y="93"/>
                    </a:lnTo>
                    <a:lnTo>
                      <a:pt x="894" y="51"/>
                    </a:lnTo>
                    <a:lnTo>
                      <a:pt x="885" y="0"/>
                    </a:lnTo>
                    <a:lnTo>
                      <a:pt x="410" y="102"/>
                    </a:lnTo>
                    <a:lnTo>
                      <a:pt x="179" y="116"/>
                    </a:lnTo>
                    <a:lnTo>
                      <a:pt x="60" y="392"/>
                    </a:lnTo>
                    <a:lnTo>
                      <a:pt x="189" y="457"/>
                    </a:lnTo>
                    <a:lnTo>
                      <a:pt x="0" y="885"/>
                    </a:lnTo>
                    <a:lnTo>
                      <a:pt x="120" y="86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46" name="Freeform 1435"/>
              <p:cNvSpPr>
                <a:spLocks/>
              </p:cNvSpPr>
              <p:nvPr/>
            </p:nvSpPr>
            <p:spPr bwMode="auto">
              <a:xfrm>
                <a:off x="-1753" y="2391"/>
                <a:ext cx="301" cy="323"/>
              </a:xfrm>
              <a:custGeom>
                <a:avLst/>
                <a:gdLst>
                  <a:gd name="T0" fmla="*/ 208 w 304"/>
                  <a:gd name="T1" fmla="*/ 281 h 322"/>
                  <a:gd name="T2" fmla="*/ 231 w 304"/>
                  <a:gd name="T3" fmla="*/ 188 h 322"/>
                  <a:gd name="T4" fmla="*/ 300 w 304"/>
                  <a:gd name="T5" fmla="*/ 179 h 322"/>
                  <a:gd name="T6" fmla="*/ 304 w 304"/>
                  <a:gd name="T7" fmla="*/ 0 h 322"/>
                  <a:gd name="T8" fmla="*/ 194 w 304"/>
                  <a:gd name="T9" fmla="*/ 18 h 322"/>
                  <a:gd name="T10" fmla="*/ 102 w 304"/>
                  <a:gd name="T11" fmla="*/ 73 h 322"/>
                  <a:gd name="T12" fmla="*/ 0 w 304"/>
                  <a:gd name="T13" fmla="*/ 322 h 322"/>
                  <a:gd name="T14" fmla="*/ 60 w 304"/>
                  <a:gd name="T15" fmla="*/ 318 h 322"/>
                  <a:gd name="T16" fmla="*/ 83 w 304"/>
                  <a:gd name="T17" fmla="*/ 285 h 322"/>
                  <a:gd name="T18" fmla="*/ 208 w 304"/>
                  <a:gd name="T19" fmla="*/ 281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4" h="322">
                    <a:moveTo>
                      <a:pt x="208" y="281"/>
                    </a:moveTo>
                    <a:lnTo>
                      <a:pt x="231" y="188"/>
                    </a:lnTo>
                    <a:lnTo>
                      <a:pt x="300" y="179"/>
                    </a:lnTo>
                    <a:lnTo>
                      <a:pt x="304" y="0"/>
                    </a:lnTo>
                    <a:lnTo>
                      <a:pt x="194" y="18"/>
                    </a:lnTo>
                    <a:lnTo>
                      <a:pt x="102" y="73"/>
                    </a:lnTo>
                    <a:lnTo>
                      <a:pt x="0" y="322"/>
                    </a:lnTo>
                    <a:lnTo>
                      <a:pt x="60" y="318"/>
                    </a:lnTo>
                    <a:lnTo>
                      <a:pt x="83" y="285"/>
                    </a:lnTo>
                    <a:lnTo>
                      <a:pt x="208" y="281"/>
                    </a:lnTo>
                    <a:close/>
                  </a:path>
                </a:pathLst>
              </a:custGeom>
              <a:solidFill>
                <a:srgbClr val="DDC6A3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47" name="Freeform 1436"/>
              <p:cNvSpPr>
                <a:spLocks/>
              </p:cNvSpPr>
              <p:nvPr/>
            </p:nvSpPr>
            <p:spPr bwMode="auto">
              <a:xfrm>
                <a:off x="-2082" y="2698"/>
                <a:ext cx="479" cy="307"/>
              </a:xfrm>
              <a:custGeom>
                <a:avLst/>
                <a:gdLst>
                  <a:gd name="T0" fmla="*/ 267 w 479"/>
                  <a:gd name="T1" fmla="*/ 138 h 308"/>
                  <a:gd name="T2" fmla="*/ 244 w 479"/>
                  <a:gd name="T3" fmla="*/ 230 h 308"/>
                  <a:gd name="T4" fmla="*/ 387 w 479"/>
                  <a:gd name="T5" fmla="*/ 262 h 308"/>
                  <a:gd name="T6" fmla="*/ 466 w 479"/>
                  <a:gd name="T7" fmla="*/ 308 h 308"/>
                  <a:gd name="T8" fmla="*/ 479 w 479"/>
                  <a:gd name="T9" fmla="*/ 290 h 308"/>
                  <a:gd name="T10" fmla="*/ 314 w 479"/>
                  <a:gd name="T11" fmla="*/ 64 h 308"/>
                  <a:gd name="T12" fmla="*/ 171 w 479"/>
                  <a:gd name="T13" fmla="*/ 14 h 308"/>
                  <a:gd name="T14" fmla="*/ 0 w 479"/>
                  <a:gd name="T15" fmla="*/ 0 h 308"/>
                  <a:gd name="T16" fmla="*/ 0 w 479"/>
                  <a:gd name="T17" fmla="*/ 50 h 308"/>
                  <a:gd name="T18" fmla="*/ 267 w 479"/>
                  <a:gd name="T19" fmla="*/ 138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79" h="308">
                    <a:moveTo>
                      <a:pt x="267" y="138"/>
                    </a:moveTo>
                    <a:lnTo>
                      <a:pt x="244" y="230"/>
                    </a:lnTo>
                    <a:lnTo>
                      <a:pt x="387" y="262"/>
                    </a:lnTo>
                    <a:lnTo>
                      <a:pt x="466" y="308"/>
                    </a:lnTo>
                    <a:lnTo>
                      <a:pt x="479" y="290"/>
                    </a:lnTo>
                    <a:lnTo>
                      <a:pt x="314" y="64"/>
                    </a:lnTo>
                    <a:lnTo>
                      <a:pt x="171" y="14"/>
                    </a:lnTo>
                    <a:lnTo>
                      <a:pt x="0" y="0"/>
                    </a:lnTo>
                    <a:lnTo>
                      <a:pt x="0" y="50"/>
                    </a:lnTo>
                    <a:lnTo>
                      <a:pt x="267" y="138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48" name="Freeform 1437"/>
              <p:cNvSpPr>
                <a:spLocks/>
              </p:cNvSpPr>
              <p:nvPr/>
            </p:nvSpPr>
            <p:spPr bwMode="auto">
              <a:xfrm>
                <a:off x="-2432" y="2558"/>
                <a:ext cx="463" cy="867"/>
              </a:xfrm>
              <a:custGeom>
                <a:avLst/>
                <a:gdLst>
                  <a:gd name="T0" fmla="*/ 461 w 465"/>
                  <a:gd name="T1" fmla="*/ 830 h 867"/>
                  <a:gd name="T2" fmla="*/ 465 w 465"/>
                  <a:gd name="T3" fmla="*/ 807 h 867"/>
                  <a:gd name="T4" fmla="*/ 267 w 465"/>
                  <a:gd name="T5" fmla="*/ 802 h 867"/>
                  <a:gd name="T6" fmla="*/ 230 w 465"/>
                  <a:gd name="T7" fmla="*/ 715 h 867"/>
                  <a:gd name="T8" fmla="*/ 221 w 465"/>
                  <a:gd name="T9" fmla="*/ 452 h 867"/>
                  <a:gd name="T10" fmla="*/ 157 w 465"/>
                  <a:gd name="T11" fmla="*/ 420 h 867"/>
                  <a:gd name="T12" fmla="*/ 253 w 465"/>
                  <a:gd name="T13" fmla="*/ 106 h 867"/>
                  <a:gd name="T14" fmla="*/ 32 w 465"/>
                  <a:gd name="T15" fmla="*/ 0 h 867"/>
                  <a:gd name="T16" fmla="*/ 0 w 465"/>
                  <a:gd name="T17" fmla="*/ 56 h 867"/>
                  <a:gd name="T18" fmla="*/ 161 w 465"/>
                  <a:gd name="T19" fmla="*/ 765 h 867"/>
                  <a:gd name="T20" fmla="*/ 212 w 465"/>
                  <a:gd name="T21" fmla="*/ 761 h 867"/>
                  <a:gd name="T22" fmla="*/ 235 w 465"/>
                  <a:gd name="T23" fmla="*/ 867 h 867"/>
                  <a:gd name="T24" fmla="*/ 461 w 465"/>
                  <a:gd name="T25" fmla="*/ 830 h 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65" h="867">
                    <a:moveTo>
                      <a:pt x="461" y="830"/>
                    </a:moveTo>
                    <a:lnTo>
                      <a:pt x="465" y="807"/>
                    </a:lnTo>
                    <a:lnTo>
                      <a:pt x="267" y="802"/>
                    </a:lnTo>
                    <a:lnTo>
                      <a:pt x="230" y="715"/>
                    </a:lnTo>
                    <a:lnTo>
                      <a:pt x="221" y="452"/>
                    </a:lnTo>
                    <a:lnTo>
                      <a:pt x="157" y="420"/>
                    </a:lnTo>
                    <a:lnTo>
                      <a:pt x="253" y="106"/>
                    </a:lnTo>
                    <a:lnTo>
                      <a:pt x="32" y="0"/>
                    </a:lnTo>
                    <a:lnTo>
                      <a:pt x="0" y="56"/>
                    </a:lnTo>
                    <a:lnTo>
                      <a:pt x="161" y="765"/>
                    </a:lnTo>
                    <a:lnTo>
                      <a:pt x="212" y="761"/>
                    </a:lnTo>
                    <a:lnTo>
                      <a:pt x="235" y="867"/>
                    </a:lnTo>
                    <a:lnTo>
                      <a:pt x="461" y="83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49" name="Freeform 1438"/>
              <p:cNvSpPr>
                <a:spLocks/>
              </p:cNvSpPr>
              <p:nvPr/>
            </p:nvSpPr>
            <p:spPr bwMode="auto">
              <a:xfrm>
                <a:off x="-2189" y="3419"/>
                <a:ext cx="167" cy="172"/>
              </a:xfrm>
              <a:custGeom>
                <a:avLst/>
                <a:gdLst>
                  <a:gd name="T0" fmla="*/ 129 w 166"/>
                  <a:gd name="T1" fmla="*/ 0 h 175"/>
                  <a:gd name="T2" fmla="*/ 166 w 166"/>
                  <a:gd name="T3" fmla="*/ 143 h 175"/>
                  <a:gd name="T4" fmla="*/ 32 w 166"/>
                  <a:gd name="T5" fmla="*/ 175 h 175"/>
                  <a:gd name="T6" fmla="*/ 0 w 166"/>
                  <a:gd name="T7" fmla="*/ 23 h 175"/>
                  <a:gd name="T8" fmla="*/ 129 w 166"/>
                  <a:gd name="T9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175">
                    <a:moveTo>
                      <a:pt x="129" y="0"/>
                    </a:moveTo>
                    <a:lnTo>
                      <a:pt x="166" y="143"/>
                    </a:lnTo>
                    <a:lnTo>
                      <a:pt x="32" y="175"/>
                    </a:lnTo>
                    <a:lnTo>
                      <a:pt x="0" y="23"/>
                    </a:lnTo>
                    <a:lnTo>
                      <a:pt x="129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50" name="Freeform 1439"/>
              <p:cNvSpPr>
                <a:spLocks/>
              </p:cNvSpPr>
              <p:nvPr/>
            </p:nvSpPr>
            <p:spPr bwMode="auto">
              <a:xfrm>
                <a:off x="-2044" y="3376"/>
                <a:ext cx="226" cy="92"/>
              </a:xfrm>
              <a:custGeom>
                <a:avLst/>
                <a:gdLst>
                  <a:gd name="T0" fmla="*/ 134 w 230"/>
                  <a:gd name="T1" fmla="*/ 0 h 87"/>
                  <a:gd name="T2" fmla="*/ 230 w 230"/>
                  <a:gd name="T3" fmla="*/ 41 h 87"/>
                  <a:gd name="T4" fmla="*/ 14 w 230"/>
                  <a:gd name="T5" fmla="*/ 87 h 87"/>
                  <a:gd name="T6" fmla="*/ 0 w 230"/>
                  <a:gd name="T7" fmla="*/ 32 h 87"/>
                  <a:gd name="T8" fmla="*/ 134 w 230"/>
                  <a:gd name="T9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" h="87">
                    <a:moveTo>
                      <a:pt x="134" y="0"/>
                    </a:moveTo>
                    <a:lnTo>
                      <a:pt x="230" y="41"/>
                    </a:lnTo>
                    <a:lnTo>
                      <a:pt x="14" y="87"/>
                    </a:lnTo>
                    <a:lnTo>
                      <a:pt x="0" y="32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51" name="Freeform 1440"/>
              <p:cNvSpPr>
                <a:spLocks/>
              </p:cNvSpPr>
              <p:nvPr/>
            </p:nvSpPr>
            <p:spPr bwMode="auto">
              <a:xfrm>
                <a:off x="-2023" y="3441"/>
                <a:ext cx="226" cy="118"/>
              </a:xfrm>
              <a:custGeom>
                <a:avLst/>
                <a:gdLst>
                  <a:gd name="T0" fmla="*/ 203 w 226"/>
                  <a:gd name="T1" fmla="*/ 0 h 115"/>
                  <a:gd name="T2" fmla="*/ 226 w 226"/>
                  <a:gd name="T3" fmla="*/ 74 h 115"/>
                  <a:gd name="T4" fmla="*/ 19 w 226"/>
                  <a:gd name="T5" fmla="*/ 115 h 115"/>
                  <a:gd name="T6" fmla="*/ 0 w 226"/>
                  <a:gd name="T7" fmla="*/ 42 h 115"/>
                  <a:gd name="T8" fmla="*/ 203 w 226"/>
                  <a:gd name="T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6" h="115">
                    <a:moveTo>
                      <a:pt x="203" y="0"/>
                    </a:moveTo>
                    <a:lnTo>
                      <a:pt x="226" y="74"/>
                    </a:lnTo>
                    <a:lnTo>
                      <a:pt x="19" y="115"/>
                    </a:lnTo>
                    <a:lnTo>
                      <a:pt x="0" y="42"/>
                    </a:lnTo>
                    <a:lnTo>
                      <a:pt x="203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52" name="Freeform 1441"/>
              <p:cNvSpPr>
                <a:spLocks/>
              </p:cNvSpPr>
              <p:nvPr/>
            </p:nvSpPr>
            <p:spPr bwMode="auto">
              <a:xfrm>
                <a:off x="-1786" y="3150"/>
                <a:ext cx="253" cy="345"/>
              </a:xfrm>
              <a:custGeom>
                <a:avLst/>
                <a:gdLst>
                  <a:gd name="T0" fmla="*/ 134 w 258"/>
                  <a:gd name="T1" fmla="*/ 327 h 345"/>
                  <a:gd name="T2" fmla="*/ 235 w 258"/>
                  <a:gd name="T3" fmla="*/ 87 h 345"/>
                  <a:gd name="T4" fmla="*/ 258 w 258"/>
                  <a:gd name="T5" fmla="*/ 41 h 345"/>
                  <a:gd name="T6" fmla="*/ 203 w 258"/>
                  <a:gd name="T7" fmla="*/ 0 h 345"/>
                  <a:gd name="T8" fmla="*/ 180 w 258"/>
                  <a:gd name="T9" fmla="*/ 46 h 345"/>
                  <a:gd name="T10" fmla="*/ 115 w 258"/>
                  <a:gd name="T11" fmla="*/ 37 h 345"/>
                  <a:gd name="T12" fmla="*/ 0 w 258"/>
                  <a:gd name="T13" fmla="*/ 309 h 345"/>
                  <a:gd name="T14" fmla="*/ 23 w 258"/>
                  <a:gd name="T15" fmla="*/ 345 h 345"/>
                  <a:gd name="T16" fmla="*/ 134 w 258"/>
                  <a:gd name="T17" fmla="*/ 327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8" h="345">
                    <a:moveTo>
                      <a:pt x="134" y="327"/>
                    </a:moveTo>
                    <a:lnTo>
                      <a:pt x="235" y="87"/>
                    </a:lnTo>
                    <a:lnTo>
                      <a:pt x="258" y="41"/>
                    </a:lnTo>
                    <a:lnTo>
                      <a:pt x="203" y="0"/>
                    </a:lnTo>
                    <a:lnTo>
                      <a:pt x="180" y="46"/>
                    </a:lnTo>
                    <a:lnTo>
                      <a:pt x="115" y="37"/>
                    </a:lnTo>
                    <a:lnTo>
                      <a:pt x="0" y="309"/>
                    </a:lnTo>
                    <a:lnTo>
                      <a:pt x="23" y="345"/>
                    </a:lnTo>
                    <a:lnTo>
                      <a:pt x="134" y="327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53" name="Freeform 1442"/>
              <p:cNvSpPr>
                <a:spLocks/>
              </p:cNvSpPr>
              <p:nvPr/>
            </p:nvSpPr>
            <p:spPr bwMode="auto">
              <a:xfrm>
                <a:off x="-1823" y="3322"/>
                <a:ext cx="59" cy="92"/>
              </a:xfrm>
              <a:custGeom>
                <a:avLst/>
                <a:gdLst>
                  <a:gd name="T0" fmla="*/ 60 w 60"/>
                  <a:gd name="T1" fmla="*/ 23 h 93"/>
                  <a:gd name="T2" fmla="*/ 23 w 60"/>
                  <a:gd name="T3" fmla="*/ 93 h 93"/>
                  <a:gd name="T4" fmla="*/ 0 w 60"/>
                  <a:gd name="T5" fmla="*/ 0 h 93"/>
                  <a:gd name="T6" fmla="*/ 60 w 60"/>
                  <a:gd name="T7" fmla="*/ 2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93">
                    <a:moveTo>
                      <a:pt x="60" y="23"/>
                    </a:moveTo>
                    <a:lnTo>
                      <a:pt x="23" y="93"/>
                    </a:lnTo>
                    <a:lnTo>
                      <a:pt x="0" y="0"/>
                    </a:lnTo>
                    <a:lnTo>
                      <a:pt x="60" y="23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54" name="Freeform 1443"/>
              <p:cNvSpPr>
                <a:spLocks/>
              </p:cNvSpPr>
              <p:nvPr/>
            </p:nvSpPr>
            <p:spPr bwMode="auto">
              <a:xfrm>
                <a:off x="-1387" y="3290"/>
                <a:ext cx="328" cy="334"/>
              </a:xfrm>
              <a:custGeom>
                <a:avLst/>
                <a:gdLst>
                  <a:gd name="T0" fmla="*/ 46 w 327"/>
                  <a:gd name="T1" fmla="*/ 332 h 332"/>
                  <a:gd name="T2" fmla="*/ 327 w 327"/>
                  <a:gd name="T3" fmla="*/ 258 h 332"/>
                  <a:gd name="T4" fmla="*/ 253 w 327"/>
                  <a:gd name="T5" fmla="*/ 51 h 332"/>
                  <a:gd name="T6" fmla="*/ 180 w 327"/>
                  <a:gd name="T7" fmla="*/ 0 h 332"/>
                  <a:gd name="T8" fmla="*/ 106 w 327"/>
                  <a:gd name="T9" fmla="*/ 88 h 332"/>
                  <a:gd name="T10" fmla="*/ 0 w 327"/>
                  <a:gd name="T11" fmla="*/ 125 h 332"/>
                  <a:gd name="T12" fmla="*/ 46 w 327"/>
                  <a:gd name="T13" fmla="*/ 332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7" h="332">
                    <a:moveTo>
                      <a:pt x="46" y="332"/>
                    </a:moveTo>
                    <a:lnTo>
                      <a:pt x="327" y="258"/>
                    </a:lnTo>
                    <a:lnTo>
                      <a:pt x="253" y="51"/>
                    </a:lnTo>
                    <a:lnTo>
                      <a:pt x="180" y="0"/>
                    </a:lnTo>
                    <a:lnTo>
                      <a:pt x="106" y="88"/>
                    </a:lnTo>
                    <a:lnTo>
                      <a:pt x="0" y="125"/>
                    </a:lnTo>
                    <a:lnTo>
                      <a:pt x="46" y="332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55" name="Freeform 1444"/>
              <p:cNvSpPr>
                <a:spLocks/>
              </p:cNvSpPr>
              <p:nvPr/>
            </p:nvSpPr>
            <p:spPr bwMode="auto">
              <a:xfrm>
                <a:off x="-1770" y="3451"/>
                <a:ext cx="398" cy="264"/>
              </a:xfrm>
              <a:custGeom>
                <a:avLst/>
                <a:gdLst>
                  <a:gd name="T0" fmla="*/ 400 w 400"/>
                  <a:gd name="T1" fmla="*/ 166 h 263"/>
                  <a:gd name="T2" fmla="*/ 359 w 400"/>
                  <a:gd name="T3" fmla="*/ 0 h 263"/>
                  <a:gd name="T4" fmla="*/ 0 w 400"/>
                  <a:gd name="T5" fmla="*/ 79 h 263"/>
                  <a:gd name="T6" fmla="*/ 36 w 400"/>
                  <a:gd name="T7" fmla="*/ 263 h 263"/>
                  <a:gd name="T8" fmla="*/ 400 w 400"/>
                  <a:gd name="T9" fmla="*/ 166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0" h="263">
                    <a:moveTo>
                      <a:pt x="400" y="166"/>
                    </a:moveTo>
                    <a:lnTo>
                      <a:pt x="359" y="0"/>
                    </a:lnTo>
                    <a:lnTo>
                      <a:pt x="0" y="79"/>
                    </a:lnTo>
                    <a:lnTo>
                      <a:pt x="36" y="263"/>
                    </a:lnTo>
                    <a:lnTo>
                      <a:pt x="400" y="16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56" name="Freeform 1445"/>
              <p:cNvSpPr>
                <a:spLocks/>
              </p:cNvSpPr>
              <p:nvPr/>
            </p:nvSpPr>
            <p:spPr bwMode="auto">
              <a:xfrm>
                <a:off x="-1656" y="3500"/>
                <a:ext cx="226" cy="151"/>
              </a:xfrm>
              <a:custGeom>
                <a:avLst/>
                <a:gdLst>
                  <a:gd name="T0" fmla="*/ 184 w 226"/>
                  <a:gd name="T1" fmla="*/ 0 h 148"/>
                  <a:gd name="T2" fmla="*/ 226 w 226"/>
                  <a:gd name="T3" fmla="*/ 97 h 148"/>
                  <a:gd name="T4" fmla="*/ 23 w 226"/>
                  <a:gd name="T5" fmla="*/ 148 h 148"/>
                  <a:gd name="T6" fmla="*/ 0 w 226"/>
                  <a:gd name="T7" fmla="*/ 51 h 148"/>
                  <a:gd name="T8" fmla="*/ 184 w 226"/>
                  <a:gd name="T9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6" h="148">
                    <a:moveTo>
                      <a:pt x="184" y="0"/>
                    </a:moveTo>
                    <a:lnTo>
                      <a:pt x="226" y="97"/>
                    </a:lnTo>
                    <a:lnTo>
                      <a:pt x="23" y="148"/>
                    </a:lnTo>
                    <a:lnTo>
                      <a:pt x="0" y="51"/>
                    </a:lnTo>
                    <a:lnTo>
                      <a:pt x="184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57" name="Freeform 1446"/>
              <p:cNvSpPr>
                <a:spLocks/>
              </p:cNvSpPr>
              <p:nvPr/>
            </p:nvSpPr>
            <p:spPr bwMode="auto">
              <a:xfrm>
                <a:off x="-2232" y="3629"/>
                <a:ext cx="108" cy="172"/>
              </a:xfrm>
              <a:custGeom>
                <a:avLst/>
                <a:gdLst>
                  <a:gd name="T0" fmla="*/ 74 w 111"/>
                  <a:gd name="T1" fmla="*/ 0 h 171"/>
                  <a:gd name="T2" fmla="*/ 111 w 111"/>
                  <a:gd name="T3" fmla="*/ 161 h 171"/>
                  <a:gd name="T4" fmla="*/ 37 w 111"/>
                  <a:gd name="T5" fmla="*/ 171 h 171"/>
                  <a:gd name="T6" fmla="*/ 0 w 111"/>
                  <a:gd name="T7" fmla="*/ 23 h 171"/>
                  <a:gd name="T8" fmla="*/ 74 w 111"/>
                  <a:gd name="T9" fmla="*/ 0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1" h="171">
                    <a:moveTo>
                      <a:pt x="74" y="0"/>
                    </a:moveTo>
                    <a:lnTo>
                      <a:pt x="111" y="161"/>
                    </a:lnTo>
                    <a:lnTo>
                      <a:pt x="37" y="171"/>
                    </a:lnTo>
                    <a:lnTo>
                      <a:pt x="0" y="23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58" name="Freeform 1447"/>
              <p:cNvSpPr>
                <a:spLocks/>
              </p:cNvSpPr>
              <p:nvPr/>
            </p:nvSpPr>
            <p:spPr bwMode="auto">
              <a:xfrm>
                <a:off x="-2254" y="3457"/>
                <a:ext cx="75" cy="151"/>
              </a:xfrm>
              <a:custGeom>
                <a:avLst/>
                <a:gdLst>
                  <a:gd name="T0" fmla="*/ 73 w 73"/>
                  <a:gd name="T1" fmla="*/ 138 h 152"/>
                  <a:gd name="T2" fmla="*/ 46 w 73"/>
                  <a:gd name="T3" fmla="*/ 0 h 152"/>
                  <a:gd name="T4" fmla="*/ 0 w 73"/>
                  <a:gd name="T5" fmla="*/ 9 h 152"/>
                  <a:gd name="T6" fmla="*/ 32 w 73"/>
                  <a:gd name="T7" fmla="*/ 152 h 152"/>
                  <a:gd name="T8" fmla="*/ 73 w 73"/>
                  <a:gd name="T9" fmla="*/ 138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152">
                    <a:moveTo>
                      <a:pt x="73" y="138"/>
                    </a:moveTo>
                    <a:lnTo>
                      <a:pt x="46" y="0"/>
                    </a:lnTo>
                    <a:lnTo>
                      <a:pt x="0" y="9"/>
                    </a:lnTo>
                    <a:lnTo>
                      <a:pt x="32" y="152"/>
                    </a:lnTo>
                    <a:lnTo>
                      <a:pt x="73" y="138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59" name="Freeform 1448"/>
              <p:cNvSpPr>
                <a:spLocks/>
              </p:cNvSpPr>
              <p:nvPr/>
            </p:nvSpPr>
            <p:spPr bwMode="auto">
              <a:xfrm>
                <a:off x="-2125" y="3661"/>
                <a:ext cx="366" cy="129"/>
              </a:xfrm>
              <a:custGeom>
                <a:avLst/>
                <a:gdLst>
                  <a:gd name="T0" fmla="*/ 364 w 364"/>
                  <a:gd name="T1" fmla="*/ 46 h 125"/>
                  <a:gd name="T2" fmla="*/ 355 w 364"/>
                  <a:gd name="T3" fmla="*/ 0 h 125"/>
                  <a:gd name="T4" fmla="*/ 0 w 364"/>
                  <a:gd name="T5" fmla="*/ 74 h 125"/>
                  <a:gd name="T6" fmla="*/ 23 w 364"/>
                  <a:gd name="T7" fmla="*/ 125 h 125"/>
                  <a:gd name="T8" fmla="*/ 364 w 364"/>
                  <a:gd name="T9" fmla="*/ 46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4" h="125">
                    <a:moveTo>
                      <a:pt x="364" y="46"/>
                    </a:moveTo>
                    <a:lnTo>
                      <a:pt x="355" y="0"/>
                    </a:lnTo>
                    <a:lnTo>
                      <a:pt x="0" y="74"/>
                    </a:lnTo>
                    <a:lnTo>
                      <a:pt x="23" y="125"/>
                    </a:lnTo>
                    <a:lnTo>
                      <a:pt x="364" y="4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60" name="Freeform 1449"/>
              <p:cNvSpPr>
                <a:spLocks/>
              </p:cNvSpPr>
              <p:nvPr/>
            </p:nvSpPr>
            <p:spPr bwMode="auto">
              <a:xfrm>
                <a:off x="-1979" y="3559"/>
                <a:ext cx="199" cy="129"/>
              </a:xfrm>
              <a:custGeom>
                <a:avLst/>
                <a:gdLst>
                  <a:gd name="T0" fmla="*/ 18 w 202"/>
                  <a:gd name="T1" fmla="*/ 129 h 129"/>
                  <a:gd name="T2" fmla="*/ 202 w 202"/>
                  <a:gd name="T3" fmla="*/ 88 h 129"/>
                  <a:gd name="T4" fmla="*/ 179 w 202"/>
                  <a:gd name="T5" fmla="*/ 0 h 129"/>
                  <a:gd name="T6" fmla="*/ 0 w 202"/>
                  <a:gd name="T7" fmla="*/ 33 h 129"/>
                  <a:gd name="T8" fmla="*/ 18 w 202"/>
                  <a:gd name="T9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2" h="129">
                    <a:moveTo>
                      <a:pt x="18" y="129"/>
                    </a:moveTo>
                    <a:lnTo>
                      <a:pt x="202" y="88"/>
                    </a:lnTo>
                    <a:lnTo>
                      <a:pt x="179" y="0"/>
                    </a:lnTo>
                    <a:lnTo>
                      <a:pt x="0" y="33"/>
                    </a:lnTo>
                    <a:lnTo>
                      <a:pt x="18" y="129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61" name="Freeform 1450"/>
              <p:cNvSpPr>
                <a:spLocks/>
              </p:cNvSpPr>
              <p:nvPr/>
            </p:nvSpPr>
            <p:spPr bwMode="auto">
              <a:xfrm>
                <a:off x="-2136" y="3602"/>
                <a:ext cx="140" cy="108"/>
              </a:xfrm>
              <a:custGeom>
                <a:avLst/>
                <a:gdLst>
                  <a:gd name="T0" fmla="*/ 9 w 143"/>
                  <a:gd name="T1" fmla="*/ 106 h 106"/>
                  <a:gd name="T2" fmla="*/ 143 w 143"/>
                  <a:gd name="T3" fmla="*/ 79 h 106"/>
                  <a:gd name="T4" fmla="*/ 129 w 143"/>
                  <a:gd name="T5" fmla="*/ 0 h 106"/>
                  <a:gd name="T6" fmla="*/ 0 w 143"/>
                  <a:gd name="T7" fmla="*/ 28 h 106"/>
                  <a:gd name="T8" fmla="*/ 9 w 143"/>
                  <a:gd name="T9" fmla="*/ 10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06">
                    <a:moveTo>
                      <a:pt x="9" y="106"/>
                    </a:moveTo>
                    <a:lnTo>
                      <a:pt x="143" y="79"/>
                    </a:lnTo>
                    <a:lnTo>
                      <a:pt x="129" y="0"/>
                    </a:lnTo>
                    <a:lnTo>
                      <a:pt x="0" y="28"/>
                    </a:lnTo>
                    <a:lnTo>
                      <a:pt x="9" y="106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62" name="Freeform 1451"/>
              <p:cNvSpPr>
                <a:spLocks/>
              </p:cNvSpPr>
              <p:nvPr/>
            </p:nvSpPr>
            <p:spPr bwMode="auto">
              <a:xfrm>
                <a:off x="-2582" y="2563"/>
                <a:ext cx="124" cy="135"/>
              </a:xfrm>
              <a:custGeom>
                <a:avLst/>
                <a:gdLst>
                  <a:gd name="T0" fmla="*/ 119 w 119"/>
                  <a:gd name="T1" fmla="*/ 138 h 138"/>
                  <a:gd name="T2" fmla="*/ 106 w 119"/>
                  <a:gd name="T3" fmla="*/ 9 h 138"/>
                  <a:gd name="T4" fmla="*/ 46 w 119"/>
                  <a:gd name="T5" fmla="*/ 0 h 138"/>
                  <a:gd name="T6" fmla="*/ 0 w 119"/>
                  <a:gd name="T7" fmla="*/ 129 h 138"/>
                  <a:gd name="T8" fmla="*/ 119 w 119"/>
                  <a:gd name="T9" fmla="*/ 13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38">
                    <a:moveTo>
                      <a:pt x="119" y="138"/>
                    </a:moveTo>
                    <a:lnTo>
                      <a:pt x="106" y="9"/>
                    </a:lnTo>
                    <a:lnTo>
                      <a:pt x="46" y="0"/>
                    </a:lnTo>
                    <a:lnTo>
                      <a:pt x="0" y="129"/>
                    </a:lnTo>
                    <a:lnTo>
                      <a:pt x="119" y="138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63" name="Freeform 1452"/>
              <p:cNvSpPr>
                <a:spLocks/>
              </p:cNvSpPr>
              <p:nvPr/>
            </p:nvSpPr>
            <p:spPr bwMode="auto">
              <a:xfrm>
                <a:off x="-2609" y="2698"/>
                <a:ext cx="161" cy="75"/>
              </a:xfrm>
              <a:custGeom>
                <a:avLst/>
                <a:gdLst>
                  <a:gd name="T0" fmla="*/ 147 w 161"/>
                  <a:gd name="T1" fmla="*/ 9 h 78"/>
                  <a:gd name="T2" fmla="*/ 161 w 161"/>
                  <a:gd name="T3" fmla="*/ 78 h 78"/>
                  <a:gd name="T4" fmla="*/ 0 w 161"/>
                  <a:gd name="T5" fmla="*/ 73 h 78"/>
                  <a:gd name="T6" fmla="*/ 28 w 161"/>
                  <a:gd name="T7" fmla="*/ 0 h 78"/>
                  <a:gd name="T8" fmla="*/ 147 w 161"/>
                  <a:gd name="T9" fmla="*/ 9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78">
                    <a:moveTo>
                      <a:pt x="147" y="9"/>
                    </a:moveTo>
                    <a:lnTo>
                      <a:pt x="161" y="78"/>
                    </a:lnTo>
                    <a:lnTo>
                      <a:pt x="0" y="73"/>
                    </a:lnTo>
                    <a:lnTo>
                      <a:pt x="28" y="0"/>
                    </a:lnTo>
                    <a:lnTo>
                      <a:pt x="147" y="9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64" name="Freeform 1453"/>
              <p:cNvSpPr>
                <a:spLocks/>
              </p:cNvSpPr>
              <p:nvPr/>
            </p:nvSpPr>
            <p:spPr bwMode="auto">
              <a:xfrm>
                <a:off x="-2674" y="2784"/>
                <a:ext cx="280" cy="226"/>
              </a:xfrm>
              <a:custGeom>
                <a:avLst/>
                <a:gdLst>
                  <a:gd name="T0" fmla="*/ 152 w 277"/>
                  <a:gd name="T1" fmla="*/ 180 h 226"/>
                  <a:gd name="T2" fmla="*/ 277 w 277"/>
                  <a:gd name="T3" fmla="*/ 226 h 226"/>
                  <a:gd name="T4" fmla="*/ 231 w 277"/>
                  <a:gd name="T5" fmla="*/ 5 h 226"/>
                  <a:gd name="T6" fmla="*/ 139 w 277"/>
                  <a:gd name="T7" fmla="*/ 14 h 226"/>
                  <a:gd name="T8" fmla="*/ 56 w 277"/>
                  <a:gd name="T9" fmla="*/ 0 h 226"/>
                  <a:gd name="T10" fmla="*/ 0 w 277"/>
                  <a:gd name="T11" fmla="*/ 138 h 226"/>
                  <a:gd name="T12" fmla="*/ 79 w 277"/>
                  <a:gd name="T13" fmla="*/ 152 h 226"/>
                  <a:gd name="T14" fmla="*/ 102 w 277"/>
                  <a:gd name="T15" fmla="*/ 194 h 226"/>
                  <a:gd name="T16" fmla="*/ 152 w 277"/>
                  <a:gd name="T17" fmla="*/ 18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7" h="226">
                    <a:moveTo>
                      <a:pt x="152" y="180"/>
                    </a:moveTo>
                    <a:lnTo>
                      <a:pt x="277" y="226"/>
                    </a:lnTo>
                    <a:lnTo>
                      <a:pt x="231" y="5"/>
                    </a:lnTo>
                    <a:lnTo>
                      <a:pt x="139" y="14"/>
                    </a:lnTo>
                    <a:lnTo>
                      <a:pt x="56" y="0"/>
                    </a:lnTo>
                    <a:lnTo>
                      <a:pt x="0" y="138"/>
                    </a:lnTo>
                    <a:lnTo>
                      <a:pt x="79" y="152"/>
                    </a:lnTo>
                    <a:lnTo>
                      <a:pt x="102" y="194"/>
                    </a:lnTo>
                    <a:lnTo>
                      <a:pt x="152" y="18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65" name="Freeform 1454"/>
              <p:cNvSpPr>
                <a:spLocks/>
              </p:cNvSpPr>
              <p:nvPr/>
            </p:nvSpPr>
            <p:spPr bwMode="auto">
              <a:xfrm>
                <a:off x="-2771" y="2999"/>
                <a:ext cx="226" cy="194"/>
              </a:xfrm>
              <a:custGeom>
                <a:avLst/>
                <a:gdLst>
                  <a:gd name="T0" fmla="*/ 225 w 225"/>
                  <a:gd name="T1" fmla="*/ 143 h 193"/>
                  <a:gd name="T2" fmla="*/ 193 w 225"/>
                  <a:gd name="T3" fmla="*/ 0 h 193"/>
                  <a:gd name="T4" fmla="*/ 78 w 225"/>
                  <a:gd name="T5" fmla="*/ 92 h 193"/>
                  <a:gd name="T6" fmla="*/ 41 w 225"/>
                  <a:gd name="T7" fmla="*/ 74 h 193"/>
                  <a:gd name="T8" fmla="*/ 0 w 225"/>
                  <a:gd name="T9" fmla="*/ 193 h 193"/>
                  <a:gd name="T10" fmla="*/ 225 w 225"/>
                  <a:gd name="T11" fmla="*/ 143 h 1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5" h="193">
                    <a:moveTo>
                      <a:pt x="225" y="143"/>
                    </a:moveTo>
                    <a:lnTo>
                      <a:pt x="193" y="0"/>
                    </a:lnTo>
                    <a:lnTo>
                      <a:pt x="78" y="92"/>
                    </a:lnTo>
                    <a:lnTo>
                      <a:pt x="41" y="74"/>
                    </a:lnTo>
                    <a:lnTo>
                      <a:pt x="0" y="193"/>
                    </a:lnTo>
                    <a:lnTo>
                      <a:pt x="225" y="143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66" name="Freeform 1455"/>
              <p:cNvSpPr>
                <a:spLocks/>
              </p:cNvSpPr>
              <p:nvPr/>
            </p:nvSpPr>
            <p:spPr bwMode="auto">
              <a:xfrm>
                <a:off x="-3104" y="3220"/>
                <a:ext cx="667" cy="468"/>
              </a:xfrm>
              <a:custGeom>
                <a:avLst/>
                <a:gdLst>
                  <a:gd name="T0" fmla="*/ 9 w 668"/>
                  <a:gd name="T1" fmla="*/ 147 h 470"/>
                  <a:gd name="T2" fmla="*/ 0 w 668"/>
                  <a:gd name="T3" fmla="*/ 267 h 470"/>
                  <a:gd name="T4" fmla="*/ 14 w 668"/>
                  <a:gd name="T5" fmla="*/ 323 h 470"/>
                  <a:gd name="T6" fmla="*/ 69 w 668"/>
                  <a:gd name="T7" fmla="*/ 355 h 470"/>
                  <a:gd name="T8" fmla="*/ 396 w 668"/>
                  <a:gd name="T9" fmla="*/ 465 h 470"/>
                  <a:gd name="T10" fmla="*/ 539 w 668"/>
                  <a:gd name="T11" fmla="*/ 470 h 470"/>
                  <a:gd name="T12" fmla="*/ 608 w 668"/>
                  <a:gd name="T13" fmla="*/ 461 h 470"/>
                  <a:gd name="T14" fmla="*/ 668 w 668"/>
                  <a:gd name="T15" fmla="*/ 433 h 470"/>
                  <a:gd name="T16" fmla="*/ 659 w 668"/>
                  <a:gd name="T17" fmla="*/ 369 h 470"/>
                  <a:gd name="T18" fmla="*/ 410 w 668"/>
                  <a:gd name="T19" fmla="*/ 415 h 470"/>
                  <a:gd name="T20" fmla="*/ 318 w 668"/>
                  <a:gd name="T21" fmla="*/ 0 h 470"/>
                  <a:gd name="T22" fmla="*/ 171 w 668"/>
                  <a:gd name="T23" fmla="*/ 51 h 470"/>
                  <a:gd name="T24" fmla="*/ 9 w 668"/>
                  <a:gd name="T25" fmla="*/ 147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8" h="470">
                    <a:moveTo>
                      <a:pt x="9" y="147"/>
                    </a:moveTo>
                    <a:lnTo>
                      <a:pt x="0" y="267"/>
                    </a:lnTo>
                    <a:lnTo>
                      <a:pt x="14" y="323"/>
                    </a:lnTo>
                    <a:lnTo>
                      <a:pt x="69" y="355"/>
                    </a:lnTo>
                    <a:lnTo>
                      <a:pt x="396" y="465"/>
                    </a:lnTo>
                    <a:lnTo>
                      <a:pt x="539" y="470"/>
                    </a:lnTo>
                    <a:lnTo>
                      <a:pt x="608" y="461"/>
                    </a:lnTo>
                    <a:lnTo>
                      <a:pt x="668" y="433"/>
                    </a:lnTo>
                    <a:lnTo>
                      <a:pt x="659" y="369"/>
                    </a:lnTo>
                    <a:lnTo>
                      <a:pt x="410" y="415"/>
                    </a:lnTo>
                    <a:lnTo>
                      <a:pt x="318" y="0"/>
                    </a:lnTo>
                    <a:lnTo>
                      <a:pt x="171" y="51"/>
                    </a:lnTo>
                    <a:lnTo>
                      <a:pt x="9" y="147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67" name="Freeform 1456"/>
              <p:cNvSpPr>
                <a:spLocks/>
              </p:cNvSpPr>
              <p:nvPr/>
            </p:nvSpPr>
            <p:spPr bwMode="auto">
              <a:xfrm>
                <a:off x="-2685" y="3505"/>
                <a:ext cx="226" cy="108"/>
              </a:xfrm>
              <a:custGeom>
                <a:avLst/>
                <a:gdLst>
                  <a:gd name="T0" fmla="*/ 0 w 221"/>
                  <a:gd name="T1" fmla="*/ 46 h 106"/>
                  <a:gd name="T2" fmla="*/ 208 w 221"/>
                  <a:gd name="T3" fmla="*/ 0 h 106"/>
                  <a:gd name="T4" fmla="*/ 221 w 221"/>
                  <a:gd name="T5" fmla="*/ 64 h 106"/>
                  <a:gd name="T6" fmla="*/ 9 w 221"/>
                  <a:gd name="T7" fmla="*/ 106 h 106"/>
                  <a:gd name="T8" fmla="*/ 0 w 221"/>
                  <a:gd name="T9" fmla="*/ 4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106">
                    <a:moveTo>
                      <a:pt x="0" y="46"/>
                    </a:moveTo>
                    <a:lnTo>
                      <a:pt x="208" y="0"/>
                    </a:lnTo>
                    <a:lnTo>
                      <a:pt x="221" y="64"/>
                    </a:lnTo>
                    <a:lnTo>
                      <a:pt x="9" y="10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68" name="Freeform 1457"/>
              <p:cNvSpPr>
                <a:spLocks/>
              </p:cNvSpPr>
              <p:nvPr/>
            </p:nvSpPr>
            <p:spPr bwMode="auto">
              <a:xfrm>
                <a:off x="-2695" y="3424"/>
                <a:ext cx="221" cy="108"/>
              </a:xfrm>
              <a:custGeom>
                <a:avLst/>
                <a:gdLst>
                  <a:gd name="T0" fmla="*/ 0 w 221"/>
                  <a:gd name="T1" fmla="*/ 46 h 106"/>
                  <a:gd name="T2" fmla="*/ 208 w 221"/>
                  <a:gd name="T3" fmla="*/ 0 h 106"/>
                  <a:gd name="T4" fmla="*/ 221 w 221"/>
                  <a:gd name="T5" fmla="*/ 64 h 106"/>
                  <a:gd name="T6" fmla="*/ 9 w 221"/>
                  <a:gd name="T7" fmla="*/ 106 h 106"/>
                  <a:gd name="T8" fmla="*/ 0 w 221"/>
                  <a:gd name="T9" fmla="*/ 4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106">
                    <a:moveTo>
                      <a:pt x="0" y="46"/>
                    </a:moveTo>
                    <a:lnTo>
                      <a:pt x="208" y="0"/>
                    </a:lnTo>
                    <a:lnTo>
                      <a:pt x="221" y="64"/>
                    </a:lnTo>
                    <a:lnTo>
                      <a:pt x="9" y="10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69" name="Freeform 1458"/>
              <p:cNvSpPr>
                <a:spLocks/>
              </p:cNvSpPr>
              <p:nvPr/>
            </p:nvSpPr>
            <p:spPr bwMode="auto">
              <a:xfrm>
                <a:off x="-2712" y="3376"/>
                <a:ext cx="215" cy="81"/>
              </a:xfrm>
              <a:custGeom>
                <a:avLst/>
                <a:gdLst>
                  <a:gd name="T0" fmla="*/ 0 w 216"/>
                  <a:gd name="T1" fmla="*/ 51 h 78"/>
                  <a:gd name="T2" fmla="*/ 212 w 216"/>
                  <a:gd name="T3" fmla="*/ 0 h 78"/>
                  <a:gd name="T4" fmla="*/ 216 w 216"/>
                  <a:gd name="T5" fmla="*/ 27 h 78"/>
                  <a:gd name="T6" fmla="*/ 14 w 216"/>
                  <a:gd name="T7" fmla="*/ 78 h 78"/>
                  <a:gd name="T8" fmla="*/ 0 w 216"/>
                  <a:gd name="T9" fmla="*/ 51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" h="78">
                    <a:moveTo>
                      <a:pt x="0" y="51"/>
                    </a:moveTo>
                    <a:lnTo>
                      <a:pt x="212" y="0"/>
                    </a:lnTo>
                    <a:lnTo>
                      <a:pt x="216" y="27"/>
                    </a:lnTo>
                    <a:lnTo>
                      <a:pt x="14" y="78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70" name="Freeform 1459"/>
              <p:cNvSpPr>
                <a:spLocks/>
              </p:cNvSpPr>
              <p:nvPr/>
            </p:nvSpPr>
            <p:spPr bwMode="auto">
              <a:xfrm>
                <a:off x="-2728" y="3301"/>
                <a:ext cx="221" cy="102"/>
              </a:xfrm>
              <a:custGeom>
                <a:avLst/>
                <a:gdLst>
                  <a:gd name="T0" fmla="*/ 0 w 221"/>
                  <a:gd name="T1" fmla="*/ 46 h 106"/>
                  <a:gd name="T2" fmla="*/ 208 w 221"/>
                  <a:gd name="T3" fmla="*/ 0 h 106"/>
                  <a:gd name="T4" fmla="*/ 221 w 221"/>
                  <a:gd name="T5" fmla="*/ 64 h 106"/>
                  <a:gd name="T6" fmla="*/ 9 w 221"/>
                  <a:gd name="T7" fmla="*/ 106 h 106"/>
                  <a:gd name="T8" fmla="*/ 0 w 221"/>
                  <a:gd name="T9" fmla="*/ 46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106">
                    <a:moveTo>
                      <a:pt x="0" y="46"/>
                    </a:moveTo>
                    <a:lnTo>
                      <a:pt x="208" y="0"/>
                    </a:lnTo>
                    <a:lnTo>
                      <a:pt x="221" y="64"/>
                    </a:lnTo>
                    <a:lnTo>
                      <a:pt x="9" y="106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71" name="Freeform 1460"/>
              <p:cNvSpPr>
                <a:spLocks/>
              </p:cNvSpPr>
              <p:nvPr/>
            </p:nvSpPr>
            <p:spPr bwMode="auto">
              <a:xfrm>
                <a:off x="-2749" y="3182"/>
                <a:ext cx="221" cy="140"/>
              </a:xfrm>
              <a:custGeom>
                <a:avLst/>
                <a:gdLst>
                  <a:gd name="T0" fmla="*/ 18 w 221"/>
                  <a:gd name="T1" fmla="*/ 142 h 142"/>
                  <a:gd name="T2" fmla="*/ 221 w 221"/>
                  <a:gd name="T3" fmla="*/ 96 h 142"/>
                  <a:gd name="T4" fmla="*/ 203 w 221"/>
                  <a:gd name="T5" fmla="*/ 0 h 142"/>
                  <a:gd name="T6" fmla="*/ 14 w 221"/>
                  <a:gd name="T7" fmla="*/ 41 h 142"/>
                  <a:gd name="T8" fmla="*/ 0 w 221"/>
                  <a:gd name="T9" fmla="*/ 73 h 142"/>
                  <a:gd name="T10" fmla="*/ 18 w 221"/>
                  <a:gd name="T11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21" h="142">
                    <a:moveTo>
                      <a:pt x="18" y="142"/>
                    </a:moveTo>
                    <a:lnTo>
                      <a:pt x="221" y="96"/>
                    </a:lnTo>
                    <a:lnTo>
                      <a:pt x="203" y="0"/>
                    </a:lnTo>
                    <a:lnTo>
                      <a:pt x="14" y="41"/>
                    </a:lnTo>
                    <a:lnTo>
                      <a:pt x="0" y="73"/>
                    </a:lnTo>
                    <a:lnTo>
                      <a:pt x="18" y="142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72" name="Freeform 1461"/>
              <p:cNvSpPr>
                <a:spLocks/>
              </p:cNvSpPr>
              <p:nvPr/>
            </p:nvSpPr>
            <p:spPr bwMode="auto">
              <a:xfrm>
                <a:off x="-2555" y="2994"/>
                <a:ext cx="194" cy="145"/>
              </a:xfrm>
              <a:custGeom>
                <a:avLst/>
                <a:gdLst>
                  <a:gd name="T0" fmla="*/ 194 w 194"/>
                  <a:gd name="T1" fmla="*/ 115 h 143"/>
                  <a:gd name="T2" fmla="*/ 171 w 194"/>
                  <a:gd name="T3" fmla="*/ 46 h 143"/>
                  <a:gd name="T4" fmla="*/ 46 w 194"/>
                  <a:gd name="T5" fmla="*/ 0 h 143"/>
                  <a:gd name="T6" fmla="*/ 0 w 194"/>
                  <a:gd name="T7" fmla="*/ 5 h 143"/>
                  <a:gd name="T8" fmla="*/ 23 w 194"/>
                  <a:gd name="T9" fmla="*/ 143 h 143"/>
                  <a:gd name="T10" fmla="*/ 194 w 194"/>
                  <a:gd name="T11" fmla="*/ 115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4" h="143">
                    <a:moveTo>
                      <a:pt x="194" y="115"/>
                    </a:moveTo>
                    <a:lnTo>
                      <a:pt x="171" y="46"/>
                    </a:lnTo>
                    <a:lnTo>
                      <a:pt x="46" y="0"/>
                    </a:lnTo>
                    <a:lnTo>
                      <a:pt x="0" y="5"/>
                    </a:lnTo>
                    <a:lnTo>
                      <a:pt x="23" y="143"/>
                    </a:lnTo>
                    <a:lnTo>
                      <a:pt x="194" y="115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73" name="Freeform 1462"/>
              <p:cNvSpPr>
                <a:spLocks/>
              </p:cNvSpPr>
              <p:nvPr/>
            </p:nvSpPr>
            <p:spPr bwMode="auto">
              <a:xfrm>
                <a:off x="-2523" y="3128"/>
                <a:ext cx="188" cy="140"/>
              </a:xfrm>
              <a:custGeom>
                <a:avLst/>
                <a:gdLst>
                  <a:gd name="T0" fmla="*/ 171 w 185"/>
                  <a:gd name="T1" fmla="*/ 0 h 138"/>
                  <a:gd name="T2" fmla="*/ 185 w 185"/>
                  <a:gd name="T3" fmla="*/ 101 h 138"/>
                  <a:gd name="T4" fmla="*/ 19 w 185"/>
                  <a:gd name="T5" fmla="*/ 138 h 138"/>
                  <a:gd name="T6" fmla="*/ 0 w 185"/>
                  <a:gd name="T7" fmla="*/ 32 h 138"/>
                  <a:gd name="T8" fmla="*/ 171 w 185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5" h="138">
                    <a:moveTo>
                      <a:pt x="171" y="0"/>
                    </a:moveTo>
                    <a:lnTo>
                      <a:pt x="185" y="101"/>
                    </a:lnTo>
                    <a:lnTo>
                      <a:pt x="19" y="138"/>
                    </a:lnTo>
                    <a:lnTo>
                      <a:pt x="0" y="32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74" name="Freeform 1463"/>
              <p:cNvSpPr>
                <a:spLocks/>
              </p:cNvSpPr>
              <p:nvPr/>
            </p:nvSpPr>
            <p:spPr bwMode="auto">
              <a:xfrm>
                <a:off x="-2491" y="3252"/>
                <a:ext cx="188" cy="118"/>
              </a:xfrm>
              <a:custGeom>
                <a:avLst/>
                <a:gdLst>
                  <a:gd name="T0" fmla="*/ 171 w 190"/>
                  <a:gd name="T1" fmla="*/ 0 h 121"/>
                  <a:gd name="T2" fmla="*/ 190 w 190"/>
                  <a:gd name="T3" fmla="*/ 84 h 121"/>
                  <a:gd name="T4" fmla="*/ 15 w 190"/>
                  <a:gd name="T5" fmla="*/ 121 h 121"/>
                  <a:gd name="T6" fmla="*/ 0 w 190"/>
                  <a:gd name="T7" fmla="*/ 32 h 121"/>
                  <a:gd name="T8" fmla="*/ 171 w 19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0" h="121">
                    <a:moveTo>
                      <a:pt x="171" y="0"/>
                    </a:moveTo>
                    <a:lnTo>
                      <a:pt x="190" y="84"/>
                    </a:lnTo>
                    <a:lnTo>
                      <a:pt x="15" y="121"/>
                    </a:lnTo>
                    <a:lnTo>
                      <a:pt x="0" y="32"/>
                    </a:lnTo>
                    <a:lnTo>
                      <a:pt x="171" y="0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75" name="Freeform 1464"/>
              <p:cNvSpPr>
                <a:spLocks/>
              </p:cNvSpPr>
              <p:nvPr/>
            </p:nvSpPr>
            <p:spPr bwMode="auto">
              <a:xfrm>
                <a:off x="-2453" y="3468"/>
                <a:ext cx="205" cy="178"/>
              </a:xfrm>
              <a:custGeom>
                <a:avLst/>
                <a:gdLst>
                  <a:gd name="T0" fmla="*/ 202 w 202"/>
                  <a:gd name="T1" fmla="*/ 152 h 180"/>
                  <a:gd name="T2" fmla="*/ 165 w 202"/>
                  <a:gd name="T3" fmla="*/ 0 h 180"/>
                  <a:gd name="T4" fmla="*/ 0 w 202"/>
                  <a:gd name="T5" fmla="*/ 32 h 180"/>
                  <a:gd name="T6" fmla="*/ 36 w 202"/>
                  <a:gd name="T7" fmla="*/ 180 h 180"/>
                  <a:gd name="T8" fmla="*/ 202 w 202"/>
                  <a:gd name="T9" fmla="*/ 152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2" h="180">
                    <a:moveTo>
                      <a:pt x="202" y="152"/>
                    </a:moveTo>
                    <a:lnTo>
                      <a:pt x="165" y="0"/>
                    </a:lnTo>
                    <a:lnTo>
                      <a:pt x="0" y="32"/>
                    </a:lnTo>
                    <a:lnTo>
                      <a:pt x="36" y="180"/>
                    </a:lnTo>
                    <a:lnTo>
                      <a:pt x="202" y="152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76" name="Freeform 1465"/>
              <p:cNvSpPr>
                <a:spLocks/>
              </p:cNvSpPr>
              <p:nvPr/>
            </p:nvSpPr>
            <p:spPr bwMode="auto">
              <a:xfrm>
                <a:off x="-2464" y="3360"/>
                <a:ext cx="172" cy="124"/>
              </a:xfrm>
              <a:custGeom>
                <a:avLst/>
                <a:gdLst>
                  <a:gd name="T0" fmla="*/ 175 w 175"/>
                  <a:gd name="T1" fmla="*/ 83 h 125"/>
                  <a:gd name="T2" fmla="*/ 156 w 175"/>
                  <a:gd name="T3" fmla="*/ 0 h 125"/>
                  <a:gd name="T4" fmla="*/ 0 w 175"/>
                  <a:gd name="T5" fmla="*/ 37 h 125"/>
                  <a:gd name="T6" fmla="*/ 14 w 175"/>
                  <a:gd name="T7" fmla="*/ 125 h 125"/>
                  <a:gd name="T8" fmla="*/ 175 w 175"/>
                  <a:gd name="T9" fmla="*/ 83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125">
                    <a:moveTo>
                      <a:pt x="175" y="83"/>
                    </a:moveTo>
                    <a:lnTo>
                      <a:pt x="156" y="0"/>
                    </a:lnTo>
                    <a:lnTo>
                      <a:pt x="0" y="37"/>
                    </a:lnTo>
                    <a:lnTo>
                      <a:pt x="14" y="125"/>
                    </a:lnTo>
                    <a:lnTo>
                      <a:pt x="175" y="83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77" name="Freeform 1466"/>
              <p:cNvSpPr>
                <a:spLocks/>
              </p:cNvSpPr>
              <p:nvPr/>
            </p:nvSpPr>
            <p:spPr bwMode="auto">
              <a:xfrm>
                <a:off x="-2943" y="3667"/>
                <a:ext cx="727" cy="318"/>
              </a:xfrm>
              <a:custGeom>
                <a:avLst/>
                <a:gdLst>
                  <a:gd name="T0" fmla="*/ 729 w 729"/>
                  <a:gd name="T1" fmla="*/ 147 h 318"/>
                  <a:gd name="T2" fmla="*/ 692 w 729"/>
                  <a:gd name="T3" fmla="*/ 0 h 318"/>
                  <a:gd name="T4" fmla="*/ 392 w 729"/>
                  <a:gd name="T5" fmla="*/ 60 h 318"/>
                  <a:gd name="T6" fmla="*/ 277 w 729"/>
                  <a:gd name="T7" fmla="*/ 51 h 318"/>
                  <a:gd name="T8" fmla="*/ 42 w 729"/>
                  <a:gd name="T9" fmla="*/ 0 h 318"/>
                  <a:gd name="T10" fmla="*/ 0 w 729"/>
                  <a:gd name="T11" fmla="*/ 46 h 318"/>
                  <a:gd name="T12" fmla="*/ 56 w 729"/>
                  <a:gd name="T13" fmla="*/ 318 h 318"/>
                  <a:gd name="T14" fmla="*/ 166 w 729"/>
                  <a:gd name="T15" fmla="*/ 272 h 318"/>
                  <a:gd name="T16" fmla="*/ 729 w 729"/>
                  <a:gd name="T17" fmla="*/ 147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9" h="318">
                    <a:moveTo>
                      <a:pt x="729" y="147"/>
                    </a:moveTo>
                    <a:lnTo>
                      <a:pt x="692" y="0"/>
                    </a:lnTo>
                    <a:lnTo>
                      <a:pt x="392" y="60"/>
                    </a:lnTo>
                    <a:lnTo>
                      <a:pt x="277" y="51"/>
                    </a:lnTo>
                    <a:lnTo>
                      <a:pt x="42" y="0"/>
                    </a:lnTo>
                    <a:lnTo>
                      <a:pt x="0" y="46"/>
                    </a:lnTo>
                    <a:lnTo>
                      <a:pt x="56" y="318"/>
                    </a:lnTo>
                    <a:lnTo>
                      <a:pt x="166" y="272"/>
                    </a:lnTo>
                    <a:lnTo>
                      <a:pt x="729" y="147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78" name="Freeform 1467"/>
              <p:cNvSpPr>
                <a:spLocks/>
              </p:cNvSpPr>
              <p:nvPr/>
            </p:nvSpPr>
            <p:spPr bwMode="auto">
              <a:xfrm>
                <a:off x="-3266" y="3748"/>
                <a:ext cx="355" cy="339"/>
              </a:xfrm>
              <a:custGeom>
                <a:avLst/>
                <a:gdLst>
                  <a:gd name="T0" fmla="*/ 359 w 359"/>
                  <a:gd name="T1" fmla="*/ 254 h 341"/>
                  <a:gd name="T2" fmla="*/ 346 w 359"/>
                  <a:gd name="T3" fmla="*/ 185 h 341"/>
                  <a:gd name="T4" fmla="*/ 258 w 359"/>
                  <a:gd name="T5" fmla="*/ 129 h 341"/>
                  <a:gd name="T6" fmla="*/ 180 w 359"/>
                  <a:gd name="T7" fmla="*/ 120 h 341"/>
                  <a:gd name="T8" fmla="*/ 184 w 359"/>
                  <a:gd name="T9" fmla="*/ 37 h 341"/>
                  <a:gd name="T10" fmla="*/ 0 w 359"/>
                  <a:gd name="T11" fmla="*/ 0 h 341"/>
                  <a:gd name="T12" fmla="*/ 134 w 359"/>
                  <a:gd name="T13" fmla="*/ 341 h 341"/>
                  <a:gd name="T14" fmla="*/ 359 w 359"/>
                  <a:gd name="T15" fmla="*/ 25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9" h="341">
                    <a:moveTo>
                      <a:pt x="359" y="254"/>
                    </a:moveTo>
                    <a:lnTo>
                      <a:pt x="346" y="185"/>
                    </a:lnTo>
                    <a:lnTo>
                      <a:pt x="258" y="129"/>
                    </a:lnTo>
                    <a:lnTo>
                      <a:pt x="180" y="120"/>
                    </a:lnTo>
                    <a:lnTo>
                      <a:pt x="184" y="37"/>
                    </a:lnTo>
                    <a:lnTo>
                      <a:pt x="0" y="0"/>
                    </a:lnTo>
                    <a:lnTo>
                      <a:pt x="134" y="341"/>
                    </a:lnTo>
                    <a:lnTo>
                      <a:pt x="359" y="254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79" name="Freeform 1468"/>
              <p:cNvSpPr>
                <a:spLocks/>
              </p:cNvSpPr>
              <p:nvPr/>
            </p:nvSpPr>
            <p:spPr bwMode="auto">
              <a:xfrm>
                <a:off x="-3287" y="3597"/>
                <a:ext cx="355" cy="312"/>
              </a:xfrm>
              <a:custGeom>
                <a:avLst/>
                <a:gdLst>
                  <a:gd name="T0" fmla="*/ 212 w 355"/>
                  <a:gd name="T1" fmla="*/ 161 h 309"/>
                  <a:gd name="T2" fmla="*/ 212 w 355"/>
                  <a:gd name="T3" fmla="*/ 253 h 309"/>
                  <a:gd name="T4" fmla="*/ 291 w 355"/>
                  <a:gd name="T5" fmla="*/ 276 h 309"/>
                  <a:gd name="T6" fmla="*/ 355 w 355"/>
                  <a:gd name="T7" fmla="*/ 309 h 309"/>
                  <a:gd name="T8" fmla="*/ 300 w 355"/>
                  <a:gd name="T9" fmla="*/ 69 h 309"/>
                  <a:gd name="T10" fmla="*/ 0 w 355"/>
                  <a:gd name="T11" fmla="*/ 0 h 309"/>
                  <a:gd name="T12" fmla="*/ 10 w 355"/>
                  <a:gd name="T13" fmla="*/ 129 h 309"/>
                  <a:gd name="T14" fmla="*/ 212 w 355"/>
                  <a:gd name="T15" fmla="*/ 161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5" h="309">
                    <a:moveTo>
                      <a:pt x="212" y="161"/>
                    </a:moveTo>
                    <a:lnTo>
                      <a:pt x="212" y="253"/>
                    </a:lnTo>
                    <a:lnTo>
                      <a:pt x="291" y="276"/>
                    </a:lnTo>
                    <a:lnTo>
                      <a:pt x="355" y="309"/>
                    </a:lnTo>
                    <a:lnTo>
                      <a:pt x="300" y="69"/>
                    </a:lnTo>
                    <a:lnTo>
                      <a:pt x="0" y="0"/>
                    </a:lnTo>
                    <a:lnTo>
                      <a:pt x="10" y="129"/>
                    </a:lnTo>
                    <a:lnTo>
                      <a:pt x="212" y="161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80" name="Freeform 1469"/>
              <p:cNvSpPr>
                <a:spLocks/>
              </p:cNvSpPr>
              <p:nvPr/>
            </p:nvSpPr>
            <p:spPr bwMode="auto">
              <a:xfrm>
                <a:off x="-3374" y="3941"/>
                <a:ext cx="231" cy="226"/>
              </a:xfrm>
              <a:custGeom>
                <a:avLst/>
                <a:gdLst>
                  <a:gd name="T0" fmla="*/ 230 w 230"/>
                  <a:gd name="T1" fmla="*/ 161 h 230"/>
                  <a:gd name="T2" fmla="*/ 207 w 230"/>
                  <a:gd name="T3" fmla="*/ 106 h 230"/>
                  <a:gd name="T4" fmla="*/ 92 w 230"/>
                  <a:gd name="T5" fmla="*/ 138 h 230"/>
                  <a:gd name="T6" fmla="*/ 92 w 230"/>
                  <a:gd name="T7" fmla="*/ 0 h 230"/>
                  <a:gd name="T8" fmla="*/ 0 w 230"/>
                  <a:gd name="T9" fmla="*/ 4 h 230"/>
                  <a:gd name="T10" fmla="*/ 9 w 230"/>
                  <a:gd name="T11" fmla="*/ 161 h 230"/>
                  <a:gd name="T12" fmla="*/ 37 w 230"/>
                  <a:gd name="T13" fmla="*/ 230 h 230"/>
                  <a:gd name="T14" fmla="*/ 230 w 230"/>
                  <a:gd name="T15" fmla="*/ 161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0" h="230">
                    <a:moveTo>
                      <a:pt x="230" y="161"/>
                    </a:moveTo>
                    <a:lnTo>
                      <a:pt x="207" y="106"/>
                    </a:lnTo>
                    <a:lnTo>
                      <a:pt x="92" y="138"/>
                    </a:lnTo>
                    <a:lnTo>
                      <a:pt x="92" y="0"/>
                    </a:lnTo>
                    <a:lnTo>
                      <a:pt x="0" y="4"/>
                    </a:lnTo>
                    <a:lnTo>
                      <a:pt x="9" y="161"/>
                    </a:lnTo>
                    <a:lnTo>
                      <a:pt x="37" y="230"/>
                    </a:lnTo>
                    <a:lnTo>
                      <a:pt x="230" y="161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81" name="Freeform 1470"/>
              <p:cNvSpPr>
                <a:spLocks/>
              </p:cNvSpPr>
              <p:nvPr/>
            </p:nvSpPr>
            <p:spPr bwMode="auto">
              <a:xfrm>
                <a:off x="-3444" y="3591"/>
                <a:ext cx="269" cy="479"/>
              </a:xfrm>
              <a:custGeom>
                <a:avLst/>
                <a:gdLst>
                  <a:gd name="T0" fmla="*/ 161 w 267"/>
                  <a:gd name="T1" fmla="*/ 345 h 479"/>
                  <a:gd name="T2" fmla="*/ 170 w 267"/>
                  <a:gd name="T3" fmla="*/ 479 h 479"/>
                  <a:gd name="T4" fmla="*/ 267 w 267"/>
                  <a:gd name="T5" fmla="*/ 447 h 479"/>
                  <a:gd name="T6" fmla="*/ 143 w 267"/>
                  <a:gd name="T7" fmla="*/ 147 h 479"/>
                  <a:gd name="T8" fmla="*/ 138 w 267"/>
                  <a:gd name="T9" fmla="*/ 4 h 479"/>
                  <a:gd name="T10" fmla="*/ 23 w 267"/>
                  <a:gd name="T11" fmla="*/ 0 h 479"/>
                  <a:gd name="T12" fmla="*/ 0 w 267"/>
                  <a:gd name="T13" fmla="*/ 341 h 479"/>
                  <a:gd name="T14" fmla="*/ 161 w 267"/>
                  <a:gd name="T15" fmla="*/ 345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479">
                    <a:moveTo>
                      <a:pt x="161" y="345"/>
                    </a:moveTo>
                    <a:lnTo>
                      <a:pt x="170" y="479"/>
                    </a:lnTo>
                    <a:lnTo>
                      <a:pt x="267" y="447"/>
                    </a:lnTo>
                    <a:lnTo>
                      <a:pt x="143" y="147"/>
                    </a:lnTo>
                    <a:lnTo>
                      <a:pt x="138" y="4"/>
                    </a:lnTo>
                    <a:lnTo>
                      <a:pt x="23" y="0"/>
                    </a:lnTo>
                    <a:lnTo>
                      <a:pt x="0" y="341"/>
                    </a:lnTo>
                    <a:lnTo>
                      <a:pt x="161" y="345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82" name="Freeform 1471"/>
              <p:cNvSpPr>
                <a:spLocks/>
              </p:cNvSpPr>
              <p:nvPr/>
            </p:nvSpPr>
            <p:spPr bwMode="auto">
              <a:xfrm>
                <a:off x="-881" y="2988"/>
                <a:ext cx="264" cy="221"/>
              </a:xfrm>
              <a:custGeom>
                <a:avLst/>
                <a:gdLst>
                  <a:gd name="T0" fmla="*/ 230 w 263"/>
                  <a:gd name="T1" fmla="*/ 0 h 221"/>
                  <a:gd name="T2" fmla="*/ 263 w 263"/>
                  <a:gd name="T3" fmla="*/ 161 h 221"/>
                  <a:gd name="T4" fmla="*/ 41 w 263"/>
                  <a:gd name="T5" fmla="*/ 221 h 221"/>
                  <a:gd name="T6" fmla="*/ 0 w 263"/>
                  <a:gd name="T7" fmla="*/ 51 h 221"/>
                  <a:gd name="T8" fmla="*/ 230 w 263"/>
                  <a:gd name="T9" fmla="*/ 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3" h="221">
                    <a:moveTo>
                      <a:pt x="230" y="0"/>
                    </a:moveTo>
                    <a:lnTo>
                      <a:pt x="263" y="161"/>
                    </a:lnTo>
                    <a:lnTo>
                      <a:pt x="41" y="221"/>
                    </a:lnTo>
                    <a:lnTo>
                      <a:pt x="0" y="51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83" name="Freeform 1472"/>
              <p:cNvSpPr>
                <a:spLocks/>
              </p:cNvSpPr>
              <p:nvPr/>
            </p:nvSpPr>
            <p:spPr bwMode="auto">
              <a:xfrm>
                <a:off x="-1075" y="3306"/>
                <a:ext cx="183" cy="199"/>
              </a:xfrm>
              <a:custGeom>
                <a:avLst/>
                <a:gdLst>
                  <a:gd name="T0" fmla="*/ 0 w 180"/>
                  <a:gd name="T1" fmla="*/ 46 h 203"/>
                  <a:gd name="T2" fmla="*/ 79 w 180"/>
                  <a:gd name="T3" fmla="*/ 203 h 203"/>
                  <a:gd name="T4" fmla="*/ 134 w 180"/>
                  <a:gd name="T5" fmla="*/ 161 h 203"/>
                  <a:gd name="T6" fmla="*/ 180 w 180"/>
                  <a:gd name="T7" fmla="*/ 14 h 203"/>
                  <a:gd name="T8" fmla="*/ 148 w 180"/>
                  <a:gd name="T9" fmla="*/ 0 h 203"/>
                  <a:gd name="T10" fmla="*/ 116 w 180"/>
                  <a:gd name="T11" fmla="*/ 111 h 203"/>
                  <a:gd name="T12" fmla="*/ 74 w 180"/>
                  <a:gd name="T13" fmla="*/ 111 h 203"/>
                  <a:gd name="T14" fmla="*/ 28 w 180"/>
                  <a:gd name="T15" fmla="*/ 18 h 203"/>
                  <a:gd name="T16" fmla="*/ 0 w 180"/>
                  <a:gd name="T17" fmla="*/ 46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0" h="203">
                    <a:moveTo>
                      <a:pt x="0" y="46"/>
                    </a:moveTo>
                    <a:lnTo>
                      <a:pt x="79" y="203"/>
                    </a:lnTo>
                    <a:lnTo>
                      <a:pt x="134" y="161"/>
                    </a:lnTo>
                    <a:lnTo>
                      <a:pt x="180" y="14"/>
                    </a:lnTo>
                    <a:lnTo>
                      <a:pt x="148" y="0"/>
                    </a:lnTo>
                    <a:lnTo>
                      <a:pt x="116" y="111"/>
                    </a:lnTo>
                    <a:lnTo>
                      <a:pt x="74" y="111"/>
                    </a:lnTo>
                    <a:lnTo>
                      <a:pt x="28" y="18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84" name="Freeform 1473"/>
              <p:cNvSpPr>
                <a:spLocks/>
              </p:cNvSpPr>
              <p:nvPr/>
            </p:nvSpPr>
            <p:spPr bwMode="auto">
              <a:xfrm>
                <a:off x="-967" y="3107"/>
                <a:ext cx="108" cy="183"/>
              </a:xfrm>
              <a:custGeom>
                <a:avLst/>
                <a:gdLst>
                  <a:gd name="T0" fmla="*/ 88 w 106"/>
                  <a:gd name="T1" fmla="*/ 185 h 185"/>
                  <a:gd name="T2" fmla="*/ 106 w 106"/>
                  <a:gd name="T3" fmla="*/ 115 h 185"/>
                  <a:gd name="T4" fmla="*/ 83 w 106"/>
                  <a:gd name="T5" fmla="*/ 23 h 185"/>
                  <a:gd name="T6" fmla="*/ 10 w 106"/>
                  <a:gd name="T7" fmla="*/ 0 h 185"/>
                  <a:gd name="T8" fmla="*/ 0 w 106"/>
                  <a:gd name="T9" fmla="*/ 87 h 185"/>
                  <a:gd name="T10" fmla="*/ 88 w 106"/>
                  <a:gd name="T11" fmla="*/ 18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" h="185">
                    <a:moveTo>
                      <a:pt x="88" y="185"/>
                    </a:moveTo>
                    <a:lnTo>
                      <a:pt x="106" y="115"/>
                    </a:lnTo>
                    <a:lnTo>
                      <a:pt x="83" y="23"/>
                    </a:lnTo>
                    <a:lnTo>
                      <a:pt x="10" y="0"/>
                    </a:lnTo>
                    <a:lnTo>
                      <a:pt x="0" y="87"/>
                    </a:lnTo>
                    <a:lnTo>
                      <a:pt x="88" y="185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85" name="Freeform 1474"/>
              <p:cNvSpPr>
                <a:spLocks/>
              </p:cNvSpPr>
              <p:nvPr/>
            </p:nvSpPr>
            <p:spPr bwMode="auto">
              <a:xfrm>
                <a:off x="-1102" y="3419"/>
                <a:ext cx="86" cy="124"/>
              </a:xfrm>
              <a:custGeom>
                <a:avLst/>
                <a:gdLst>
                  <a:gd name="T0" fmla="*/ 87 w 87"/>
                  <a:gd name="T1" fmla="*/ 102 h 125"/>
                  <a:gd name="T2" fmla="*/ 37 w 87"/>
                  <a:gd name="T3" fmla="*/ 0 h 125"/>
                  <a:gd name="T4" fmla="*/ 0 w 87"/>
                  <a:gd name="T5" fmla="*/ 14 h 125"/>
                  <a:gd name="T6" fmla="*/ 41 w 87"/>
                  <a:gd name="T7" fmla="*/ 125 h 125"/>
                  <a:gd name="T8" fmla="*/ 87 w 87"/>
                  <a:gd name="T9" fmla="*/ 10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125">
                    <a:moveTo>
                      <a:pt x="87" y="102"/>
                    </a:moveTo>
                    <a:lnTo>
                      <a:pt x="37" y="0"/>
                    </a:lnTo>
                    <a:lnTo>
                      <a:pt x="0" y="14"/>
                    </a:lnTo>
                    <a:lnTo>
                      <a:pt x="41" y="125"/>
                    </a:lnTo>
                    <a:lnTo>
                      <a:pt x="87" y="102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86" name="Freeform 1475"/>
              <p:cNvSpPr>
                <a:spLocks/>
              </p:cNvSpPr>
              <p:nvPr/>
            </p:nvSpPr>
            <p:spPr bwMode="auto">
              <a:xfrm>
                <a:off x="-628" y="2967"/>
                <a:ext cx="188" cy="178"/>
              </a:xfrm>
              <a:custGeom>
                <a:avLst/>
                <a:gdLst>
                  <a:gd name="T0" fmla="*/ 4 w 193"/>
                  <a:gd name="T1" fmla="*/ 0 h 179"/>
                  <a:gd name="T2" fmla="*/ 50 w 193"/>
                  <a:gd name="T3" fmla="*/ 179 h 179"/>
                  <a:gd name="T4" fmla="*/ 193 w 193"/>
                  <a:gd name="T5" fmla="*/ 142 h 179"/>
                  <a:gd name="T6" fmla="*/ 193 w 193"/>
                  <a:gd name="T7" fmla="*/ 96 h 179"/>
                  <a:gd name="T8" fmla="*/ 87 w 193"/>
                  <a:gd name="T9" fmla="*/ 106 h 179"/>
                  <a:gd name="T10" fmla="*/ 41 w 193"/>
                  <a:gd name="T11" fmla="*/ 4 h 179"/>
                  <a:gd name="T12" fmla="*/ 0 w 193"/>
                  <a:gd name="T13" fmla="*/ 0 h 179"/>
                  <a:gd name="T14" fmla="*/ 4 w 193"/>
                  <a:gd name="T15" fmla="*/ 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3" h="179">
                    <a:moveTo>
                      <a:pt x="4" y="0"/>
                    </a:moveTo>
                    <a:lnTo>
                      <a:pt x="50" y="179"/>
                    </a:lnTo>
                    <a:lnTo>
                      <a:pt x="193" y="142"/>
                    </a:lnTo>
                    <a:lnTo>
                      <a:pt x="193" y="96"/>
                    </a:lnTo>
                    <a:lnTo>
                      <a:pt x="87" y="106"/>
                    </a:lnTo>
                    <a:lnTo>
                      <a:pt x="41" y="4"/>
                    </a:lnTo>
                    <a:lnTo>
                      <a:pt x="0" y="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87" name="Freeform 1476"/>
              <p:cNvSpPr>
                <a:spLocks/>
              </p:cNvSpPr>
              <p:nvPr/>
            </p:nvSpPr>
            <p:spPr bwMode="auto">
              <a:xfrm>
                <a:off x="-585" y="2940"/>
                <a:ext cx="145" cy="124"/>
              </a:xfrm>
              <a:custGeom>
                <a:avLst/>
                <a:gdLst>
                  <a:gd name="T0" fmla="*/ 147 w 147"/>
                  <a:gd name="T1" fmla="*/ 115 h 125"/>
                  <a:gd name="T2" fmla="*/ 129 w 147"/>
                  <a:gd name="T3" fmla="*/ 0 h 125"/>
                  <a:gd name="T4" fmla="*/ 0 w 147"/>
                  <a:gd name="T5" fmla="*/ 23 h 125"/>
                  <a:gd name="T6" fmla="*/ 46 w 147"/>
                  <a:gd name="T7" fmla="*/ 125 h 125"/>
                  <a:gd name="T8" fmla="*/ 147 w 147"/>
                  <a:gd name="T9" fmla="*/ 11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25">
                    <a:moveTo>
                      <a:pt x="147" y="115"/>
                    </a:moveTo>
                    <a:lnTo>
                      <a:pt x="129" y="0"/>
                    </a:lnTo>
                    <a:lnTo>
                      <a:pt x="0" y="23"/>
                    </a:lnTo>
                    <a:lnTo>
                      <a:pt x="46" y="125"/>
                    </a:lnTo>
                    <a:lnTo>
                      <a:pt x="147" y="115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88" name="Freeform 1477"/>
              <p:cNvSpPr>
                <a:spLocks/>
              </p:cNvSpPr>
              <p:nvPr/>
            </p:nvSpPr>
            <p:spPr bwMode="auto">
              <a:xfrm>
                <a:off x="-741" y="2660"/>
                <a:ext cx="280" cy="296"/>
              </a:xfrm>
              <a:custGeom>
                <a:avLst/>
                <a:gdLst>
                  <a:gd name="T0" fmla="*/ 281 w 281"/>
                  <a:gd name="T1" fmla="*/ 239 h 295"/>
                  <a:gd name="T2" fmla="*/ 231 w 281"/>
                  <a:gd name="T3" fmla="*/ 27 h 295"/>
                  <a:gd name="T4" fmla="*/ 148 w 281"/>
                  <a:gd name="T5" fmla="*/ 0 h 295"/>
                  <a:gd name="T6" fmla="*/ 0 w 281"/>
                  <a:gd name="T7" fmla="*/ 175 h 295"/>
                  <a:gd name="T8" fmla="*/ 19 w 281"/>
                  <a:gd name="T9" fmla="*/ 295 h 295"/>
                  <a:gd name="T10" fmla="*/ 281 w 281"/>
                  <a:gd name="T11" fmla="*/ 239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1" h="295">
                    <a:moveTo>
                      <a:pt x="281" y="239"/>
                    </a:moveTo>
                    <a:lnTo>
                      <a:pt x="231" y="27"/>
                    </a:lnTo>
                    <a:lnTo>
                      <a:pt x="148" y="0"/>
                    </a:lnTo>
                    <a:lnTo>
                      <a:pt x="0" y="175"/>
                    </a:lnTo>
                    <a:lnTo>
                      <a:pt x="19" y="295"/>
                    </a:lnTo>
                    <a:lnTo>
                      <a:pt x="281" y="239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89" name="Freeform 1478"/>
              <p:cNvSpPr>
                <a:spLocks/>
              </p:cNvSpPr>
              <p:nvPr/>
            </p:nvSpPr>
            <p:spPr bwMode="auto">
              <a:xfrm>
                <a:off x="680" y="2676"/>
                <a:ext cx="269" cy="312"/>
              </a:xfrm>
              <a:custGeom>
                <a:avLst/>
                <a:gdLst>
                  <a:gd name="T0" fmla="*/ 272 w 272"/>
                  <a:gd name="T1" fmla="*/ 106 h 309"/>
                  <a:gd name="T2" fmla="*/ 199 w 272"/>
                  <a:gd name="T3" fmla="*/ 0 h 309"/>
                  <a:gd name="T4" fmla="*/ 139 w 272"/>
                  <a:gd name="T5" fmla="*/ 33 h 309"/>
                  <a:gd name="T6" fmla="*/ 60 w 272"/>
                  <a:gd name="T7" fmla="*/ 51 h 309"/>
                  <a:gd name="T8" fmla="*/ 10 w 272"/>
                  <a:gd name="T9" fmla="*/ 129 h 309"/>
                  <a:gd name="T10" fmla="*/ 0 w 272"/>
                  <a:gd name="T11" fmla="*/ 309 h 309"/>
                  <a:gd name="T12" fmla="*/ 42 w 272"/>
                  <a:gd name="T13" fmla="*/ 304 h 309"/>
                  <a:gd name="T14" fmla="*/ 272 w 272"/>
                  <a:gd name="T15" fmla="*/ 106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2" h="309">
                    <a:moveTo>
                      <a:pt x="272" y="106"/>
                    </a:moveTo>
                    <a:lnTo>
                      <a:pt x="199" y="0"/>
                    </a:lnTo>
                    <a:lnTo>
                      <a:pt x="139" y="33"/>
                    </a:lnTo>
                    <a:lnTo>
                      <a:pt x="60" y="51"/>
                    </a:lnTo>
                    <a:lnTo>
                      <a:pt x="10" y="129"/>
                    </a:lnTo>
                    <a:lnTo>
                      <a:pt x="0" y="309"/>
                    </a:lnTo>
                    <a:lnTo>
                      <a:pt x="42" y="304"/>
                    </a:lnTo>
                    <a:lnTo>
                      <a:pt x="272" y="106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90" name="Freeform 1479"/>
              <p:cNvSpPr>
                <a:spLocks/>
              </p:cNvSpPr>
              <p:nvPr/>
            </p:nvSpPr>
            <p:spPr bwMode="auto">
              <a:xfrm>
                <a:off x="-1075" y="3220"/>
                <a:ext cx="75" cy="92"/>
              </a:xfrm>
              <a:custGeom>
                <a:avLst/>
                <a:gdLst>
                  <a:gd name="T0" fmla="*/ 42 w 75"/>
                  <a:gd name="T1" fmla="*/ 90 h 90"/>
                  <a:gd name="T2" fmla="*/ 75 w 75"/>
                  <a:gd name="T3" fmla="*/ 8 h 90"/>
                  <a:gd name="T4" fmla="*/ 45 w 75"/>
                  <a:gd name="T5" fmla="*/ 0 h 90"/>
                  <a:gd name="T6" fmla="*/ 27 w 75"/>
                  <a:gd name="T7" fmla="*/ 34 h 90"/>
                  <a:gd name="T8" fmla="*/ 0 w 75"/>
                  <a:gd name="T9" fmla="*/ 75 h 90"/>
                  <a:gd name="T10" fmla="*/ 42 w 75"/>
                  <a:gd name="T11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90">
                    <a:moveTo>
                      <a:pt x="42" y="90"/>
                    </a:moveTo>
                    <a:lnTo>
                      <a:pt x="75" y="8"/>
                    </a:lnTo>
                    <a:lnTo>
                      <a:pt x="45" y="0"/>
                    </a:lnTo>
                    <a:lnTo>
                      <a:pt x="27" y="34"/>
                    </a:lnTo>
                    <a:lnTo>
                      <a:pt x="0" y="75"/>
                    </a:lnTo>
                    <a:lnTo>
                      <a:pt x="42" y="9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91" name="AutoShape 1480"/>
              <p:cNvSpPr>
                <a:spLocks noChangeArrowheads="1"/>
              </p:cNvSpPr>
              <p:nvPr/>
            </p:nvSpPr>
            <p:spPr bwMode="auto">
              <a:xfrm rot="-6353824">
                <a:off x="-585" y="3381"/>
                <a:ext cx="140" cy="97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92" name="Freeform 1481"/>
              <p:cNvSpPr>
                <a:spLocks/>
              </p:cNvSpPr>
              <p:nvPr/>
            </p:nvSpPr>
            <p:spPr bwMode="auto">
              <a:xfrm>
                <a:off x="-892" y="3188"/>
                <a:ext cx="275" cy="269"/>
              </a:xfrm>
              <a:custGeom>
                <a:avLst/>
                <a:gdLst>
                  <a:gd name="T0" fmla="*/ 94 w 277"/>
                  <a:gd name="T1" fmla="*/ 266 h 266"/>
                  <a:gd name="T2" fmla="*/ 127 w 277"/>
                  <a:gd name="T3" fmla="*/ 195 h 266"/>
                  <a:gd name="T4" fmla="*/ 224 w 277"/>
                  <a:gd name="T5" fmla="*/ 109 h 266"/>
                  <a:gd name="T6" fmla="*/ 206 w 277"/>
                  <a:gd name="T7" fmla="*/ 57 h 266"/>
                  <a:gd name="T8" fmla="*/ 277 w 277"/>
                  <a:gd name="T9" fmla="*/ 42 h 266"/>
                  <a:gd name="T10" fmla="*/ 266 w 277"/>
                  <a:gd name="T11" fmla="*/ 0 h 266"/>
                  <a:gd name="T12" fmla="*/ 124 w 277"/>
                  <a:gd name="T13" fmla="*/ 34 h 266"/>
                  <a:gd name="T14" fmla="*/ 64 w 277"/>
                  <a:gd name="T15" fmla="*/ 68 h 266"/>
                  <a:gd name="T16" fmla="*/ 0 w 277"/>
                  <a:gd name="T17" fmla="*/ 232 h 266"/>
                  <a:gd name="T18" fmla="*/ 94 w 277"/>
                  <a:gd name="T19" fmla="*/ 266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7" h="266">
                    <a:moveTo>
                      <a:pt x="94" y="266"/>
                    </a:moveTo>
                    <a:lnTo>
                      <a:pt x="127" y="195"/>
                    </a:lnTo>
                    <a:lnTo>
                      <a:pt x="224" y="109"/>
                    </a:lnTo>
                    <a:lnTo>
                      <a:pt x="206" y="57"/>
                    </a:lnTo>
                    <a:lnTo>
                      <a:pt x="277" y="42"/>
                    </a:lnTo>
                    <a:lnTo>
                      <a:pt x="266" y="0"/>
                    </a:lnTo>
                    <a:lnTo>
                      <a:pt x="124" y="34"/>
                    </a:lnTo>
                    <a:lnTo>
                      <a:pt x="64" y="68"/>
                    </a:lnTo>
                    <a:lnTo>
                      <a:pt x="0" y="232"/>
                    </a:lnTo>
                    <a:lnTo>
                      <a:pt x="94" y="266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93" name="Freeform 1482"/>
              <p:cNvSpPr>
                <a:spLocks/>
              </p:cNvSpPr>
              <p:nvPr/>
            </p:nvSpPr>
            <p:spPr bwMode="auto">
              <a:xfrm>
                <a:off x="-924" y="3451"/>
                <a:ext cx="635" cy="571"/>
              </a:xfrm>
              <a:custGeom>
                <a:avLst/>
                <a:gdLst>
                  <a:gd name="T0" fmla="*/ 636 w 636"/>
                  <a:gd name="T1" fmla="*/ 415 h 572"/>
                  <a:gd name="T2" fmla="*/ 513 w 636"/>
                  <a:gd name="T3" fmla="*/ 377 h 572"/>
                  <a:gd name="T4" fmla="*/ 483 w 636"/>
                  <a:gd name="T5" fmla="*/ 321 h 572"/>
                  <a:gd name="T6" fmla="*/ 419 w 636"/>
                  <a:gd name="T7" fmla="*/ 142 h 572"/>
                  <a:gd name="T8" fmla="*/ 258 w 636"/>
                  <a:gd name="T9" fmla="*/ 194 h 572"/>
                  <a:gd name="T10" fmla="*/ 210 w 636"/>
                  <a:gd name="T11" fmla="*/ 130 h 572"/>
                  <a:gd name="T12" fmla="*/ 146 w 636"/>
                  <a:gd name="T13" fmla="*/ 101 h 572"/>
                  <a:gd name="T14" fmla="*/ 109 w 636"/>
                  <a:gd name="T15" fmla="*/ 93 h 572"/>
                  <a:gd name="T16" fmla="*/ 120 w 636"/>
                  <a:gd name="T17" fmla="*/ 18 h 572"/>
                  <a:gd name="T18" fmla="*/ 67 w 636"/>
                  <a:gd name="T19" fmla="*/ 0 h 572"/>
                  <a:gd name="T20" fmla="*/ 49 w 636"/>
                  <a:gd name="T21" fmla="*/ 78 h 572"/>
                  <a:gd name="T22" fmla="*/ 60 w 636"/>
                  <a:gd name="T23" fmla="*/ 108 h 572"/>
                  <a:gd name="T24" fmla="*/ 49 w 636"/>
                  <a:gd name="T25" fmla="*/ 145 h 572"/>
                  <a:gd name="T26" fmla="*/ 0 w 636"/>
                  <a:gd name="T27" fmla="*/ 231 h 572"/>
                  <a:gd name="T28" fmla="*/ 82 w 636"/>
                  <a:gd name="T29" fmla="*/ 332 h 572"/>
                  <a:gd name="T30" fmla="*/ 172 w 636"/>
                  <a:gd name="T31" fmla="*/ 340 h 572"/>
                  <a:gd name="T32" fmla="*/ 210 w 636"/>
                  <a:gd name="T33" fmla="*/ 426 h 572"/>
                  <a:gd name="T34" fmla="*/ 329 w 636"/>
                  <a:gd name="T35" fmla="*/ 471 h 572"/>
                  <a:gd name="T36" fmla="*/ 471 w 636"/>
                  <a:gd name="T37" fmla="*/ 572 h 572"/>
                  <a:gd name="T38" fmla="*/ 636 w 636"/>
                  <a:gd name="T39" fmla="*/ 415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36" h="572">
                    <a:moveTo>
                      <a:pt x="636" y="415"/>
                    </a:moveTo>
                    <a:lnTo>
                      <a:pt x="513" y="377"/>
                    </a:lnTo>
                    <a:lnTo>
                      <a:pt x="483" y="321"/>
                    </a:lnTo>
                    <a:lnTo>
                      <a:pt x="419" y="142"/>
                    </a:lnTo>
                    <a:lnTo>
                      <a:pt x="258" y="194"/>
                    </a:lnTo>
                    <a:lnTo>
                      <a:pt x="210" y="130"/>
                    </a:lnTo>
                    <a:lnTo>
                      <a:pt x="146" y="101"/>
                    </a:lnTo>
                    <a:lnTo>
                      <a:pt x="109" y="93"/>
                    </a:lnTo>
                    <a:lnTo>
                      <a:pt x="120" y="18"/>
                    </a:lnTo>
                    <a:lnTo>
                      <a:pt x="67" y="0"/>
                    </a:lnTo>
                    <a:lnTo>
                      <a:pt x="49" y="78"/>
                    </a:lnTo>
                    <a:lnTo>
                      <a:pt x="60" y="108"/>
                    </a:lnTo>
                    <a:lnTo>
                      <a:pt x="49" y="145"/>
                    </a:lnTo>
                    <a:lnTo>
                      <a:pt x="0" y="231"/>
                    </a:lnTo>
                    <a:lnTo>
                      <a:pt x="82" y="332"/>
                    </a:lnTo>
                    <a:lnTo>
                      <a:pt x="172" y="340"/>
                    </a:lnTo>
                    <a:lnTo>
                      <a:pt x="210" y="426"/>
                    </a:lnTo>
                    <a:lnTo>
                      <a:pt x="329" y="471"/>
                    </a:lnTo>
                    <a:lnTo>
                      <a:pt x="471" y="572"/>
                    </a:lnTo>
                    <a:lnTo>
                      <a:pt x="636" y="41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94" name="Freeform 1483"/>
              <p:cNvSpPr>
                <a:spLocks/>
              </p:cNvSpPr>
              <p:nvPr/>
            </p:nvSpPr>
            <p:spPr bwMode="auto">
              <a:xfrm>
                <a:off x="-935" y="3435"/>
                <a:ext cx="81" cy="145"/>
              </a:xfrm>
              <a:custGeom>
                <a:avLst/>
                <a:gdLst>
                  <a:gd name="T0" fmla="*/ 0 w 82"/>
                  <a:gd name="T1" fmla="*/ 112 h 149"/>
                  <a:gd name="T2" fmla="*/ 37 w 82"/>
                  <a:gd name="T3" fmla="*/ 0 h 149"/>
                  <a:gd name="T4" fmla="*/ 82 w 82"/>
                  <a:gd name="T5" fmla="*/ 15 h 149"/>
                  <a:gd name="T6" fmla="*/ 52 w 82"/>
                  <a:gd name="T7" fmla="*/ 86 h 149"/>
                  <a:gd name="T8" fmla="*/ 64 w 82"/>
                  <a:gd name="T9" fmla="*/ 123 h 149"/>
                  <a:gd name="T10" fmla="*/ 49 w 82"/>
                  <a:gd name="T11" fmla="*/ 149 h 149"/>
                  <a:gd name="T12" fmla="*/ 0 w 82"/>
                  <a:gd name="T13" fmla="*/ 112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149">
                    <a:moveTo>
                      <a:pt x="0" y="112"/>
                    </a:moveTo>
                    <a:lnTo>
                      <a:pt x="37" y="0"/>
                    </a:lnTo>
                    <a:lnTo>
                      <a:pt x="82" y="15"/>
                    </a:lnTo>
                    <a:lnTo>
                      <a:pt x="52" y="86"/>
                    </a:lnTo>
                    <a:lnTo>
                      <a:pt x="64" y="123"/>
                    </a:lnTo>
                    <a:lnTo>
                      <a:pt x="49" y="149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95" name="Freeform 1484"/>
              <p:cNvSpPr>
                <a:spLocks/>
              </p:cNvSpPr>
              <p:nvPr/>
            </p:nvSpPr>
            <p:spPr bwMode="auto">
              <a:xfrm>
                <a:off x="-467" y="3624"/>
                <a:ext cx="129" cy="183"/>
              </a:xfrm>
              <a:custGeom>
                <a:avLst/>
                <a:gdLst>
                  <a:gd name="T0" fmla="*/ 57 w 131"/>
                  <a:gd name="T1" fmla="*/ 180 h 184"/>
                  <a:gd name="T2" fmla="*/ 109 w 131"/>
                  <a:gd name="T3" fmla="*/ 184 h 184"/>
                  <a:gd name="T4" fmla="*/ 131 w 131"/>
                  <a:gd name="T5" fmla="*/ 139 h 184"/>
                  <a:gd name="T6" fmla="*/ 75 w 131"/>
                  <a:gd name="T7" fmla="*/ 0 h 184"/>
                  <a:gd name="T8" fmla="*/ 0 w 131"/>
                  <a:gd name="T9" fmla="*/ 34 h 184"/>
                  <a:gd name="T10" fmla="*/ 57 w 131"/>
                  <a:gd name="T11" fmla="*/ 18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1" h="184">
                    <a:moveTo>
                      <a:pt x="57" y="180"/>
                    </a:moveTo>
                    <a:lnTo>
                      <a:pt x="109" y="184"/>
                    </a:lnTo>
                    <a:lnTo>
                      <a:pt x="131" y="139"/>
                    </a:lnTo>
                    <a:lnTo>
                      <a:pt x="75" y="0"/>
                    </a:lnTo>
                    <a:lnTo>
                      <a:pt x="0" y="34"/>
                    </a:lnTo>
                    <a:lnTo>
                      <a:pt x="57" y="18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96" name="Freeform 1485"/>
              <p:cNvSpPr>
                <a:spLocks/>
              </p:cNvSpPr>
              <p:nvPr/>
            </p:nvSpPr>
            <p:spPr bwMode="auto">
              <a:xfrm>
                <a:off x="-989" y="3575"/>
                <a:ext cx="59" cy="70"/>
              </a:xfrm>
              <a:custGeom>
                <a:avLst/>
                <a:gdLst>
                  <a:gd name="T0" fmla="*/ 30 w 60"/>
                  <a:gd name="T1" fmla="*/ 71 h 71"/>
                  <a:gd name="T2" fmla="*/ 60 w 60"/>
                  <a:gd name="T3" fmla="*/ 56 h 71"/>
                  <a:gd name="T4" fmla="*/ 30 w 60"/>
                  <a:gd name="T5" fmla="*/ 0 h 71"/>
                  <a:gd name="T6" fmla="*/ 0 w 60"/>
                  <a:gd name="T7" fmla="*/ 18 h 71"/>
                  <a:gd name="T8" fmla="*/ 30 w 60"/>
                  <a:gd name="T9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71">
                    <a:moveTo>
                      <a:pt x="30" y="71"/>
                    </a:moveTo>
                    <a:lnTo>
                      <a:pt x="60" y="56"/>
                    </a:lnTo>
                    <a:lnTo>
                      <a:pt x="30" y="0"/>
                    </a:lnTo>
                    <a:lnTo>
                      <a:pt x="0" y="18"/>
                    </a:lnTo>
                    <a:lnTo>
                      <a:pt x="30" y="71"/>
                    </a:lnTo>
                    <a:close/>
                  </a:path>
                </a:pathLst>
              </a:custGeom>
              <a:solidFill>
                <a:srgbClr val="DDC6A3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97" name="Freeform 1486"/>
              <p:cNvSpPr>
                <a:spLocks/>
              </p:cNvSpPr>
              <p:nvPr/>
            </p:nvSpPr>
            <p:spPr bwMode="auto">
              <a:xfrm>
                <a:off x="-1726" y="3672"/>
                <a:ext cx="393" cy="221"/>
              </a:xfrm>
              <a:custGeom>
                <a:avLst/>
                <a:gdLst>
                  <a:gd name="T0" fmla="*/ 392 w 392"/>
                  <a:gd name="T1" fmla="*/ 135 h 221"/>
                  <a:gd name="T2" fmla="*/ 370 w 392"/>
                  <a:gd name="T3" fmla="*/ 0 h 221"/>
                  <a:gd name="T4" fmla="*/ 0 w 392"/>
                  <a:gd name="T5" fmla="*/ 82 h 221"/>
                  <a:gd name="T6" fmla="*/ 22 w 392"/>
                  <a:gd name="T7" fmla="*/ 221 h 221"/>
                  <a:gd name="T8" fmla="*/ 392 w 392"/>
                  <a:gd name="T9" fmla="*/ 135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2" h="221">
                    <a:moveTo>
                      <a:pt x="392" y="135"/>
                    </a:moveTo>
                    <a:lnTo>
                      <a:pt x="370" y="0"/>
                    </a:lnTo>
                    <a:lnTo>
                      <a:pt x="0" y="82"/>
                    </a:lnTo>
                    <a:lnTo>
                      <a:pt x="22" y="221"/>
                    </a:lnTo>
                    <a:lnTo>
                      <a:pt x="392" y="13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98" name="Freeform 1487"/>
              <p:cNvSpPr>
                <a:spLocks/>
              </p:cNvSpPr>
              <p:nvPr/>
            </p:nvSpPr>
            <p:spPr bwMode="auto">
              <a:xfrm>
                <a:off x="-1334" y="3618"/>
                <a:ext cx="291" cy="194"/>
              </a:xfrm>
              <a:custGeom>
                <a:avLst/>
                <a:gdLst>
                  <a:gd name="T0" fmla="*/ 83 w 288"/>
                  <a:gd name="T1" fmla="*/ 191 h 194"/>
                  <a:gd name="T2" fmla="*/ 288 w 288"/>
                  <a:gd name="T3" fmla="*/ 33 h 194"/>
                  <a:gd name="T4" fmla="*/ 281 w 288"/>
                  <a:gd name="T5" fmla="*/ 0 h 194"/>
                  <a:gd name="T6" fmla="*/ 0 w 288"/>
                  <a:gd name="T7" fmla="*/ 52 h 194"/>
                  <a:gd name="T8" fmla="*/ 27 w 288"/>
                  <a:gd name="T9" fmla="*/ 194 h 194"/>
                  <a:gd name="T10" fmla="*/ 83 w 288"/>
                  <a:gd name="T11" fmla="*/ 191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8" h="194">
                    <a:moveTo>
                      <a:pt x="83" y="191"/>
                    </a:moveTo>
                    <a:lnTo>
                      <a:pt x="288" y="33"/>
                    </a:lnTo>
                    <a:lnTo>
                      <a:pt x="281" y="0"/>
                    </a:lnTo>
                    <a:lnTo>
                      <a:pt x="0" y="52"/>
                    </a:lnTo>
                    <a:lnTo>
                      <a:pt x="27" y="194"/>
                    </a:lnTo>
                    <a:lnTo>
                      <a:pt x="83" y="191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899" name="Freeform 1488"/>
              <p:cNvSpPr>
                <a:spLocks/>
              </p:cNvSpPr>
              <p:nvPr/>
            </p:nvSpPr>
            <p:spPr bwMode="auto">
              <a:xfrm>
                <a:off x="-1409" y="3753"/>
                <a:ext cx="861" cy="608"/>
              </a:xfrm>
              <a:custGeom>
                <a:avLst/>
                <a:gdLst>
                  <a:gd name="T0" fmla="*/ 49 w 864"/>
                  <a:gd name="T1" fmla="*/ 348 h 606"/>
                  <a:gd name="T2" fmla="*/ 120 w 864"/>
                  <a:gd name="T3" fmla="*/ 363 h 606"/>
                  <a:gd name="T4" fmla="*/ 168 w 864"/>
                  <a:gd name="T5" fmla="*/ 419 h 606"/>
                  <a:gd name="T6" fmla="*/ 232 w 864"/>
                  <a:gd name="T7" fmla="*/ 475 h 606"/>
                  <a:gd name="T8" fmla="*/ 288 w 864"/>
                  <a:gd name="T9" fmla="*/ 457 h 606"/>
                  <a:gd name="T10" fmla="*/ 337 w 864"/>
                  <a:gd name="T11" fmla="*/ 460 h 606"/>
                  <a:gd name="T12" fmla="*/ 400 w 864"/>
                  <a:gd name="T13" fmla="*/ 468 h 606"/>
                  <a:gd name="T14" fmla="*/ 449 w 864"/>
                  <a:gd name="T15" fmla="*/ 550 h 606"/>
                  <a:gd name="T16" fmla="*/ 524 w 864"/>
                  <a:gd name="T17" fmla="*/ 606 h 606"/>
                  <a:gd name="T18" fmla="*/ 654 w 864"/>
                  <a:gd name="T19" fmla="*/ 531 h 606"/>
                  <a:gd name="T20" fmla="*/ 726 w 864"/>
                  <a:gd name="T21" fmla="*/ 442 h 606"/>
                  <a:gd name="T22" fmla="*/ 815 w 864"/>
                  <a:gd name="T23" fmla="*/ 382 h 606"/>
                  <a:gd name="T24" fmla="*/ 864 w 864"/>
                  <a:gd name="T25" fmla="*/ 311 h 606"/>
                  <a:gd name="T26" fmla="*/ 853 w 864"/>
                  <a:gd name="T27" fmla="*/ 247 h 606"/>
                  <a:gd name="T28" fmla="*/ 800 w 864"/>
                  <a:gd name="T29" fmla="*/ 206 h 606"/>
                  <a:gd name="T30" fmla="*/ 640 w 864"/>
                  <a:gd name="T31" fmla="*/ 288 h 606"/>
                  <a:gd name="T32" fmla="*/ 621 w 864"/>
                  <a:gd name="T33" fmla="*/ 262 h 606"/>
                  <a:gd name="T34" fmla="*/ 688 w 864"/>
                  <a:gd name="T35" fmla="*/ 206 h 606"/>
                  <a:gd name="T36" fmla="*/ 516 w 864"/>
                  <a:gd name="T37" fmla="*/ 142 h 606"/>
                  <a:gd name="T38" fmla="*/ 430 w 864"/>
                  <a:gd name="T39" fmla="*/ 157 h 606"/>
                  <a:gd name="T40" fmla="*/ 389 w 864"/>
                  <a:gd name="T41" fmla="*/ 109 h 606"/>
                  <a:gd name="T42" fmla="*/ 280 w 864"/>
                  <a:gd name="T43" fmla="*/ 0 h 606"/>
                  <a:gd name="T44" fmla="*/ 224 w 864"/>
                  <a:gd name="T45" fmla="*/ 45 h 606"/>
                  <a:gd name="T46" fmla="*/ 254 w 864"/>
                  <a:gd name="T47" fmla="*/ 79 h 606"/>
                  <a:gd name="T48" fmla="*/ 194 w 864"/>
                  <a:gd name="T49" fmla="*/ 120 h 606"/>
                  <a:gd name="T50" fmla="*/ 232 w 864"/>
                  <a:gd name="T51" fmla="*/ 169 h 606"/>
                  <a:gd name="T52" fmla="*/ 206 w 864"/>
                  <a:gd name="T53" fmla="*/ 198 h 606"/>
                  <a:gd name="T54" fmla="*/ 142 w 864"/>
                  <a:gd name="T55" fmla="*/ 180 h 606"/>
                  <a:gd name="T56" fmla="*/ 56 w 864"/>
                  <a:gd name="T57" fmla="*/ 221 h 606"/>
                  <a:gd name="T58" fmla="*/ 0 w 864"/>
                  <a:gd name="T59" fmla="*/ 292 h 606"/>
                  <a:gd name="T60" fmla="*/ 49 w 864"/>
                  <a:gd name="T61" fmla="*/ 348 h 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864" h="606">
                    <a:moveTo>
                      <a:pt x="49" y="348"/>
                    </a:moveTo>
                    <a:lnTo>
                      <a:pt x="120" y="363"/>
                    </a:lnTo>
                    <a:lnTo>
                      <a:pt x="168" y="419"/>
                    </a:lnTo>
                    <a:lnTo>
                      <a:pt x="232" y="475"/>
                    </a:lnTo>
                    <a:lnTo>
                      <a:pt x="288" y="457"/>
                    </a:lnTo>
                    <a:lnTo>
                      <a:pt x="337" y="460"/>
                    </a:lnTo>
                    <a:lnTo>
                      <a:pt x="400" y="468"/>
                    </a:lnTo>
                    <a:lnTo>
                      <a:pt x="449" y="550"/>
                    </a:lnTo>
                    <a:lnTo>
                      <a:pt x="524" y="606"/>
                    </a:lnTo>
                    <a:lnTo>
                      <a:pt x="654" y="531"/>
                    </a:lnTo>
                    <a:lnTo>
                      <a:pt x="726" y="442"/>
                    </a:lnTo>
                    <a:lnTo>
                      <a:pt x="815" y="382"/>
                    </a:lnTo>
                    <a:lnTo>
                      <a:pt x="864" y="311"/>
                    </a:lnTo>
                    <a:lnTo>
                      <a:pt x="853" y="247"/>
                    </a:lnTo>
                    <a:lnTo>
                      <a:pt x="800" y="206"/>
                    </a:lnTo>
                    <a:lnTo>
                      <a:pt x="640" y="288"/>
                    </a:lnTo>
                    <a:lnTo>
                      <a:pt x="621" y="262"/>
                    </a:lnTo>
                    <a:lnTo>
                      <a:pt x="688" y="206"/>
                    </a:lnTo>
                    <a:lnTo>
                      <a:pt x="516" y="142"/>
                    </a:lnTo>
                    <a:lnTo>
                      <a:pt x="430" y="157"/>
                    </a:lnTo>
                    <a:lnTo>
                      <a:pt x="389" y="109"/>
                    </a:lnTo>
                    <a:lnTo>
                      <a:pt x="280" y="0"/>
                    </a:lnTo>
                    <a:lnTo>
                      <a:pt x="224" y="45"/>
                    </a:lnTo>
                    <a:lnTo>
                      <a:pt x="254" y="79"/>
                    </a:lnTo>
                    <a:lnTo>
                      <a:pt x="194" y="120"/>
                    </a:lnTo>
                    <a:lnTo>
                      <a:pt x="232" y="169"/>
                    </a:lnTo>
                    <a:lnTo>
                      <a:pt x="206" y="198"/>
                    </a:lnTo>
                    <a:lnTo>
                      <a:pt x="142" y="180"/>
                    </a:lnTo>
                    <a:lnTo>
                      <a:pt x="56" y="221"/>
                    </a:lnTo>
                    <a:lnTo>
                      <a:pt x="0" y="292"/>
                    </a:lnTo>
                    <a:lnTo>
                      <a:pt x="49" y="34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00" name="Freeform 1489"/>
              <p:cNvSpPr>
                <a:spLocks/>
              </p:cNvSpPr>
              <p:nvPr/>
            </p:nvSpPr>
            <p:spPr bwMode="auto">
              <a:xfrm>
                <a:off x="-1447" y="3791"/>
                <a:ext cx="285" cy="253"/>
              </a:xfrm>
              <a:custGeom>
                <a:avLst/>
                <a:gdLst>
                  <a:gd name="T0" fmla="*/ 284 w 284"/>
                  <a:gd name="T1" fmla="*/ 38 h 251"/>
                  <a:gd name="T2" fmla="*/ 224 w 284"/>
                  <a:gd name="T3" fmla="*/ 79 h 251"/>
                  <a:gd name="T4" fmla="*/ 262 w 284"/>
                  <a:gd name="T5" fmla="*/ 128 h 251"/>
                  <a:gd name="T6" fmla="*/ 236 w 284"/>
                  <a:gd name="T7" fmla="*/ 157 h 251"/>
                  <a:gd name="T8" fmla="*/ 172 w 284"/>
                  <a:gd name="T9" fmla="*/ 139 h 251"/>
                  <a:gd name="T10" fmla="*/ 86 w 284"/>
                  <a:gd name="T11" fmla="*/ 180 h 251"/>
                  <a:gd name="T12" fmla="*/ 30 w 284"/>
                  <a:gd name="T13" fmla="*/ 251 h 251"/>
                  <a:gd name="T14" fmla="*/ 0 w 284"/>
                  <a:gd name="T15" fmla="*/ 224 h 251"/>
                  <a:gd name="T16" fmla="*/ 247 w 284"/>
                  <a:gd name="T17" fmla="*/ 0 h 251"/>
                  <a:gd name="T18" fmla="*/ 284 w 284"/>
                  <a:gd name="T19" fmla="*/ 38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51">
                    <a:moveTo>
                      <a:pt x="284" y="38"/>
                    </a:moveTo>
                    <a:lnTo>
                      <a:pt x="224" y="79"/>
                    </a:lnTo>
                    <a:lnTo>
                      <a:pt x="262" y="128"/>
                    </a:lnTo>
                    <a:lnTo>
                      <a:pt x="236" y="157"/>
                    </a:lnTo>
                    <a:lnTo>
                      <a:pt x="172" y="139"/>
                    </a:lnTo>
                    <a:lnTo>
                      <a:pt x="86" y="180"/>
                    </a:lnTo>
                    <a:lnTo>
                      <a:pt x="30" y="251"/>
                    </a:lnTo>
                    <a:lnTo>
                      <a:pt x="0" y="224"/>
                    </a:lnTo>
                    <a:lnTo>
                      <a:pt x="247" y="0"/>
                    </a:lnTo>
                    <a:lnTo>
                      <a:pt x="284" y="38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01" name="Freeform 1490"/>
              <p:cNvSpPr>
                <a:spLocks/>
              </p:cNvSpPr>
              <p:nvPr/>
            </p:nvSpPr>
            <p:spPr bwMode="auto">
              <a:xfrm>
                <a:off x="-1689" y="3834"/>
                <a:ext cx="388" cy="280"/>
              </a:xfrm>
              <a:custGeom>
                <a:avLst/>
                <a:gdLst>
                  <a:gd name="T0" fmla="*/ 389 w 389"/>
                  <a:gd name="T1" fmla="*/ 15 h 280"/>
                  <a:gd name="T2" fmla="*/ 378 w 389"/>
                  <a:gd name="T3" fmla="*/ 0 h 280"/>
                  <a:gd name="T4" fmla="*/ 0 w 389"/>
                  <a:gd name="T5" fmla="*/ 90 h 280"/>
                  <a:gd name="T6" fmla="*/ 42 w 389"/>
                  <a:gd name="T7" fmla="*/ 280 h 280"/>
                  <a:gd name="T8" fmla="*/ 75 w 389"/>
                  <a:gd name="T9" fmla="*/ 280 h 280"/>
                  <a:gd name="T10" fmla="*/ 389 w 389"/>
                  <a:gd name="T11" fmla="*/ 15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9" h="280">
                    <a:moveTo>
                      <a:pt x="389" y="15"/>
                    </a:moveTo>
                    <a:lnTo>
                      <a:pt x="378" y="0"/>
                    </a:lnTo>
                    <a:lnTo>
                      <a:pt x="0" y="90"/>
                    </a:lnTo>
                    <a:lnTo>
                      <a:pt x="42" y="280"/>
                    </a:lnTo>
                    <a:lnTo>
                      <a:pt x="75" y="280"/>
                    </a:lnTo>
                    <a:lnTo>
                      <a:pt x="389" y="1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02" name="Freeform 1491"/>
              <p:cNvSpPr>
                <a:spLocks/>
              </p:cNvSpPr>
              <p:nvPr/>
            </p:nvSpPr>
            <p:spPr bwMode="auto">
              <a:xfrm>
                <a:off x="-1124" y="3678"/>
                <a:ext cx="221" cy="221"/>
              </a:xfrm>
              <a:custGeom>
                <a:avLst/>
                <a:gdLst>
                  <a:gd name="T0" fmla="*/ 150 w 221"/>
                  <a:gd name="T1" fmla="*/ 217 h 217"/>
                  <a:gd name="T2" fmla="*/ 198 w 221"/>
                  <a:gd name="T3" fmla="*/ 210 h 217"/>
                  <a:gd name="T4" fmla="*/ 221 w 221"/>
                  <a:gd name="T5" fmla="*/ 113 h 217"/>
                  <a:gd name="T6" fmla="*/ 127 w 221"/>
                  <a:gd name="T7" fmla="*/ 75 h 217"/>
                  <a:gd name="T8" fmla="*/ 97 w 221"/>
                  <a:gd name="T9" fmla="*/ 0 h 217"/>
                  <a:gd name="T10" fmla="*/ 0 w 221"/>
                  <a:gd name="T11" fmla="*/ 64 h 217"/>
                  <a:gd name="T12" fmla="*/ 150 w 221"/>
                  <a:gd name="T13" fmla="*/ 217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1" h="217">
                    <a:moveTo>
                      <a:pt x="150" y="217"/>
                    </a:moveTo>
                    <a:lnTo>
                      <a:pt x="198" y="210"/>
                    </a:lnTo>
                    <a:lnTo>
                      <a:pt x="221" y="113"/>
                    </a:lnTo>
                    <a:lnTo>
                      <a:pt x="127" y="75"/>
                    </a:lnTo>
                    <a:lnTo>
                      <a:pt x="97" y="0"/>
                    </a:lnTo>
                    <a:lnTo>
                      <a:pt x="0" y="64"/>
                    </a:lnTo>
                    <a:lnTo>
                      <a:pt x="150" y="217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03" name="Freeform 1492"/>
              <p:cNvSpPr>
                <a:spLocks/>
              </p:cNvSpPr>
              <p:nvPr/>
            </p:nvSpPr>
            <p:spPr bwMode="auto">
              <a:xfrm>
                <a:off x="-1576" y="4049"/>
                <a:ext cx="248" cy="215"/>
              </a:xfrm>
              <a:custGeom>
                <a:avLst/>
                <a:gdLst>
                  <a:gd name="T0" fmla="*/ 90 w 247"/>
                  <a:gd name="T1" fmla="*/ 168 h 217"/>
                  <a:gd name="T2" fmla="*/ 217 w 247"/>
                  <a:gd name="T3" fmla="*/ 217 h 217"/>
                  <a:gd name="T4" fmla="*/ 247 w 247"/>
                  <a:gd name="T5" fmla="*/ 120 h 217"/>
                  <a:gd name="T6" fmla="*/ 150 w 247"/>
                  <a:gd name="T7" fmla="*/ 93 h 217"/>
                  <a:gd name="T8" fmla="*/ 94 w 247"/>
                  <a:gd name="T9" fmla="*/ 0 h 217"/>
                  <a:gd name="T10" fmla="*/ 0 w 247"/>
                  <a:gd name="T11" fmla="*/ 82 h 217"/>
                  <a:gd name="T12" fmla="*/ 90 w 247"/>
                  <a:gd name="T13" fmla="*/ 168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7" h="217">
                    <a:moveTo>
                      <a:pt x="90" y="168"/>
                    </a:moveTo>
                    <a:lnTo>
                      <a:pt x="217" y="217"/>
                    </a:lnTo>
                    <a:lnTo>
                      <a:pt x="247" y="120"/>
                    </a:lnTo>
                    <a:lnTo>
                      <a:pt x="150" y="93"/>
                    </a:lnTo>
                    <a:lnTo>
                      <a:pt x="94" y="0"/>
                    </a:lnTo>
                    <a:lnTo>
                      <a:pt x="0" y="82"/>
                    </a:lnTo>
                    <a:lnTo>
                      <a:pt x="90" y="168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04" name="Freeform 1493"/>
              <p:cNvSpPr>
                <a:spLocks/>
              </p:cNvSpPr>
              <p:nvPr/>
            </p:nvSpPr>
            <p:spPr bwMode="auto">
              <a:xfrm>
                <a:off x="-6862" y="5761"/>
                <a:ext cx="113" cy="210"/>
              </a:xfrm>
              <a:custGeom>
                <a:avLst/>
                <a:gdLst>
                  <a:gd name="T0" fmla="*/ 78 w 116"/>
                  <a:gd name="T1" fmla="*/ 206 h 213"/>
                  <a:gd name="T2" fmla="*/ 82 w 116"/>
                  <a:gd name="T3" fmla="*/ 86 h 213"/>
                  <a:gd name="T4" fmla="*/ 116 w 116"/>
                  <a:gd name="T5" fmla="*/ 60 h 213"/>
                  <a:gd name="T6" fmla="*/ 78 w 116"/>
                  <a:gd name="T7" fmla="*/ 0 h 213"/>
                  <a:gd name="T8" fmla="*/ 37 w 116"/>
                  <a:gd name="T9" fmla="*/ 19 h 213"/>
                  <a:gd name="T10" fmla="*/ 56 w 116"/>
                  <a:gd name="T11" fmla="*/ 71 h 213"/>
                  <a:gd name="T12" fmla="*/ 0 w 116"/>
                  <a:gd name="T13" fmla="*/ 90 h 213"/>
                  <a:gd name="T14" fmla="*/ 7 w 116"/>
                  <a:gd name="T15" fmla="*/ 150 h 213"/>
                  <a:gd name="T16" fmla="*/ 11 w 116"/>
                  <a:gd name="T17" fmla="*/ 213 h 213"/>
                  <a:gd name="T18" fmla="*/ 78 w 116"/>
                  <a:gd name="T19" fmla="*/ 20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6" h="213">
                    <a:moveTo>
                      <a:pt x="78" y="206"/>
                    </a:moveTo>
                    <a:lnTo>
                      <a:pt x="82" y="86"/>
                    </a:lnTo>
                    <a:lnTo>
                      <a:pt x="116" y="60"/>
                    </a:lnTo>
                    <a:lnTo>
                      <a:pt x="78" y="0"/>
                    </a:lnTo>
                    <a:lnTo>
                      <a:pt x="37" y="19"/>
                    </a:lnTo>
                    <a:lnTo>
                      <a:pt x="56" y="71"/>
                    </a:lnTo>
                    <a:lnTo>
                      <a:pt x="0" y="90"/>
                    </a:lnTo>
                    <a:lnTo>
                      <a:pt x="7" y="150"/>
                    </a:lnTo>
                    <a:lnTo>
                      <a:pt x="11" y="213"/>
                    </a:lnTo>
                    <a:lnTo>
                      <a:pt x="78" y="20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05" name="Freeform 1494"/>
              <p:cNvSpPr>
                <a:spLocks/>
              </p:cNvSpPr>
              <p:nvPr/>
            </p:nvSpPr>
            <p:spPr bwMode="auto">
              <a:xfrm>
                <a:off x="-7222" y="6009"/>
                <a:ext cx="366" cy="328"/>
              </a:xfrm>
              <a:custGeom>
                <a:avLst/>
                <a:gdLst>
                  <a:gd name="T0" fmla="*/ 321 w 366"/>
                  <a:gd name="T1" fmla="*/ 329 h 329"/>
                  <a:gd name="T2" fmla="*/ 366 w 366"/>
                  <a:gd name="T3" fmla="*/ 44 h 329"/>
                  <a:gd name="T4" fmla="*/ 89 w 366"/>
                  <a:gd name="T5" fmla="*/ 0 h 329"/>
                  <a:gd name="T6" fmla="*/ 0 w 366"/>
                  <a:gd name="T7" fmla="*/ 142 h 329"/>
                  <a:gd name="T8" fmla="*/ 321 w 366"/>
                  <a:gd name="T9" fmla="*/ 329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6" h="329">
                    <a:moveTo>
                      <a:pt x="321" y="329"/>
                    </a:moveTo>
                    <a:lnTo>
                      <a:pt x="366" y="44"/>
                    </a:lnTo>
                    <a:lnTo>
                      <a:pt x="89" y="0"/>
                    </a:lnTo>
                    <a:lnTo>
                      <a:pt x="0" y="142"/>
                    </a:lnTo>
                    <a:lnTo>
                      <a:pt x="321" y="329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06" name="Freeform 1495"/>
              <p:cNvSpPr>
                <a:spLocks/>
              </p:cNvSpPr>
              <p:nvPr/>
            </p:nvSpPr>
            <p:spPr bwMode="auto">
              <a:xfrm>
                <a:off x="-7093" y="5858"/>
                <a:ext cx="231" cy="118"/>
              </a:xfrm>
              <a:custGeom>
                <a:avLst/>
                <a:gdLst>
                  <a:gd name="T0" fmla="*/ 220 w 232"/>
                  <a:gd name="T1" fmla="*/ 0 h 120"/>
                  <a:gd name="T2" fmla="*/ 232 w 232"/>
                  <a:gd name="T3" fmla="*/ 120 h 120"/>
                  <a:gd name="T4" fmla="*/ 0 w 232"/>
                  <a:gd name="T5" fmla="*/ 120 h 120"/>
                  <a:gd name="T6" fmla="*/ 0 w 232"/>
                  <a:gd name="T7" fmla="*/ 79 h 120"/>
                  <a:gd name="T8" fmla="*/ 220 w 232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120">
                    <a:moveTo>
                      <a:pt x="220" y="0"/>
                    </a:moveTo>
                    <a:lnTo>
                      <a:pt x="232" y="120"/>
                    </a:lnTo>
                    <a:lnTo>
                      <a:pt x="0" y="120"/>
                    </a:lnTo>
                    <a:lnTo>
                      <a:pt x="0" y="79"/>
                    </a:lnTo>
                    <a:lnTo>
                      <a:pt x="220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07" name="Freeform 1496"/>
              <p:cNvSpPr>
                <a:spLocks/>
              </p:cNvSpPr>
              <p:nvPr/>
            </p:nvSpPr>
            <p:spPr bwMode="auto">
              <a:xfrm>
                <a:off x="-2082" y="4135"/>
                <a:ext cx="571" cy="668"/>
              </a:xfrm>
              <a:custGeom>
                <a:avLst/>
                <a:gdLst>
                  <a:gd name="T0" fmla="*/ 493 w 572"/>
                  <a:gd name="T1" fmla="*/ 0 h 669"/>
                  <a:gd name="T2" fmla="*/ 557 w 572"/>
                  <a:gd name="T3" fmla="*/ 64 h 669"/>
                  <a:gd name="T4" fmla="*/ 572 w 572"/>
                  <a:gd name="T5" fmla="*/ 131 h 669"/>
                  <a:gd name="T6" fmla="*/ 538 w 572"/>
                  <a:gd name="T7" fmla="*/ 131 h 669"/>
                  <a:gd name="T8" fmla="*/ 531 w 572"/>
                  <a:gd name="T9" fmla="*/ 202 h 669"/>
                  <a:gd name="T10" fmla="*/ 490 w 572"/>
                  <a:gd name="T11" fmla="*/ 206 h 669"/>
                  <a:gd name="T12" fmla="*/ 404 w 572"/>
                  <a:gd name="T13" fmla="*/ 329 h 669"/>
                  <a:gd name="T14" fmla="*/ 295 w 572"/>
                  <a:gd name="T15" fmla="*/ 441 h 669"/>
                  <a:gd name="T16" fmla="*/ 299 w 572"/>
                  <a:gd name="T17" fmla="*/ 512 h 669"/>
                  <a:gd name="T18" fmla="*/ 284 w 572"/>
                  <a:gd name="T19" fmla="*/ 569 h 669"/>
                  <a:gd name="T20" fmla="*/ 295 w 572"/>
                  <a:gd name="T21" fmla="*/ 598 h 669"/>
                  <a:gd name="T22" fmla="*/ 209 w 572"/>
                  <a:gd name="T23" fmla="*/ 669 h 669"/>
                  <a:gd name="T24" fmla="*/ 153 w 572"/>
                  <a:gd name="T25" fmla="*/ 640 h 669"/>
                  <a:gd name="T26" fmla="*/ 56 w 572"/>
                  <a:gd name="T27" fmla="*/ 520 h 669"/>
                  <a:gd name="T28" fmla="*/ 0 w 572"/>
                  <a:gd name="T29" fmla="*/ 438 h 669"/>
                  <a:gd name="T30" fmla="*/ 493 w 572"/>
                  <a:gd name="T31" fmla="*/ 0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72" h="669">
                    <a:moveTo>
                      <a:pt x="493" y="0"/>
                    </a:moveTo>
                    <a:lnTo>
                      <a:pt x="557" y="64"/>
                    </a:lnTo>
                    <a:lnTo>
                      <a:pt x="572" y="131"/>
                    </a:lnTo>
                    <a:lnTo>
                      <a:pt x="538" y="131"/>
                    </a:lnTo>
                    <a:lnTo>
                      <a:pt x="531" y="202"/>
                    </a:lnTo>
                    <a:lnTo>
                      <a:pt x="490" y="206"/>
                    </a:lnTo>
                    <a:lnTo>
                      <a:pt x="404" y="329"/>
                    </a:lnTo>
                    <a:lnTo>
                      <a:pt x="295" y="441"/>
                    </a:lnTo>
                    <a:lnTo>
                      <a:pt x="299" y="512"/>
                    </a:lnTo>
                    <a:lnTo>
                      <a:pt x="284" y="569"/>
                    </a:lnTo>
                    <a:lnTo>
                      <a:pt x="295" y="598"/>
                    </a:lnTo>
                    <a:lnTo>
                      <a:pt x="209" y="669"/>
                    </a:lnTo>
                    <a:lnTo>
                      <a:pt x="153" y="640"/>
                    </a:lnTo>
                    <a:lnTo>
                      <a:pt x="56" y="520"/>
                    </a:lnTo>
                    <a:lnTo>
                      <a:pt x="0" y="438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08" name="Freeform 1497"/>
              <p:cNvSpPr>
                <a:spLocks/>
              </p:cNvSpPr>
              <p:nvPr/>
            </p:nvSpPr>
            <p:spPr bwMode="auto">
              <a:xfrm>
                <a:off x="-2023" y="4049"/>
                <a:ext cx="161" cy="108"/>
              </a:xfrm>
              <a:custGeom>
                <a:avLst/>
                <a:gdLst>
                  <a:gd name="T0" fmla="*/ 139 w 157"/>
                  <a:gd name="T1" fmla="*/ 0 h 104"/>
                  <a:gd name="T2" fmla="*/ 157 w 157"/>
                  <a:gd name="T3" fmla="*/ 75 h 104"/>
                  <a:gd name="T4" fmla="*/ 19 w 157"/>
                  <a:gd name="T5" fmla="*/ 104 h 104"/>
                  <a:gd name="T6" fmla="*/ 0 w 157"/>
                  <a:gd name="T7" fmla="*/ 33 h 104"/>
                  <a:gd name="T8" fmla="*/ 139 w 157"/>
                  <a:gd name="T9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104">
                    <a:moveTo>
                      <a:pt x="139" y="0"/>
                    </a:moveTo>
                    <a:lnTo>
                      <a:pt x="157" y="75"/>
                    </a:lnTo>
                    <a:lnTo>
                      <a:pt x="19" y="104"/>
                    </a:lnTo>
                    <a:lnTo>
                      <a:pt x="0" y="33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09" name="Freeform 1498"/>
              <p:cNvSpPr>
                <a:spLocks/>
              </p:cNvSpPr>
              <p:nvPr/>
            </p:nvSpPr>
            <p:spPr bwMode="auto">
              <a:xfrm>
                <a:off x="-2023" y="4108"/>
                <a:ext cx="355" cy="269"/>
              </a:xfrm>
              <a:custGeom>
                <a:avLst/>
                <a:gdLst>
                  <a:gd name="T0" fmla="*/ 352 w 352"/>
                  <a:gd name="T1" fmla="*/ 52 h 269"/>
                  <a:gd name="T2" fmla="*/ 344 w 352"/>
                  <a:gd name="T3" fmla="*/ 0 h 269"/>
                  <a:gd name="T4" fmla="*/ 11 w 352"/>
                  <a:gd name="T5" fmla="*/ 75 h 269"/>
                  <a:gd name="T6" fmla="*/ 0 w 352"/>
                  <a:gd name="T7" fmla="*/ 258 h 269"/>
                  <a:gd name="T8" fmla="*/ 109 w 352"/>
                  <a:gd name="T9" fmla="*/ 269 h 269"/>
                  <a:gd name="T10" fmla="*/ 352 w 352"/>
                  <a:gd name="T11" fmla="*/ 52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2" h="269">
                    <a:moveTo>
                      <a:pt x="352" y="52"/>
                    </a:moveTo>
                    <a:lnTo>
                      <a:pt x="344" y="0"/>
                    </a:lnTo>
                    <a:lnTo>
                      <a:pt x="11" y="75"/>
                    </a:lnTo>
                    <a:lnTo>
                      <a:pt x="0" y="258"/>
                    </a:lnTo>
                    <a:lnTo>
                      <a:pt x="109" y="269"/>
                    </a:lnTo>
                    <a:lnTo>
                      <a:pt x="352" y="5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10" name="Freeform 1499"/>
              <p:cNvSpPr>
                <a:spLocks/>
              </p:cNvSpPr>
              <p:nvPr/>
            </p:nvSpPr>
            <p:spPr bwMode="auto">
              <a:xfrm>
                <a:off x="-2222" y="4378"/>
                <a:ext cx="280" cy="226"/>
              </a:xfrm>
              <a:custGeom>
                <a:avLst/>
                <a:gdLst>
                  <a:gd name="T0" fmla="*/ 281 w 281"/>
                  <a:gd name="T1" fmla="*/ 19 h 228"/>
                  <a:gd name="T2" fmla="*/ 56 w 281"/>
                  <a:gd name="T3" fmla="*/ 228 h 228"/>
                  <a:gd name="T4" fmla="*/ 0 w 281"/>
                  <a:gd name="T5" fmla="*/ 161 h 228"/>
                  <a:gd name="T6" fmla="*/ 30 w 281"/>
                  <a:gd name="T7" fmla="*/ 0 h 228"/>
                  <a:gd name="T8" fmla="*/ 281 w 281"/>
                  <a:gd name="T9" fmla="*/ 19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1" h="228">
                    <a:moveTo>
                      <a:pt x="281" y="19"/>
                    </a:moveTo>
                    <a:lnTo>
                      <a:pt x="56" y="228"/>
                    </a:lnTo>
                    <a:lnTo>
                      <a:pt x="0" y="161"/>
                    </a:lnTo>
                    <a:lnTo>
                      <a:pt x="30" y="0"/>
                    </a:lnTo>
                    <a:lnTo>
                      <a:pt x="281" y="19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11" name="Freeform 1500"/>
              <p:cNvSpPr>
                <a:spLocks/>
              </p:cNvSpPr>
              <p:nvPr/>
            </p:nvSpPr>
            <p:spPr bwMode="auto">
              <a:xfrm>
                <a:off x="-2200" y="4200"/>
                <a:ext cx="167" cy="162"/>
              </a:xfrm>
              <a:custGeom>
                <a:avLst/>
                <a:gdLst>
                  <a:gd name="T0" fmla="*/ 161 w 164"/>
                  <a:gd name="T1" fmla="*/ 161 h 161"/>
                  <a:gd name="T2" fmla="*/ 164 w 164"/>
                  <a:gd name="T3" fmla="*/ 0 h 161"/>
                  <a:gd name="T4" fmla="*/ 119 w 164"/>
                  <a:gd name="T5" fmla="*/ 12 h 161"/>
                  <a:gd name="T6" fmla="*/ 63 w 164"/>
                  <a:gd name="T7" fmla="*/ 30 h 161"/>
                  <a:gd name="T8" fmla="*/ 11 w 164"/>
                  <a:gd name="T9" fmla="*/ 86 h 161"/>
                  <a:gd name="T10" fmla="*/ 0 w 164"/>
                  <a:gd name="T11" fmla="*/ 150 h 161"/>
                  <a:gd name="T12" fmla="*/ 161 w 164"/>
                  <a:gd name="T13" fmla="*/ 161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4" h="161">
                    <a:moveTo>
                      <a:pt x="161" y="161"/>
                    </a:moveTo>
                    <a:lnTo>
                      <a:pt x="164" y="0"/>
                    </a:lnTo>
                    <a:lnTo>
                      <a:pt x="119" y="12"/>
                    </a:lnTo>
                    <a:lnTo>
                      <a:pt x="63" y="30"/>
                    </a:lnTo>
                    <a:lnTo>
                      <a:pt x="11" y="86"/>
                    </a:lnTo>
                    <a:lnTo>
                      <a:pt x="0" y="150"/>
                    </a:lnTo>
                    <a:lnTo>
                      <a:pt x="161" y="161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12" name="Freeform 1501"/>
              <p:cNvSpPr>
                <a:spLocks/>
              </p:cNvSpPr>
              <p:nvPr/>
            </p:nvSpPr>
            <p:spPr bwMode="auto">
              <a:xfrm>
                <a:off x="-2265" y="5024"/>
                <a:ext cx="140" cy="145"/>
              </a:xfrm>
              <a:custGeom>
                <a:avLst/>
                <a:gdLst>
                  <a:gd name="T0" fmla="*/ 138 w 138"/>
                  <a:gd name="T1" fmla="*/ 127 h 147"/>
                  <a:gd name="T2" fmla="*/ 93 w 138"/>
                  <a:gd name="T3" fmla="*/ 3 h 147"/>
                  <a:gd name="T4" fmla="*/ 41 w 138"/>
                  <a:gd name="T5" fmla="*/ 0 h 147"/>
                  <a:gd name="T6" fmla="*/ 0 w 138"/>
                  <a:gd name="T7" fmla="*/ 123 h 147"/>
                  <a:gd name="T8" fmla="*/ 71 w 138"/>
                  <a:gd name="T9" fmla="*/ 142 h 147"/>
                  <a:gd name="T10" fmla="*/ 138 w 138"/>
                  <a:gd name="T11" fmla="*/ 12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147">
                    <a:moveTo>
                      <a:pt x="138" y="127"/>
                    </a:moveTo>
                    <a:lnTo>
                      <a:pt x="93" y="3"/>
                    </a:lnTo>
                    <a:lnTo>
                      <a:pt x="41" y="0"/>
                    </a:lnTo>
                    <a:lnTo>
                      <a:pt x="0" y="123"/>
                    </a:lnTo>
                    <a:cubicBezTo>
                      <a:pt x="5" y="147"/>
                      <a:pt x="48" y="141"/>
                      <a:pt x="71" y="142"/>
                    </a:cubicBezTo>
                    <a:cubicBezTo>
                      <a:pt x="94" y="143"/>
                      <a:pt x="124" y="130"/>
                      <a:pt x="138" y="127"/>
                    </a:cubicBez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13" name="Freeform 1502"/>
              <p:cNvSpPr>
                <a:spLocks/>
              </p:cNvSpPr>
              <p:nvPr/>
            </p:nvSpPr>
            <p:spPr bwMode="auto">
              <a:xfrm>
                <a:off x="-2389" y="4588"/>
                <a:ext cx="393" cy="549"/>
              </a:xfrm>
              <a:custGeom>
                <a:avLst/>
                <a:gdLst>
                  <a:gd name="T0" fmla="*/ 291 w 389"/>
                  <a:gd name="T1" fmla="*/ 0 h 549"/>
                  <a:gd name="T2" fmla="*/ 299 w 389"/>
                  <a:gd name="T3" fmla="*/ 127 h 549"/>
                  <a:gd name="T4" fmla="*/ 363 w 389"/>
                  <a:gd name="T5" fmla="*/ 149 h 549"/>
                  <a:gd name="T6" fmla="*/ 389 w 389"/>
                  <a:gd name="T7" fmla="*/ 224 h 549"/>
                  <a:gd name="T8" fmla="*/ 389 w 389"/>
                  <a:gd name="T9" fmla="*/ 392 h 549"/>
                  <a:gd name="T10" fmla="*/ 359 w 389"/>
                  <a:gd name="T11" fmla="*/ 467 h 549"/>
                  <a:gd name="T12" fmla="*/ 329 w 389"/>
                  <a:gd name="T13" fmla="*/ 512 h 549"/>
                  <a:gd name="T14" fmla="*/ 265 w 389"/>
                  <a:gd name="T15" fmla="*/ 549 h 549"/>
                  <a:gd name="T16" fmla="*/ 224 w 389"/>
                  <a:gd name="T17" fmla="*/ 433 h 549"/>
                  <a:gd name="T18" fmla="*/ 161 w 389"/>
                  <a:gd name="T19" fmla="*/ 430 h 549"/>
                  <a:gd name="T20" fmla="*/ 119 w 389"/>
                  <a:gd name="T21" fmla="*/ 549 h 549"/>
                  <a:gd name="T22" fmla="*/ 63 w 389"/>
                  <a:gd name="T23" fmla="*/ 523 h 549"/>
                  <a:gd name="T24" fmla="*/ 26 w 389"/>
                  <a:gd name="T25" fmla="*/ 463 h 549"/>
                  <a:gd name="T26" fmla="*/ 3 w 389"/>
                  <a:gd name="T27" fmla="*/ 400 h 549"/>
                  <a:gd name="T28" fmla="*/ 0 w 389"/>
                  <a:gd name="T29" fmla="*/ 332 h 549"/>
                  <a:gd name="T30" fmla="*/ 22 w 389"/>
                  <a:gd name="T31" fmla="*/ 243 h 549"/>
                  <a:gd name="T32" fmla="*/ 291 w 389"/>
                  <a:gd name="T33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89" h="549">
                    <a:moveTo>
                      <a:pt x="291" y="0"/>
                    </a:moveTo>
                    <a:lnTo>
                      <a:pt x="299" y="127"/>
                    </a:lnTo>
                    <a:lnTo>
                      <a:pt x="363" y="149"/>
                    </a:lnTo>
                    <a:lnTo>
                      <a:pt x="389" y="224"/>
                    </a:lnTo>
                    <a:lnTo>
                      <a:pt x="389" y="392"/>
                    </a:lnTo>
                    <a:lnTo>
                      <a:pt x="359" y="467"/>
                    </a:lnTo>
                    <a:lnTo>
                      <a:pt x="329" y="512"/>
                    </a:lnTo>
                    <a:lnTo>
                      <a:pt x="265" y="549"/>
                    </a:lnTo>
                    <a:lnTo>
                      <a:pt x="224" y="433"/>
                    </a:lnTo>
                    <a:lnTo>
                      <a:pt x="161" y="430"/>
                    </a:lnTo>
                    <a:lnTo>
                      <a:pt x="119" y="549"/>
                    </a:lnTo>
                    <a:lnTo>
                      <a:pt x="63" y="523"/>
                    </a:lnTo>
                    <a:lnTo>
                      <a:pt x="26" y="463"/>
                    </a:lnTo>
                    <a:lnTo>
                      <a:pt x="3" y="400"/>
                    </a:lnTo>
                    <a:lnTo>
                      <a:pt x="0" y="332"/>
                    </a:lnTo>
                    <a:lnTo>
                      <a:pt x="22" y="243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14" name="Freeform 1503"/>
              <p:cNvSpPr>
                <a:spLocks/>
              </p:cNvSpPr>
              <p:nvPr/>
            </p:nvSpPr>
            <p:spPr bwMode="auto">
              <a:xfrm>
                <a:off x="-2588" y="5126"/>
                <a:ext cx="248" cy="210"/>
              </a:xfrm>
              <a:custGeom>
                <a:avLst/>
                <a:gdLst>
                  <a:gd name="T0" fmla="*/ 0 w 250"/>
                  <a:gd name="T1" fmla="*/ 60 h 210"/>
                  <a:gd name="T2" fmla="*/ 33 w 250"/>
                  <a:gd name="T3" fmla="*/ 191 h 210"/>
                  <a:gd name="T4" fmla="*/ 104 w 250"/>
                  <a:gd name="T5" fmla="*/ 161 h 210"/>
                  <a:gd name="T6" fmla="*/ 119 w 250"/>
                  <a:gd name="T7" fmla="*/ 210 h 210"/>
                  <a:gd name="T8" fmla="*/ 250 w 250"/>
                  <a:gd name="T9" fmla="*/ 146 h 210"/>
                  <a:gd name="T10" fmla="*/ 224 w 250"/>
                  <a:gd name="T11" fmla="*/ 97 h 210"/>
                  <a:gd name="T12" fmla="*/ 209 w 250"/>
                  <a:gd name="T13" fmla="*/ 38 h 210"/>
                  <a:gd name="T14" fmla="*/ 52 w 250"/>
                  <a:gd name="T15" fmla="*/ 0 h 210"/>
                  <a:gd name="T16" fmla="*/ 41 w 250"/>
                  <a:gd name="T17" fmla="*/ 41 h 210"/>
                  <a:gd name="T18" fmla="*/ 0 w 250"/>
                  <a:gd name="T19" fmla="*/ 6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50" h="210">
                    <a:moveTo>
                      <a:pt x="0" y="60"/>
                    </a:moveTo>
                    <a:lnTo>
                      <a:pt x="33" y="191"/>
                    </a:lnTo>
                    <a:lnTo>
                      <a:pt x="104" y="161"/>
                    </a:lnTo>
                    <a:lnTo>
                      <a:pt x="119" y="210"/>
                    </a:lnTo>
                    <a:lnTo>
                      <a:pt x="250" y="146"/>
                    </a:lnTo>
                    <a:lnTo>
                      <a:pt x="224" y="97"/>
                    </a:lnTo>
                    <a:lnTo>
                      <a:pt x="209" y="38"/>
                    </a:lnTo>
                    <a:lnTo>
                      <a:pt x="52" y="0"/>
                    </a:lnTo>
                    <a:lnTo>
                      <a:pt x="41" y="41"/>
                    </a:lnTo>
                    <a:lnTo>
                      <a:pt x="0" y="6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15" name="Freeform 1504"/>
              <p:cNvSpPr>
                <a:spLocks/>
              </p:cNvSpPr>
              <p:nvPr/>
            </p:nvSpPr>
            <p:spPr bwMode="auto">
              <a:xfrm>
                <a:off x="-2555" y="4884"/>
                <a:ext cx="226" cy="248"/>
              </a:xfrm>
              <a:custGeom>
                <a:avLst/>
                <a:gdLst>
                  <a:gd name="T0" fmla="*/ 11 w 228"/>
                  <a:gd name="T1" fmla="*/ 71 h 251"/>
                  <a:gd name="T2" fmla="*/ 74 w 228"/>
                  <a:gd name="T3" fmla="*/ 67 h 251"/>
                  <a:gd name="T4" fmla="*/ 153 w 228"/>
                  <a:gd name="T5" fmla="*/ 0 h 251"/>
                  <a:gd name="T6" fmla="*/ 146 w 228"/>
                  <a:gd name="T7" fmla="*/ 79 h 251"/>
                  <a:gd name="T8" fmla="*/ 157 w 228"/>
                  <a:gd name="T9" fmla="*/ 168 h 251"/>
                  <a:gd name="T10" fmla="*/ 228 w 228"/>
                  <a:gd name="T11" fmla="*/ 251 h 251"/>
                  <a:gd name="T12" fmla="*/ 101 w 228"/>
                  <a:gd name="T13" fmla="*/ 209 h 251"/>
                  <a:gd name="T14" fmla="*/ 0 w 228"/>
                  <a:gd name="T15" fmla="*/ 206 h 251"/>
                  <a:gd name="T16" fmla="*/ 11 w 228"/>
                  <a:gd name="T17" fmla="*/ 7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8" h="251">
                    <a:moveTo>
                      <a:pt x="11" y="71"/>
                    </a:moveTo>
                    <a:lnTo>
                      <a:pt x="74" y="67"/>
                    </a:lnTo>
                    <a:lnTo>
                      <a:pt x="153" y="0"/>
                    </a:lnTo>
                    <a:lnTo>
                      <a:pt x="146" y="79"/>
                    </a:lnTo>
                    <a:lnTo>
                      <a:pt x="157" y="168"/>
                    </a:lnTo>
                    <a:lnTo>
                      <a:pt x="228" y="251"/>
                    </a:lnTo>
                    <a:lnTo>
                      <a:pt x="101" y="209"/>
                    </a:lnTo>
                    <a:lnTo>
                      <a:pt x="0" y="206"/>
                    </a:lnTo>
                    <a:lnTo>
                      <a:pt x="11" y="71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16" name="Freeform 1505"/>
              <p:cNvSpPr>
                <a:spLocks/>
              </p:cNvSpPr>
              <p:nvPr/>
            </p:nvSpPr>
            <p:spPr bwMode="auto">
              <a:xfrm>
                <a:off x="-2706" y="4776"/>
                <a:ext cx="151" cy="226"/>
              </a:xfrm>
              <a:custGeom>
                <a:avLst/>
                <a:gdLst>
                  <a:gd name="T0" fmla="*/ 52 w 146"/>
                  <a:gd name="T1" fmla="*/ 210 h 225"/>
                  <a:gd name="T2" fmla="*/ 127 w 146"/>
                  <a:gd name="T3" fmla="*/ 225 h 225"/>
                  <a:gd name="T4" fmla="*/ 146 w 146"/>
                  <a:gd name="T5" fmla="*/ 139 h 225"/>
                  <a:gd name="T6" fmla="*/ 90 w 146"/>
                  <a:gd name="T7" fmla="*/ 45 h 225"/>
                  <a:gd name="T8" fmla="*/ 71 w 146"/>
                  <a:gd name="T9" fmla="*/ 0 h 225"/>
                  <a:gd name="T10" fmla="*/ 0 w 146"/>
                  <a:gd name="T11" fmla="*/ 23 h 225"/>
                  <a:gd name="T12" fmla="*/ 52 w 146"/>
                  <a:gd name="T13" fmla="*/ 21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6" h="225">
                    <a:moveTo>
                      <a:pt x="52" y="210"/>
                    </a:moveTo>
                    <a:lnTo>
                      <a:pt x="127" y="225"/>
                    </a:lnTo>
                    <a:lnTo>
                      <a:pt x="146" y="139"/>
                    </a:lnTo>
                    <a:lnTo>
                      <a:pt x="90" y="45"/>
                    </a:lnTo>
                    <a:lnTo>
                      <a:pt x="71" y="0"/>
                    </a:lnTo>
                    <a:lnTo>
                      <a:pt x="0" y="23"/>
                    </a:lnTo>
                    <a:lnTo>
                      <a:pt x="52" y="21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17" name="Freeform 1506"/>
              <p:cNvSpPr>
                <a:spLocks/>
              </p:cNvSpPr>
              <p:nvPr/>
            </p:nvSpPr>
            <p:spPr bwMode="auto">
              <a:xfrm>
                <a:off x="-2620" y="4566"/>
                <a:ext cx="431" cy="350"/>
              </a:xfrm>
              <a:custGeom>
                <a:avLst/>
                <a:gdLst>
                  <a:gd name="T0" fmla="*/ 430 w 430"/>
                  <a:gd name="T1" fmla="*/ 63 h 351"/>
                  <a:gd name="T2" fmla="*/ 385 w 430"/>
                  <a:gd name="T3" fmla="*/ 0 h 351"/>
                  <a:gd name="T4" fmla="*/ 262 w 430"/>
                  <a:gd name="T5" fmla="*/ 11 h 351"/>
                  <a:gd name="T6" fmla="*/ 180 w 430"/>
                  <a:gd name="T7" fmla="*/ 127 h 351"/>
                  <a:gd name="T8" fmla="*/ 105 w 430"/>
                  <a:gd name="T9" fmla="*/ 142 h 351"/>
                  <a:gd name="T10" fmla="*/ 0 w 430"/>
                  <a:gd name="T11" fmla="*/ 191 h 351"/>
                  <a:gd name="T12" fmla="*/ 26 w 430"/>
                  <a:gd name="T13" fmla="*/ 269 h 351"/>
                  <a:gd name="T14" fmla="*/ 60 w 430"/>
                  <a:gd name="T15" fmla="*/ 314 h 351"/>
                  <a:gd name="T16" fmla="*/ 94 w 430"/>
                  <a:gd name="T17" fmla="*/ 351 h 351"/>
                  <a:gd name="T18" fmla="*/ 430 w 430"/>
                  <a:gd name="T19" fmla="*/ 63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30" h="351">
                    <a:moveTo>
                      <a:pt x="430" y="63"/>
                    </a:moveTo>
                    <a:lnTo>
                      <a:pt x="385" y="0"/>
                    </a:lnTo>
                    <a:lnTo>
                      <a:pt x="262" y="11"/>
                    </a:lnTo>
                    <a:lnTo>
                      <a:pt x="180" y="127"/>
                    </a:lnTo>
                    <a:lnTo>
                      <a:pt x="105" y="142"/>
                    </a:lnTo>
                    <a:lnTo>
                      <a:pt x="0" y="191"/>
                    </a:lnTo>
                    <a:lnTo>
                      <a:pt x="26" y="269"/>
                    </a:lnTo>
                    <a:lnTo>
                      <a:pt x="60" y="314"/>
                    </a:lnTo>
                    <a:lnTo>
                      <a:pt x="94" y="351"/>
                    </a:lnTo>
                    <a:lnTo>
                      <a:pt x="430" y="63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18" name="Freeform 1507"/>
              <p:cNvSpPr>
                <a:spLocks/>
              </p:cNvSpPr>
              <p:nvPr/>
            </p:nvSpPr>
            <p:spPr bwMode="auto">
              <a:xfrm>
                <a:off x="-3314" y="4033"/>
                <a:ext cx="533" cy="689"/>
              </a:xfrm>
              <a:custGeom>
                <a:avLst/>
                <a:gdLst>
                  <a:gd name="T0" fmla="*/ 531 w 531"/>
                  <a:gd name="T1" fmla="*/ 625 h 688"/>
                  <a:gd name="T2" fmla="*/ 498 w 531"/>
                  <a:gd name="T3" fmla="*/ 415 h 688"/>
                  <a:gd name="T4" fmla="*/ 456 w 531"/>
                  <a:gd name="T5" fmla="*/ 404 h 688"/>
                  <a:gd name="T6" fmla="*/ 445 w 531"/>
                  <a:gd name="T7" fmla="*/ 494 h 688"/>
                  <a:gd name="T8" fmla="*/ 344 w 531"/>
                  <a:gd name="T9" fmla="*/ 494 h 688"/>
                  <a:gd name="T10" fmla="*/ 329 w 531"/>
                  <a:gd name="T11" fmla="*/ 105 h 688"/>
                  <a:gd name="T12" fmla="*/ 441 w 531"/>
                  <a:gd name="T13" fmla="*/ 67 h 688"/>
                  <a:gd name="T14" fmla="*/ 427 w 531"/>
                  <a:gd name="T15" fmla="*/ 0 h 688"/>
                  <a:gd name="T16" fmla="*/ 0 w 531"/>
                  <a:gd name="T17" fmla="*/ 168 h 688"/>
                  <a:gd name="T18" fmla="*/ 213 w 531"/>
                  <a:gd name="T19" fmla="*/ 688 h 688"/>
                  <a:gd name="T20" fmla="*/ 531 w 531"/>
                  <a:gd name="T21" fmla="*/ 62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31" h="688">
                    <a:moveTo>
                      <a:pt x="531" y="625"/>
                    </a:moveTo>
                    <a:lnTo>
                      <a:pt x="498" y="415"/>
                    </a:lnTo>
                    <a:lnTo>
                      <a:pt x="456" y="404"/>
                    </a:lnTo>
                    <a:lnTo>
                      <a:pt x="445" y="494"/>
                    </a:lnTo>
                    <a:lnTo>
                      <a:pt x="344" y="494"/>
                    </a:lnTo>
                    <a:lnTo>
                      <a:pt x="329" y="105"/>
                    </a:lnTo>
                    <a:lnTo>
                      <a:pt x="441" y="67"/>
                    </a:lnTo>
                    <a:lnTo>
                      <a:pt x="427" y="0"/>
                    </a:lnTo>
                    <a:lnTo>
                      <a:pt x="0" y="168"/>
                    </a:lnTo>
                    <a:lnTo>
                      <a:pt x="213" y="688"/>
                    </a:lnTo>
                    <a:lnTo>
                      <a:pt x="531" y="62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19" name="Freeform 1508"/>
              <p:cNvSpPr>
                <a:spLocks/>
              </p:cNvSpPr>
              <p:nvPr/>
            </p:nvSpPr>
            <p:spPr bwMode="auto">
              <a:xfrm>
                <a:off x="-2975" y="4114"/>
                <a:ext cx="135" cy="404"/>
              </a:xfrm>
              <a:custGeom>
                <a:avLst/>
                <a:gdLst>
                  <a:gd name="T0" fmla="*/ 104 w 138"/>
                  <a:gd name="T1" fmla="*/ 0 h 404"/>
                  <a:gd name="T2" fmla="*/ 138 w 138"/>
                  <a:gd name="T3" fmla="*/ 164 h 404"/>
                  <a:gd name="T4" fmla="*/ 97 w 138"/>
                  <a:gd name="T5" fmla="*/ 403 h 404"/>
                  <a:gd name="T6" fmla="*/ 15 w 138"/>
                  <a:gd name="T7" fmla="*/ 404 h 404"/>
                  <a:gd name="T8" fmla="*/ 0 w 138"/>
                  <a:gd name="T9" fmla="*/ 30 h 404"/>
                  <a:gd name="T10" fmla="*/ 104 w 138"/>
                  <a:gd name="T11" fmla="*/ 0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404">
                    <a:moveTo>
                      <a:pt x="104" y="0"/>
                    </a:moveTo>
                    <a:lnTo>
                      <a:pt x="138" y="164"/>
                    </a:lnTo>
                    <a:lnTo>
                      <a:pt x="97" y="403"/>
                    </a:lnTo>
                    <a:lnTo>
                      <a:pt x="15" y="404"/>
                    </a:lnTo>
                    <a:lnTo>
                      <a:pt x="0" y="30"/>
                    </a:lnTo>
                    <a:lnTo>
                      <a:pt x="104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20" name="Freeform 1509"/>
              <p:cNvSpPr>
                <a:spLocks/>
              </p:cNvSpPr>
              <p:nvPr/>
            </p:nvSpPr>
            <p:spPr bwMode="auto">
              <a:xfrm>
                <a:off x="-2787" y="3882"/>
                <a:ext cx="581" cy="253"/>
              </a:xfrm>
              <a:custGeom>
                <a:avLst/>
                <a:gdLst>
                  <a:gd name="T0" fmla="*/ 583 w 583"/>
                  <a:gd name="T1" fmla="*/ 128 h 251"/>
                  <a:gd name="T2" fmla="*/ 564 w 583"/>
                  <a:gd name="T3" fmla="*/ 0 h 251"/>
                  <a:gd name="T4" fmla="*/ 0 w 583"/>
                  <a:gd name="T5" fmla="*/ 124 h 251"/>
                  <a:gd name="T6" fmla="*/ 26 w 583"/>
                  <a:gd name="T7" fmla="*/ 251 h 251"/>
                  <a:gd name="T8" fmla="*/ 583 w 583"/>
                  <a:gd name="T9" fmla="*/ 128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3" h="251">
                    <a:moveTo>
                      <a:pt x="583" y="128"/>
                    </a:moveTo>
                    <a:lnTo>
                      <a:pt x="564" y="0"/>
                    </a:lnTo>
                    <a:lnTo>
                      <a:pt x="0" y="124"/>
                    </a:lnTo>
                    <a:lnTo>
                      <a:pt x="26" y="251"/>
                    </a:lnTo>
                    <a:lnTo>
                      <a:pt x="583" y="128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21" name="Freeform 1510"/>
              <p:cNvSpPr>
                <a:spLocks/>
              </p:cNvSpPr>
              <p:nvPr/>
            </p:nvSpPr>
            <p:spPr bwMode="auto">
              <a:xfrm>
                <a:off x="-2195" y="3931"/>
                <a:ext cx="118" cy="75"/>
              </a:xfrm>
              <a:custGeom>
                <a:avLst/>
                <a:gdLst>
                  <a:gd name="T0" fmla="*/ 120 w 120"/>
                  <a:gd name="T1" fmla="*/ 52 h 75"/>
                  <a:gd name="T2" fmla="*/ 109 w 120"/>
                  <a:gd name="T3" fmla="*/ 0 h 75"/>
                  <a:gd name="T4" fmla="*/ 0 w 120"/>
                  <a:gd name="T5" fmla="*/ 19 h 75"/>
                  <a:gd name="T6" fmla="*/ 4 w 120"/>
                  <a:gd name="T7" fmla="*/ 75 h 75"/>
                  <a:gd name="T8" fmla="*/ 120 w 120"/>
                  <a:gd name="T9" fmla="*/ 52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75">
                    <a:moveTo>
                      <a:pt x="120" y="52"/>
                    </a:moveTo>
                    <a:lnTo>
                      <a:pt x="109" y="0"/>
                    </a:lnTo>
                    <a:lnTo>
                      <a:pt x="0" y="19"/>
                    </a:lnTo>
                    <a:lnTo>
                      <a:pt x="4" y="75"/>
                    </a:lnTo>
                    <a:lnTo>
                      <a:pt x="120" y="5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22" name="Freeform 1511"/>
              <p:cNvSpPr>
                <a:spLocks/>
              </p:cNvSpPr>
              <p:nvPr/>
            </p:nvSpPr>
            <p:spPr bwMode="auto">
              <a:xfrm>
                <a:off x="-2060" y="3764"/>
                <a:ext cx="339" cy="210"/>
              </a:xfrm>
              <a:custGeom>
                <a:avLst/>
                <a:gdLst>
                  <a:gd name="T0" fmla="*/ 340 w 340"/>
                  <a:gd name="T1" fmla="*/ 135 h 210"/>
                  <a:gd name="T2" fmla="*/ 307 w 340"/>
                  <a:gd name="T3" fmla="*/ 0 h 210"/>
                  <a:gd name="T4" fmla="*/ 71 w 340"/>
                  <a:gd name="T5" fmla="*/ 49 h 210"/>
                  <a:gd name="T6" fmla="*/ 56 w 340"/>
                  <a:gd name="T7" fmla="*/ 116 h 210"/>
                  <a:gd name="T8" fmla="*/ 0 w 340"/>
                  <a:gd name="T9" fmla="*/ 161 h 210"/>
                  <a:gd name="T10" fmla="*/ 4 w 340"/>
                  <a:gd name="T11" fmla="*/ 210 h 210"/>
                  <a:gd name="T12" fmla="*/ 340 w 340"/>
                  <a:gd name="T13" fmla="*/ 135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0" h="210">
                    <a:moveTo>
                      <a:pt x="340" y="135"/>
                    </a:moveTo>
                    <a:lnTo>
                      <a:pt x="307" y="0"/>
                    </a:lnTo>
                    <a:lnTo>
                      <a:pt x="71" y="49"/>
                    </a:lnTo>
                    <a:lnTo>
                      <a:pt x="56" y="116"/>
                    </a:lnTo>
                    <a:lnTo>
                      <a:pt x="0" y="161"/>
                    </a:lnTo>
                    <a:lnTo>
                      <a:pt x="4" y="210"/>
                    </a:lnTo>
                    <a:lnTo>
                      <a:pt x="340" y="13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23" name="Freeform 1512"/>
              <p:cNvSpPr>
                <a:spLocks/>
              </p:cNvSpPr>
              <p:nvPr/>
            </p:nvSpPr>
            <p:spPr bwMode="auto">
              <a:xfrm>
                <a:off x="-1872" y="3920"/>
                <a:ext cx="183" cy="194"/>
              </a:xfrm>
              <a:custGeom>
                <a:avLst/>
                <a:gdLst>
                  <a:gd name="T0" fmla="*/ 183 w 183"/>
                  <a:gd name="T1" fmla="*/ 164 h 194"/>
                  <a:gd name="T2" fmla="*/ 157 w 183"/>
                  <a:gd name="T3" fmla="*/ 0 h 194"/>
                  <a:gd name="T4" fmla="*/ 0 w 183"/>
                  <a:gd name="T5" fmla="*/ 37 h 194"/>
                  <a:gd name="T6" fmla="*/ 26 w 183"/>
                  <a:gd name="T7" fmla="*/ 194 h 194"/>
                  <a:gd name="T8" fmla="*/ 183 w 183"/>
                  <a:gd name="T9" fmla="*/ 16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94">
                    <a:moveTo>
                      <a:pt x="183" y="164"/>
                    </a:moveTo>
                    <a:lnTo>
                      <a:pt x="157" y="0"/>
                    </a:lnTo>
                    <a:lnTo>
                      <a:pt x="0" y="37"/>
                    </a:lnTo>
                    <a:lnTo>
                      <a:pt x="26" y="194"/>
                    </a:lnTo>
                    <a:lnTo>
                      <a:pt x="183" y="164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24" name="Freeform 1513"/>
              <p:cNvSpPr>
                <a:spLocks/>
              </p:cNvSpPr>
              <p:nvPr/>
            </p:nvSpPr>
            <p:spPr bwMode="auto">
              <a:xfrm>
                <a:off x="-2857" y="4011"/>
                <a:ext cx="92" cy="135"/>
              </a:xfrm>
              <a:custGeom>
                <a:avLst/>
                <a:gdLst>
                  <a:gd name="T0" fmla="*/ 90 w 90"/>
                  <a:gd name="T1" fmla="*/ 116 h 138"/>
                  <a:gd name="T2" fmla="*/ 64 w 90"/>
                  <a:gd name="T3" fmla="*/ 0 h 138"/>
                  <a:gd name="T4" fmla="*/ 0 w 90"/>
                  <a:gd name="T5" fmla="*/ 22 h 138"/>
                  <a:gd name="T6" fmla="*/ 22 w 90"/>
                  <a:gd name="T7" fmla="*/ 138 h 138"/>
                  <a:gd name="T8" fmla="*/ 90 w 90"/>
                  <a:gd name="T9" fmla="*/ 116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38">
                    <a:moveTo>
                      <a:pt x="90" y="116"/>
                    </a:moveTo>
                    <a:lnTo>
                      <a:pt x="64" y="0"/>
                    </a:lnTo>
                    <a:lnTo>
                      <a:pt x="0" y="22"/>
                    </a:lnTo>
                    <a:lnTo>
                      <a:pt x="22" y="138"/>
                    </a:lnTo>
                    <a:lnTo>
                      <a:pt x="90" y="116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25" name="Freeform 1514"/>
              <p:cNvSpPr>
                <a:spLocks/>
              </p:cNvSpPr>
              <p:nvPr/>
            </p:nvSpPr>
            <p:spPr bwMode="auto">
              <a:xfrm>
                <a:off x="-2049" y="3963"/>
                <a:ext cx="167" cy="102"/>
              </a:xfrm>
              <a:custGeom>
                <a:avLst/>
                <a:gdLst>
                  <a:gd name="T0" fmla="*/ 0 w 169"/>
                  <a:gd name="T1" fmla="*/ 34 h 105"/>
                  <a:gd name="T2" fmla="*/ 161 w 169"/>
                  <a:gd name="T3" fmla="*/ 0 h 105"/>
                  <a:gd name="T4" fmla="*/ 169 w 169"/>
                  <a:gd name="T5" fmla="*/ 75 h 105"/>
                  <a:gd name="T6" fmla="*/ 15 w 169"/>
                  <a:gd name="T7" fmla="*/ 105 h 105"/>
                  <a:gd name="T8" fmla="*/ 0 w 169"/>
                  <a:gd name="T9" fmla="*/ 34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105">
                    <a:moveTo>
                      <a:pt x="0" y="34"/>
                    </a:moveTo>
                    <a:lnTo>
                      <a:pt x="161" y="0"/>
                    </a:lnTo>
                    <a:lnTo>
                      <a:pt x="169" y="75"/>
                    </a:lnTo>
                    <a:lnTo>
                      <a:pt x="15" y="105"/>
                    </a:lnTo>
                    <a:lnTo>
                      <a:pt x="0" y="34"/>
                    </a:lnTo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26" name="Freeform 1515"/>
              <p:cNvSpPr>
                <a:spLocks/>
              </p:cNvSpPr>
              <p:nvPr/>
            </p:nvSpPr>
            <p:spPr bwMode="auto">
              <a:xfrm>
                <a:off x="-2835" y="4141"/>
                <a:ext cx="151" cy="102"/>
              </a:xfrm>
              <a:custGeom>
                <a:avLst/>
                <a:gdLst>
                  <a:gd name="T0" fmla="*/ 149 w 149"/>
                  <a:gd name="T1" fmla="*/ 75 h 101"/>
                  <a:gd name="T2" fmla="*/ 135 w 149"/>
                  <a:gd name="T3" fmla="*/ 0 h 101"/>
                  <a:gd name="T4" fmla="*/ 0 w 149"/>
                  <a:gd name="T5" fmla="*/ 30 h 101"/>
                  <a:gd name="T6" fmla="*/ 15 w 149"/>
                  <a:gd name="T7" fmla="*/ 101 h 101"/>
                  <a:gd name="T8" fmla="*/ 149 w 149"/>
                  <a:gd name="T9" fmla="*/ 75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01">
                    <a:moveTo>
                      <a:pt x="149" y="75"/>
                    </a:moveTo>
                    <a:lnTo>
                      <a:pt x="135" y="0"/>
                    </a:lnTo>
                    <a:lnTo>
                      <a:pt x="0" y="30"/>
                    </a:lnTo>
                    <a:lnTo>
                      <a:pt x="15" y="101"/>
                    </a:lnTo>
                    <a:lnTo>
                      <a:pt x="149" y="7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27" name="Freeform 1516"/>
              <p:cNvSpPr>
                <a:spLocks/>
              </p:cNvSpPr>
              <p:nvPr/>
            </p:nvSpPr>
            <p:spPr bwMode="auto">
              <a:xfrm>
                <a:off x="-2814" y="4232"/>
                <a:ext cx="135" cy="81"/>
              </a:xfrm>
              <a:custGeom>
                <a:avLst/>
                <a:gdLst>
                  <a:gd name="T0" fmla="*/ 130 w 138"/>
                  <a:gd name="T1" fmla="*/ 83 h 83"/>
                  <a:gd name="T2" fmla="*/ 138 w 138"/>
                  <a:gd name="T3" fmla="*/ 0 h 83"/>
                  <a:gd name="T4" fmla="*/ 0 w 138"/>
                  <a:gd name="T5" fmla="*/ 23 h 83"/>
                  <a:gd name="T6" fmla="*/ 15 w 138"/>
                  <a:gd name="T7" fmla="*/ 64 h 83"/>
                  <a:gd name="T8" fmla="*/ 130 w 138"/>
                  <a:gd name="T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83">
                    <a:moveTo>
                      <a:pt x="130" y="83"/>
                    </a:moveTo>
                    <a:lnTo>
                      <a:pt x="138" y="0"/>
                    </a:lnTo>
                    <a:lnTo>
                      <a:pt x="0" y="23"/>
                    </a:lnTo>
                    <a:lnTo>
                      <a:pt x="15" y="64"/>
                    </a:lnTo>
                    <a:lnTo>
                      <a:pt x="130" y="83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28" name="Freeform 1517"/>
              <p:cNvSpPr>
                <a:spLocks/>
              </p:cNvSpPr>
              <p:nvPr/>
            </p:nvSpPr>
            <p:spPr bwMode="auto">
              <a:xfrm>
                <a:off x="-2685" y="4098"/>
                <a:ext cx="161" cy="113"/>
              </a:xfrm>
              <a:custGeom>
                <a:avLst/>
                <a:gdLst>
                  <a:gd name="T0" fmla="*/ 161 w 161"/>
                  <a:gd name="T1" fmla="*/ 75 h 109"/>
                  <a:gd name="T2" fmla="*/ 150 w 161"/>
                  <a:gd name="T3" fmla="*/ 0 h 109"/>
                  <a:gd name="T4" fmla="*/ 0 w 161"/>
                  <a:gd name="T5" fmla="*/ 41 h 109"/>
                  <a:gd name="T6" fmla="*/ 15 w 161"/>
                  <a:gd name="T7" fmla="*/ 109 h 109"/>
                  <a:gd name="T8" fmla="*/ 161 w 161"/>
                  <a:gd name="T9" fmla="*/ 7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109">
                    <a:moveTo>
                      <a:pt x="161" y="75"/>
                    </a:moveTo>
                    <a:lnTo>
                      <a:pt x="150" y="0"/>
                    </a:lnTo>
                    <a:lnTo>
                      <a:pt x="0" y="41"/>
                    </a:lnTo>
                    <a:lnTo>
                      <a:pt x="15" y="109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29" name="Freeform 1518"/>
              <p:cNvSpPr>
                <a:spLocks/>
              </p:cNvSpPr>
              <p:nvPr/>
            </p:nvSpPr>
            <p:spPr bwMode="auto">
              <a:xfrm>
                <a:off x="-2518" y="4060"/>
                <a:ext cx="199" cy="108"/>
              </a:xfrm>
              <a:custGeom>
                <a:avLst/>
                <a:gdLst>
                  <a:gd name="T0" fmla="*/ 198 w 198"/>
                  <a:gd name="T1" fmla="*/ 71 h 112"/>
                  <a:gd name="T2" fmla="*/ 183 w 198"/>
                  <a:gd name="T3" fmla="*/ 0 h 112"/>
                  <a:gd name="T4" fmla="*/ 0 w 198"/>
                  <a:gd name="T5" fmla="*/ 41 h 112"/>
                  <a:gd name="T6" fmla="*/ 19 w 198"/>
                  <a:gd name="T7" fmla="*/ 112 h 112"/>
                  <a:gd name="T8" fmla="*/ 198 w 198"/>
                  <a:gd name="T9" fmla="*/ 7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8" h="112">
                    <a:moveTo>
                      <a:pt x="198" y="71"/>
                    </a:moveTo>
                    <a:lnTo>
                      <a:pt x="183" y="0"/>
                    </a:lnTo>
                    <a:lnTo>
                      <a:pt x="0" y="41"/>
                    </a:lnTo>
                    <a:lnTo>
                      <a:pt x="19" y="112"/>
                    </a:lnTo>
                    <a:lnTo>
                      <a:pt x="198" y="71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30" name="Freeform 1519"/>
              <p:cNvSpPr>
                <a:spLocks/>
              </p:cNvSpPr>
              <p:nvPr/>
            </p:nvSpPr>
            <p:spPr bwMode="auto">
              <a:xfrm>
                <a:off x="-2324" y="4001"/>
                <a:ext cx="275" cy="124"/>
              </a:xfrm>
              <a:custGeom>
                <a:avLst/>
                <a:gdLst>
                  <a:gd name="T0" fmla="*/ 259 w 274"/>
                  <a:gd name="T1" fmla="*/ 0 h 121"/>
                  <a:gd name="T2" fmla="*/ 0 w 274"/>
                  <a:gd name="T3" fmla="*/ 50 h 121"/>
                  <a:gd name="T4" fmla="*/ 19 w 274"/>
                  <a:gd name="T5" fmla="*/ 121 h 121"/>
                  <a:gd name="T6" fmla="*/ 274 w 274"/>
                  <a:gd name="T7" fmla="*/ 67 h 121"/>
                  <a:gd name="T8" fmla="*/ 259 w 274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4" h="121">
                    <a:moveTo>
                      <a:pt x="259" y="0"/>
                    </a:moveTo>
                    <a:lnTo>
                      <a:pt x="0" y="50"/>
                    </a:lnTo>
                    <a:lnTo>
                      <a:pt x="19" y="121"/>
                    </a:lnTo>
                    <a:lnTo>
                      <a:pt x="274" y="67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31" name="Freeform 1520"/>
              <p:cNvSpPr>
                <a:spLocks/>
              </p:cNvSpPr>
              <p:nvPr/>
            </p:nvSpPr>
            <p:spPr bwMode="auto">
              <a:xfrm>
                <a:off x="-2286" y="4087"/>
                <a:ext cx="258" cy="253"/>
              </a:xfrm>
              <a:custGeom>
                <a:avLst/>
                <a:gdLst>
                  <a:gd name="T0" fmla="*/ 239 w 258"/>
                  <a:gd name="T1" fmla="*/ 0 h 254"/>
                  <a:gd name="T2" fmla="*/ 258 w 258"/>
                  <a:gd name="T3" fmla="*/ 71 h 254"/>
                  <a:gd name="T4" fmla="*/ 146 w 258"/>
                  <a:gd name="T5" fmla="*/ 105 h 254"/>
                  <a:gd name="T6" fmla="*/ 75 w 258"/>
                  <a:gd name="T7" fmla="*/ 165 h 254"/>
                  <a:gd name="T8" fmla="*/ 52 w 258"/>
                  <a:gd name="T9" fmla="*/ 254 h 254"/>
                  <a:gd name="T10" fmla="*/ 7 w 258"/>
                  <a:gd name="T11" fmla="*/ 247 h 254"/>
                  <a:gd name="T12" fmla="*/ 0 w 258"/>
                  <a:gd name="T13" fmla="*/ 52 h 254"/>
                  <a:gd name="T14" fmla="*/ 239 w 258"/>
                  <a:gd name="T15" fmla="*/ 0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8" h="254">
                    <a:moveTo>
                      <a:pt x="239" y="0"/>
                    </a:moveTo>
                    <a:lnTo>
                      <a:pt x="258" y="71"/>
                    </a:lnTo>
                    <a:lnTo>
                      <a:pt x="146" y="105"/>
                    </a:lnTo>
                    <a:lnTo>
                      <a:pt x="75" y="165"/>
                    </a:lnTo>
                    <a:lnTo>
                      <a:pt x="52" y="254"/>
                    </a:lnTo>
                    <a:lnTo>
                      <a:pt x="7" y="247"/>
                    </a:lnTo>
                    <a:lnTo>
                      <a:pt x="0" y="52"/>
                    </a:lnTo>
                    <a:lnTo>
                      <a:pt x="239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32" name="Freeform 1521"/>
              <p:cNvSpPr>
                <a:spLocks/>
              </p:cNvSpPr>
              <p:nvPr/>
            </p:nvSpPr>
            <p:spPr bwMode="auto">
              <a:xfrm>
                <a:off x="-2502" y="4146"/>
                <a:ext cx="210" cy="194"/>
              </a:xfrm>
              <a:custGeom>
                <a:avLst/>
                <a:gdLst>
                  <a:gd name="T0" fmla="*/ 209 w 213"/>
                  <a:gd name="T1" fmla="*/ 0 h 194"/>
                  <a:gd name="T2" fmla="*/ 213 w 213"/>
                  <a:gd name="T3" fmla="*/ 194 h 194"/>
                  <a:gd name="T4" fmla="*/ 134 w 213"/>
                  <a:gd name="T5" fmla="*/ 191 h 194"/>
                  <a:gd name="T6" fmla="*/ 82 w 213"/>
                  <a:gd name="T7" fmla="*/ 135 h 194"/>
                  <a:gd name="T8" fmla="*/ 11 w 213"/>
                  <a:gd name="T9" fmla="*/ 105 h 194"/>
                  <a:gd name="T10" fmla="*/ 0 w 213"/>
                  <a:gd name="T11" fmla="*/ 41 h 194"/>
                  <a:gd name="T12" fmla="*/ 209 w 213"/>
                  <a:gd name="T13" fmla="*/ 0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3" h="194">
                    <a:moveTo>
                      <a:pt x="209" y="0"/>
                    </a:moveTo>
                    <a:lnTo>
                      <a:pt x="213" y="194"/>
                    </a:lnTo>
                    <a:lnTo>
                      <a:pt x="134" y="191"/>
                    </a:lnTo>
                    <a:lnTo>
                      <a:pt x="82" y="135"/>
                    </a:lnTo>
                    <a:lnTo>
                      <a:pt x="11" y="105"/>
                    </a:lnTo>
                    <a:lnTo>
                      <a:pt x="0" y="41"/>
                    </a:lnTo>
                    <a:lnTo>
                      <a:pt x="209" y="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33" name="Freeform 1522"/>
              <p:cNvSpPr>
                <a:spLocks/>
              </p:cNvSpPr>
              <p:nvPr/>
            </p:nvSpPr>
            <p:spPr bwMode="auto">
              <a:xfrm>
                <a:off x="-2512" y="4340"/>
                <a:ext cx="275" cy="307"/>
              </a:xfrm>
              <a:custGeom>
                <a:avLst/>
                <a:gdLst>
                  <a:gd name="T0" fmla="*/ 34 w 270"/>
                  <a:gd name="T1" fmla="*/ 0 h 307"/>
                  <a:gd name="T2" fmla="*/ 270 w 270"/>
                  <a:gd name="T3" fmla="*/ 23 h 307"/>
                  <a:gd name="T4" fmla="*/ 255 w 270"/>
                  <a:gd name="T5" fmla="*/ 191 h 307"/>
                  <a:gd name="T6" fmla="*/ 142 w 270"/>
                  <a:gd name="T7" fmla="*/ 187 h 307"/>
                  <a:gd name="T8" fmla="*/ 23 w 270"/>
                  <a:gd name="T9" fmla="*/ 307 h 307"/>
                  <a:gd name="T10" fmla="*/ 0 w 270"/>
                  <a:gd name="T11" fmla="*/ 307 h 307"/>
                  <a:gd name="T12" fmla="*/ 34 w 270"/>
                  <a:gd name="T13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0" h="307">
                    <a:moveTo>
                      <a:pt x="34" y="0"/>
                    </a:moveTo>
                    <a:lnTo>
                      <a:pt x="270" y="23"/>
                    </a:lnTo>
                    <a:lnTo>
                      <a:pt x="255" y="191"/>
                    </a:lnTo>
                    <a:lnTo>
                      <a:pt x="142" y="187"/>
                    </a:lnTo>
                    <a:lnTo>
                      <a:pt x="23" y="307"/>
                    </a:lnTo>
                    <a:lnTo>
                      <a:pt x="0" y="307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34" name="Freeform 1523"/>
              <p:cNvSpPr>
                <a:spLocks/>
              </p:cNvSpPr>
              <p:nvPr/>
            </p:nvSpPr>
            <p:spPr bwMode="auto">
              <a:xfrm>
                <a:off x="-2485" y="4264"/>
                <a:ext cx="102" cy="65"/>
              </a:xfrm>
              <a:custGeom>
                <a:avLst/>
                <a:gdLst>
                  <a:gd name="T0" fmla="*/ 0 w 104"/>
                  <a:gd name="T1" fmla="*/ 50 h 68"/>
                  <a:gd name="T2" fmla="*/ 104 w 104"/>
                  <a:gd name="T3" fmla="*/ 68 h 68"/>
                  <a:gd name="T4" fmla="*/ 71 w 104"/>
                  <a:gd name="T5" fmla="*/ 30 h 68"/>
                  <a:gd name="T6" fmla="*/ 0 w 104"/>
                  <a:gd name="T7" fmla="*/ 0 h 68"/>
                  <a:gd name="T8" fmla="*/ 0 w 104"/>
                  <a:gd name="T9" fmla="*/ 5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68">
                    <a:moveTo>
                      <a:pt x="0" y="50"/>
                    </a:moveTo>
                    <a:lnTo>
                      <a:pt x="104" y="68"/>
                    </a:lnTo>
                    <a:lnTo>
                      <a:pt x="71" y="30"/>
                    </a:lnTo>
                    <a:lnTo>
                      <a:pt x="0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35" name="Freeform 1524"/>
              <p:cNvSpPr>
                <a:spLocks/>
              </p:cNvSpPr>
              <p:nvPr/>
            </p:nvSpPr>
            <p:spPr bwMode="auto">
              <a:xfrm>
                <a:off x="-2668" y="4194"/>
                <a:ext cx="161" cy="129"/>
              </a:xfrm>
              <a:custGeom>
                <a:avLst/>
                <a:gdLst>
                  <a:gd name="T0" fmla="*/ 150 w 161"/>
                  <a:gd name="T1" fmla="*/ 0 h 128"/>
                  <a:gd name="T2" fmla="*/ 161 w 161"/>
                  <a:gd name="T3" fmla="*/ 128 h 128"/>
                  <a:gd name="T4" fmla="*/ 0 w 161"/>
                  <a:gd name="T5" fmla="*/ 116 h 128"/>
                  <a:gd name="T6" fmla="*/ 8 w 161"/>
                  <a:gd name="T7" fmla="*/ 34 h 128"/>
                  <a:gd name="T8" fmla="*/ 150 w 161"/>
                  <a:gd name="T9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128">
                    <a:moveTo>
                      <a:pt x="150" y="0"/>
                    </a:moveTo>
                    <a:lnTo>
                      <a:pt x="161" y="128"/>
                    </a:lnTo>
                    <a:lnTo>
                      <a:pt x="0" y="116"/>
                    </a:lnTo>
                    <a:lnTo>
                      <a:pt x="8" y="34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36" name="Freeform 1525"/>
              <p:cNvSpPr>
                <a:spLocks/>
              </p:cNvSpPr>
              <p:nvPr/>
            </p:nvSpPr>
            <p:spPr bwMode="auto">
              <a:xfrm>
                <a:off x="-2668" y="4329"/>
                <a:ext cx="172" cy="323"/>
              </a:xfrm>
              <a:custGeom>
                <a:avLst/>
                <a:gdLst>
                  <a:gd name="T0" fmla="*/ 139 w 173"/>
                  <a:gd name="T1" fmla="*/ 323 h 326"/>
                  <a:gd name="T2" fmla="*/ 113 w 173"/>
                  <a:gd name="T3" fmla="*/ 326 h 326"/>
                  <a:gd name="T4" fmla="*/ 83 w 173"/>
                  <a:gd name="T5" fmla="*/ 248 h 326"/>
                  <a:gd name="T6" fmla="*/ 0 w 173"/>
                  <a:gd name="T7" fmla="*/ 143 h 326"/>
                  <a:gd name="T8" fmla="*/ 4 w 173"/>
                  <a:gd name="T9" fmla="*/ 0 h 326"/>
                  <a:gd name="T10" fmla="*/ 173 w 173"/>
                  <a:gd name="T11" fmla="*/ 16 h 326"/>
                  <a:gd name="T12" fmla="*/ 139 w 173"/>
                  <a:gd name="T13" fmla="*/ 323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3" h="326">
                    <a:moveTo>
                      <a:pt x="139" y="323"/>
                    </a:moveTo>
                    <a:lnTo>
                      <a:pt x="113" y="326"/>
                    </a:lnTo>
                    <a:lnTo>
                      <a:pt x="83" y="248"/>
                    </a:lnTo>
                    <a:lnTo>
                      <a:pt x="0" y="143"/>
                    </a:lnTo>
                    <a:lnTo>
                      <a:pt x="4" y="0"/>
                    </a:lnTo>
                    <a:lnTo>
                      <a:pt x="173" y="16"/>
                    </a:lnTo>
                    <a:lnTo>
                      <a:pt x="139" y="323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37" name="Freeform 1526"/>
              <p:cNvSpPr>
                <a:spLocks/>
              </p:cNvSpPr>
              <p:nvPr/>
            </p:nvSpPr>
            <p:spPr bwMode="auto">
              <a:xfrm>
                <a:off x="-2792" y="4442"/>
                <a:ext cx="221" cy="285"/>
              </a:xfrm>
              <a:custGeom>
                <a:avLst/>
                <a:gdLst>
                  <a:gd name="T0" fmla="*/ 67 w 217"/>
                  <a:gd name="T1" fmla="*/ 289 h 289"/>
                  <a:gd name="T2" fmla="*/ 217 w 217"/>
                  <a:gd name="T3" fmla="*/ 239 h 289"/>
                  <a:gd name="T4" fmla="*/ 202 w 217"/>
                  <a:gd name="T5" fmla="*/ 183 h 289"/>
                  <a:gd name="T6" fmla="*/ 187 w 217"/>
                  <a:gd name="T7" fmla="*/ 131 h 289"/>
                  <a:gd name="T8" fmla="*/ 112 w 217"/>
                  <a:gd name="T9" fmla="*/ 60 h 289"/>
                  <a:gd name="T10" fmla="*/ 97 w 217"/>
                  <a:gd name="T11" fmla="*/ 0 h 289"/>
                  <a:gd name="T12" fmla="*/ 0 w 217"/>
                  <a:gd name="T13" fmla="*/ 7 h 289"/>
                  <a:gd name="T14" fmla="*/ 67 w 217"/>
                  <a:gd name="T15" fmla="*/ 289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7" h="289">
                    <a:moveTo>
                      <a:pt x="67" y="289"/>
                    </a:moveTo>
                    <a:lnTo>
                      <a:pt x="217" y="239"/>
                    </a:lnTo>
                    <a:lnTo>
                      <a:pt x="202" y="183"/>
                    </a:lnTo>
                    <a:lnTo>
                      <a:pt x="187" y="131"/>
                    </a:lnTo>
                    <a:lnTo>
                      <a:pt x="112" y="60"/>
                    </a:lnTo>
                    <a:lnTo>
                      <a:pt x="97" y="0"/>
                    </a:lnTo>
                    <a:lnTo>
                      <a:pt x="0" y="7"/>
                    </a:lnTo>
                    <a:lnTo>
                      <a:pt x="67" y="289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38" name="Freeform 1527"/>
              <p:cNvSpPr>
                <a:spLocks/>
              </p:cNvSpPr>
              <p:nvPr/>
            </p:nvSpPr>
            <p:spPr bwMode="auto">
              <a:xfrm>
                <a:off x="-2803" y="4308"/>
                <a:ext cx="108" cy="118"/>
              </a:xfrm>
              <a:custGeom>
                <a:avLst/>
                <a:gdLst>
                  <a:gd name="T0" fmla="*/ 104 w 108"/>
                  <a:gd name="T1" fmla="*/ 116 h 116"/>
                  <a:gd name="T2" fmla="*/ 108 w 108"/>
                  <a:gd name="T3" fmla="*/ 22 h 116"/>
                  <a:gd name="T4" fmla="*/ 0 w 108"/>
                  <a:gd name="T5" fmla="*/ 0 h 116"/>
                  <a:gd name="T6" fmla="*/ 11 w 108"/>
                  <a:gd name="T7" fmla="*/ 108 h 116"/>
                  <a:gd name="T8" fmla="*/ 104 w 108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116">
                    <a:moveTo>
                      <a:pt x="104" y="116"/>
                    </a:moveTo>
                    <a:lnTo>
                      <a:pt x="108" y="22"/>
                    </a:lnTo>
                    <a:lnTo>
                      <a:pt x="0" y="0"/>
                    </a:lnTo>
                    <a:lnTo>
                      <a:pt x="11" y="108"/>
                    </a:lnTo>
                    <a:lnTo>
                      <a:pt x="104" y="11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39" name="Freeform 1528"/>
              <p:cNvSpPr>
                <a:spLocks/>
              </p:cNvSpPr>
              <p:nvPr/>
            </p:nvSpPr>
            <p:spPr bwMode="auto">
              <a:xfrm>
                <a:off x="-3578" y="4264"/>
                <a:ext cx="221" cy="221"/>
              </a:xfrm>
              <a:custGeom>
                <a:avLst/>
                <a:gdLst>
                  <a:gd name="T0" fmla="*/ 224 w 224"/>
                  <a:gd name="T1" fmla="*/ 150 h 221"/>
                  <a:gd name="T2" fmla="*/ 160 w 224"/>
                  <a:gd name="T3" fmla="*/ 0 h 221"/>
                  <a:gd name="T4" fmla="*/ 0 w 224"/>
                  <a:gd name="T5" fmla="*/ 71 h 221"/>
                  <a:gd name="T6" fmla="*/ 52 w 224"/>
                  <a:gd name="T7" fmla="*/ 221 h 221"/>
                  <a:gd name="T8" fmla="*/ 224 w 224"/>
                  <a:gd name="T9" fmla="*/ 15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221">
                    <a:moveTo>
                      <a:pt x="224" y="150"/>
                    </a:moveTo>
                    <a:lnTo>
                      <a:pt x="160" y="0"/>
                    </a:lnTo>
                    <a:lnTo>
                      <a:pt x="0" y="71"/>
                    </a:lnTo>
                    <a:lnTo>
                      <a:pt x="52" y="221"/>
                    </a:lnTo>
                    <a:lnTo>
                      <a:pt x="224" y="150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40" name="Freeform 1529"/>
              <p:cNvSpPr>
                <a:spLocks/>
              </p:cNvSpPr>
              <p:nvPr/>
            </p:nvSpPr>
            <p:spPr bwMode="auto">
              <a:xfrm>
                <a:off x="-3374" y="4216"/>
                <a:ext cx="264" cy="603"/>
              </a:xfrm>
              <a:custGeom>
                <a:avLst/>
                <a:gdLst>
                  <a:gd name="T0" fmla="*/ 262 w 266"/>
                  <a:gd name="T1" fmla="*/ 524 h 606"/>
                  <a:gd name="T2" fmla="*/ 266 w 266"/>
                  <a:gd name="T3" fmla="*/ 606 h 606"/>
                  <a:gd name="T4" fmla="*/ 127 w 266"/>
                  <a:gd name="T5" fmla="*/ 606 h 606"/>
                  <a:gd name="T6" fmla="*/ 124 w 266"/>
                  <a:gd name="T7" fmla="*/ 386 h 606"/>
                  <a:gd name="T8" fmla="*/ 94 w 266"/>
                  <a:gd name="T9" fmla="*/ 285 h 606"/>
                  <a:gd name="T10" fmla="*/ 64 w 266"/>
                  <a:gd name="T11" fmla="*/ 184 h 606"/>
                  <a:gd name="T12" fmla="*/ 0 w 266"/>
                  <a:gd name="T13" fmla="*/ 19 h 606"/>
                  <a:gd name="T14" fmla="*/ 49 w 266"/>
                  <a:gd name="T15" fmla="*/ 0 h 606"/>
                  <a:gd name="T16" fmla="*/ 262 w 266"/>
                  <a:gd name="T17" fmla="*/ 524 h 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6" h="606">
                    <a:moveTo>
                      <a:pt x="262" y="524"/>
                    </a:moveTo>
                    <a:lnTo>
                      <a:pt x="266" y="606"/>
                    </a:lnTo>
                    <a:lnTo>
                      <a:pt x="127" y="606"/>
                    </a:lnTo>
                    <a:lnTo>
                      <a:pt x="124" y="386"/>
                    </a:lnTo>
                    <a:lnTo>
                      <a:pt x="94" y="285"/>
                    </a:lnTo>
                    <a:lnTo>
                      <a:pt x="64" y="184"/>
                    </a:lnTo>
                    <a:lnTo>
                      <a:pt x="0" y="19"/>
                    </a:lnTo>
                    <a:lnTo>
                      <a:pt x="49" y="0"/>
                    </a:lnTo>
                    <a:lnTo>
                      <a:pt x="262" y="524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41" name="Freeform 1530"/>
              <p:cNvSpPr>
                <a:spLocks/>
              </p:cNvSpPr>
              <p:nvPr/>
            </p:nvSpPr>
            <p:spPr bwMode="auto">
              <a:xfrm>
                <a:off x="-3088" y="4679"/>
                <a:ext cx="334" cy="135"/>
              </a:xfrm>
              <a:custGeom>
                <a:avLst/>
                <a:gdLst>
                  <a:gd name="T0" fmla="*/ 116 w 329"/>
                  <a:gd name="T1" fmla="*/ 127 h 135"/>
                  <a:gd name="T2" fmla="*/ 329 w 329"/>
                  <a:gd name="T3" fmla="*/ 71 h 135"/>
                  <a:gd name="T4" fmla="*/ 318 w 329"/>
                  <a:gd name="T5" fmla="*/ 0 h 135"/>
                  <a:gd name="T6" fmla="*/ 0 w 329"/>
                  <a:gd name="T7" fmla="*/ 60 h 135"/>
                  <a:gd name="T8" fmla="*/ 0 w 329"/>
                  <a:gd name="T9" fmla="*/ 135 h 135"/>
                  <a:gd name="T10" fmla="*/ 116 w 329"/>
                  <a:gd name="T11" fmla="*/ 12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9" h="135">
                    <a:moveTo>
                      <a:pt x="116" y="127"/>
                    </a:moveTo>
                    <a:lnTo>
                      <a:pt x="329" y="71"/>
                    </a:lnTo>
                    <a:lnTo>
                      <a:pt x="318" y="0"/>
                    </a:lnTo>
                    <a:lnTo>
                      <a:pt x="0" y="60"/>
                    </a:lnTo>
                    <a:lnTo>
                      <a:pt x="0" y="135"/>
                    </a:lnTo>
                    <a:lnTo>
                      <a:pt x="116" y="127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42" name="Freeform 1531"/>
              <p:cNvSpPr>
                <a:spLocks/>
              </p:cNvSpPr>
              <p:nvPr/>
            </p:nvSpPr>
            <p:spPr bwMode="auto">
              <a:xfrm>
                <a:off x="-3244" y="4808"/>
                <a:ext cx="592" cy="522"/>
              </a:xfrm>
              <a:custGeom>
                <a:avLst/>
                <a:gdLst>
                  <a:gd name="T0" fmla="*/ 94 w 595"/>
                  <a:gd name="T1" fmla="*/ 524 h 524"/>
                  <a:gd name="T2" fmla="*/ 187 w 595"/>
                  <a:gd name="T3" fmla="*/ 520 h 524"/>
                  <a:gd name="T4" fmla="*/ 483 w 595"/>
                  <a:gd name="T5" fmla="*/ 333 h 524"/>
                  <a:gd name="T6" fmla="*/ 595 w 595"/>
                  <a:gd name="T7" fmla="*/ 299 h 524"/>
                  <a:gd name="T8" fmla="*/ 513 w 595"/>
                  <a:gd name="T9" fmla="*/ 0 h 524"/>
                  <a:gd name="T10" fmla="*/ 165 w 595"/>
                  <a:gd name="T11" fmla="*/ 97 h 524"/>
                  <a:gd name="T12" fmla="*/ 0 w 595"/>
                  <a:gd name="T13" fmla="*/ 94 h 524"/>
                  <a:gd name="T14" fmla="*/ 94 w 595"/>
                  <a:gd name="T15" fmla="*/ 524 h 5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5" h="524">
                    <a:moveTo>
                      <a:pt x="94" y="524"/>
                    </a:moveTo>
                    <a:lnTo>
                      <a:pt x="187" y="520"/>
                    </a:lnTo>
                    <a:lnTo>
                      <a:pt x="483" y="333"/>
                    </a:lnTo>
                    <a:lnTo>
                      <a:pt x="595" y="299"/>
                    </a:lnTo>
                    <a:lnTo>
                      <a:pt x="513" y="0"/>
                    </a:lnTo>
                    <a:lnTo>
                      <a:pt x="165" y="97"/>
                    </a:lnTo>
                    <a:lnTo>
                      <a:pt x="0" y="94"/>
                    </a:lnTo>
                    <a:lnTo>
                      <a:pt x="94" y="524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43" name="Freeform 1532"/>
              <p:cNvSpPr>
                <a:spLocks/>
              </p:cNvSpPr>
              <p:nvPr/>
            </p:nvSpPr>
            <p:spPr bwMode="auto">
              <a:xfrm>
                <a:off x="-3142" y="5142"/>
                <a:ext cx="554" cy="495"/>
              </a:xfrm>
              <a:custGeom>
                <a:avLst/>
                <a:gdLst>
                  <a:gd name="T0" fmla="*/ 400 w 554"/>
                  <a:gd name="T1" fmla="*/ 437 h 497"/>
                  <a:gd name="T2" fmla="*/ 509 w 554"/>
                  <a:gd name="T3" fmla="*/ 378 h 497"/>
                  <a:gd name="T4" fmla="*/ 554 w 554"/>
                  <a:gd name="T5" fmla="*/ 292 h 497"/>
                  <a:gd name="T6" fmla="*/ 543 w 554"/>
                  <a:gd name="T7" fmla="*/ 157 h 497"/>
                  <a:gd name="T8" fmla="*/ 498 w 554"/>
                  <a:gd name="T9" fmla="*/ 0 h 497"/>
                  <a:gd name="T10" fmla="*/ 389 w 554"/>
                  <a:gd name="T11" fmla="*/ 22 h 497"/>
                  <a:gd name="T12" fmla="*/ 131 w 554"/>
                  <a:gd name="T13" fmla="*/ 191 h 497"/>
                  <a:gd name="T14" fmla="*/ 0 w 554"/>
                  <a:gd name="T15" fmla="*/ 247 h 497"/>
                  <a:gd name="T16" fmla="*/ 49 w 554"/>
                  <a:gd name="T17" fmla="*/ 497 h 497"/>
                  <a:gd name="T18" fmla="*/ 400 w 554"/>
                  <a:gd name="T19" fmla="*/ 437 h 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54" h="497">
                    <a:moveTo>
                      <a:pt x="400" y="437"/>
                    </a:moveTo>
                    <a:lnTo>
                      <a:pt x="509" y="378"/>
                    </a:lnTo>
                    <a:lnTo>
                      <a:pt x="554" y="292"/>
                    </a:lnTo>
                    <a:lnTo>
                      <a:pt x="543" y="157"/>
                    </a:lnTo>
                    <a:lnTo>
                      <a:pt x="498" y="0"/>
                    </a:lnTo>
                    <a:lnTo>
                      <a:pt x="389" y="22"/>
                    </a:lnTo>
                    <a:lnTo>
                      <a:pt x="131" y="191"/>
                    </a:lnTo>
                    <a:lnTo>
                      <a:pt x="0" y="247"/>
                    </a:lnTo>
                    <a:lnTo>
                      <a:pt x="49" y="497"/>
                    </a:lnTo>
                    <a:lnTo>
                      <a:pt x="400" y="437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44" name="Freeform 1533"/>
              <p:cNvSpPr>
                <a:spLocks/>
              </p:cNvSpPr>
              <p:nvPr/>
            </p:nvSpPr>
            <p:spPr bwMode="auto">
              <a:xfrm>
                <a:off x="-3503" y="5395"/>
                <a:ext cx="221" cy="415"/>
              </a:xfrm>
              <a:custGeom>
                <a:avLst/>
                <a:gdLst>
                  <a:gd name="T0" fmla="*/ 0 w 217"/>
                  <a:gd name="T1" fmla="*/ 419 h 419"/>
                  <a:gd name="T2" fmla="*/ 172 w 217"/>
                  <a:gd name="T3" fmla="*/ 389 h 419"/>
                  <a:gd name="T4" fmla="*/ 217 w 217"/>
                  <a:gd name="T5" fmla="*/ 0 h 419"/>
                  <a:gd name="T6" fmla="*/ 23 w 217"/>
                  <a:gd name="T7" fmla="*/ 27 h 419"/>
                  <a:gd name="T8" fmla="*/ 0 w 217"/>
                  <a:gd name="T9" fmla="*/ 419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419">
                    <a:moveTo>
                      <a:pt x="0" y="419"/>
                    </a:moveTo>
                    <a:lnTo>
                      <a:pt x="172" y="389"/>
                    </a:lnTo>
                    <a:lnTo>
                      <a:pt x="217" y="0"/>
                    </a:lnTo>
                    <a:lnTo>
                      <a:pt x="23" y="27"/>
                    </a:lnTo>
                    <a:lnTo>
                      <a:pt x="0" y="419"/>
                    </a:lnTo>
                    <a:close/>
                  </a:path>
                </a:pathLst>
              </a:custGeom>
              <a:solidFill>
                <a:srgbClr val="DDC6A3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45" name="Freeform 1534"/>
              <p:cNvSpPr>
                <a:spLocks/>
              </p:cNvSpPr>
              <p:nvPr/>
            </p:nvSpPr>
            <p:spPr bwMode="auto">
              <a:xfrm>
                <a:off x="-3594" y="5406"/>
                <a:ext cx="113" cy="463"/>
              </a:xfrm>
              <a:custGeom>
                <a:avLst/>
                <a:gdLst>
                  <a:gd name="T0" fmla="*/ 74 w 112"/>
                  <a:gd name="T1" fmla="*/ 460 h 463"/>
                  <a:gd name="T2" fmla="*/ 3 w 112"/>
                  <a:gd name="T3" fmla="*/ 463 h 463"/>
                  <a:gd name="T4" fmla="*/ 0 w 112"/>
                  <a:gd name="T5" fmla="*/ 15 h 463"/>
                  <a:gd name="T6" fmla="*/ 112 w 112"/>
                  <a:gd name="T7" fmla="*/ 0 h 463"/>
                  <a:gd name="T8" fmla="*/ 74 w 112"/>
                  <a:gd name="T9" fmla="*/ 460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463">
                    <a:moveTo>
                      <a:pt x="74" y="460"/>
                    </a:moveTo>
                    <a:lnTo>
                      <a:pt x="3" y="463"/>
                    </a:lnTo>
                    <a:lnTo>
                      <a:pt x="0" y="15"/>
                    </a:lnTo>
                    <a:lnTo>
                      <a:pt x="112" y="0"/>
                    </a:lnTo>
                    <a:lnTo>
                      <a:pt x="74" y="460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46" name="Freeform 1535"/>
              <p:cNvSpPr>
                <a:spLocks/>
              </p:cNvSpPr>
              <p:nvPr/>
            </p:nvSpPr>
            <p:spPr bwMode="auto">
              <a:xfrm>
                <a:off x="-3589" y="4884"/>
                <a:ext cx="377" cy="490"/>
              </a:xfrm>
              <a:custGeom>
                <a:avLst/>
                <a:gdLst>
                  <a:gd name="T0" fmla="*/ 374 w 374"/>
                  <a:gd name="T1" fmla="*/ 460 h 490"/>
                  <a:gd name="T2" fmla="*/ 284 w 374"/>
                  <a:gd name="T3" fmla="*/ 0 h 490"/>
                  <a:gd name="T4" fmla="*/ 8 w 374"/>
                  <a:gd name="T5" fmla="*/ 4 h 490"/>
                  <a:gd name="T6" fmla="*/ 0 w 374"/>
                  <a:gd name="T7" fmla="*/ 490 h 490"/>
                  <a:gd name="T8" fmla="*/ 374 w 374"/>
                  <a:gd name="T9" fmla="*/ 46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4" h="490">
                    <a:moveTo>
                      <a:pt x="374" y="460"/>
                    </a:moveTo>
                    <a:lnTo>
                      <a:pt x="284" y="0"/>
                    </a:lnTo>
                    <a:lnTo>
                      <a:pt x="8" y="4"/>
                    </a:lnTo>
                    <a:lnTo>
                      <a:pt x="0" y="490"/>
                    </a:lnTo>
                    <a:lnTo>
                      <a:pt x="374" y="46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47" name="Freeform 1536"/>
              <p:cNvSpPr>
                <a:spLocks/>
              </p:cNvSpPr>
              <p:nvPr/>
            </p:nvSpPr>
            <p:spPr bwMode="auto">
              <a:xfrm>
                <a:off x="-4219" y="4501"/>
                <a:ext cx="409" cy="291"/>
              </a:xfrm>
              <a:custGeom>
                <a:avLst/>
                <a:gdLst>
                  <a:gd name="T0" fmla="*/ 64 w 408"/>
                  <a:gd name="T1" fmla="*/ 224 h 291"/>
                  <a:gd name="T2" fmla="*/ 165 w 408"/>
                  <a:gd name="T3" fmla="*/ 187 h 291"/>
                  <a:gd name="T4" fmla="*/ 202 w 408"/>
                  <a:gd name="T5" fmla="*/ 291 h 291"/>
                  <a:gd name="T6" fmla="*/ 408 w 408"/>
                  <a:gd name="T7" fmla="*/ 269 h 291"/>
                  <a:gd name="T8" fmla="*/ 333 w 408"/>
                  <a:gd name="T9" fmla="*/ 67 h 291"/>
                  <a:gd name="T10" fmla="*/ 266 w 408"/>
                  <a:gd name="T11" fmla="*/ 78 h 291"/>
                  <a:gd name="T12" fmla="*/ 228 w 408"/>
                  <a:gd name="T13" fmla="*/ 0 h 291"/>
                  <a:gd name="T14" fmla="*/ 0 w 408"/>
                  <a:gd name="T15" fmla="*/ 78 h 291"/>
                  <a:gd name="T16" fmla="*/ 64 w 408"/>
                  <a:gd name="T17" fmla="*/ 224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8" h="291">
                    <a:moveTo>
                      <a:pt x="64" y="224"/>
                    </a:moveTo>
                    <a:lnTo>
                      <a:pt x="165" y="187"/>
                    </a:lnTo>
                    <a:lnTo>
                      <a:pt x="202" y="291"/>
                    </a:lnTo>
                    <a:lnTo>
                      <a:pt x="408" y="269"/>
                    </a:lnTo>
                    <a:lnTo>
                      <a:pt x="333" y="67"/>
                    </a:lnTo>
                    <a:lnTo>
                      <a:pt x="266" y="78"/>
                    </a:lnTo>
                    <a:lnTo>
                      <a:pt x="228" y="0"/>
                    </a:lnTo>
                    <a:lnTo>
                      <a:pt x="0" y="78"/>
                    </a:lnTo>
                    <a:lnTo>
                      <a:pt x="64" y="224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48" name="Freeform 1537"/>
              <p:cNvSpPr>
                <a:spLocks/>
              </p:cNvSpPr>
              <p:nvPr/>
            </p:nvSpPr>
            <p:spPr bwMode="auto">
              <a:xfrm>
                <a:off x="-3793" y="4431"/>
                <a:ext cx="495" cy="398"/>
              </a:xfrm>
              <a:custGeom>
                <a:avLst/>
                <a:gdLst>
                  <a:gd name="T0" fmla="*/ 150 w 494"/>
                  <a:gd name="T1" fmla="*/ 400 h 400"/>
                  <a:gd name="T2" fmla="*/ 494 w 494"/>
                  <a:gd name="T3" fmla="*/ 393 h 400"/>
                  <a:gd name="T4" fmla="*/ 494 w 494"/>
                  <a:gd name="T5" fmla="*/ 154 h 400"/>
                  <a:gd name="T6" fmla="*/ 445 w 494"/>
                  <a:gd name="T7" fmla="*/ 0 h 400"/>
                  <a:gd name="T8" fmla="*/ 255 w 494"/>
                  <a:gd name="T9" fmla="*/ 79 h 400"/>
                  <a:gd name="T10" fmla="*/ 236 w 494"/>
                  <a:gd name="T11" fmla="*/ 30 h 400"/>
                  <a:gd name="T12" fmla="*/ 0 w 494"/>
                  <a:gd name="T13" fmla="*/ 131 h 400"/>
                  <a:gd name="T14" fmla="*/ 71 w 494"/>
                  <a:gd name="T15" fmla="*/ 337 h 400"/>
                  <a:gd name="T16" fmla="*/ 146 w 494"/>
                  <a:gd name="T17" fmla="*/ 344 h 400"/>
                  <a:gd name="T18" fmla="*/ 150 w 494"/>
                  <a:gd name="T19" fmla="*/ 40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4" h="400">
                    <a:moveTo>
                      <a:pt x="150" y="400"/>
                    </a:moveTo>
                    <a:lnTo>
                      <a:pt x="494" y="393"/>
                    </a:lnTo>
                    <a:lnTo>
                      <a:pt x="494" y="154"/>
                    </a:lnTo>
                    <a:lnTo>
                      <a:pt x="445" y="0"/>
                    </a:lnTo>
                    <a:lnTo>
                      <a:pt x="255" y="79"/>
                    </a:lnTo>
                    <a:lnTo>
                      <a:pt x="236" y="30"/>
                    </a:lnTo>
                    <a:lnTo>
                      <a:pt x="0" y="131"/>
                    </a:lnTo>
                    <a:lnTo>
                      <a:pt x="71" y="337"/>
                    </a:lnTo>
                    <a:lnTo>
                      <a:pt x="146" y="344"/>
                    </a:lnTo>
                    <a:lnTo>
                      <a:pt x="150" y="40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49" name="Freeform 1538"/>
              <p:cNvSpPr>
                <a:spLocks/>
              </p:cNvSpPr>
              <p:nvPr/>
            </p:nvSpPr>
            <p:spPr bwMode="auto">
              <a:xfrm>
                <a:off x="-3982" y="4464"/>
                <a:ext cx="97" cy="108"/>
              </a:xfrm>
              <a:custGeom>
                <a:avLst/>
                <a:gdLst>
                  <a:gd name="T0" fmla="*/ 38 w 94"/>
                  <a:gd name="T1" fmla="*/ 109 h 109"/>
                  <a:gd name="T2" fmla="*/ 94 w 94"/>
                  <a:gd name="T3" fmla="*/ 97 h 109"/>
                  <a:gd name="T4" fmla="*/ 56 w 94"/>
                  <a:gd name="T5" fmla="*/ 0 h 109"/>
                  <a:gd name="T6" fmla="*/ 0 w 94"/>
                  <a:gd name="T7" fmla="*/ 30 h 109"/>
                  <a:gd name="T8" fmla="*/ 38 w 94"/>
                  <a:gd name="T9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09">
                    <a:moveTo>
                      <a:pt x="38" y="109"/>
                    </a:moveTo>
                    <a:lnTo>
                      <a:pt x="94" y="97"/>
                    </a:lnTo>
                    <a:lnTo>
                      <a:pt x="56" y="0"/>
                    </a:lnTo>
                    <a:lnTo>
                      <a:pt x="0" y="30"/>
                    </a:lnTo>
                    <a:lnTo>
                      <a:pt x="38" y="109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50" name="Freeform 1539"/>
              <p:cNvSpPr>
                <a:spLocks/>
              </p:cNvSpPr>
              <p:nvPr/>
            </p:nvSpPr>
            <p:spPr bwMode="auto">
              <a:xfrm>
                <a:off x="-3837" y="4404"/>
                <a:ext cx="124" cy="145"/>
              </a:xfrm>
              <a:custGeom>
                <a:avLst/>
                <a:gdLst>
                  <a:gd name="T0" fmla="*/ 45 w 124"/>
                  <a:gd name="T1" fmla="*/ 146 h 146"/>
                  <a:gd name="T2" fmla="*/ 124 w 124"/>
                  <a:gd name="T3" fmla="*/ 108 h 146"/>
                  <a:gd name="T4" fmla="*/ 83 w 124"/>
                  <a:gd name="T5" fmla="*/ 0 h 146"/>
                  <a:gd name="T6" fmla="*/ 0 w 124"/>
                  <a:gd name="T7" fmla="*/ 19 h 146"/>
                  <a:gd name="T8" fmla="*/ 45 w 124"/>
                  <a:gd name="T9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146">
                    <a:moveTo>
                      <a:pt x="45" y="146"/>
                    </a:moveTo>
                    <a:lnTo>
                      <a:pt x="124" y="108"/>
                    </a:lnTo>
                    <a:lnTo>
                      <a:pt x="83" y="0"/>
                    </a:lnTo>
                    <a:lnTo>
                      <a:pt x="0" y="19"/>
                    </a:lnTo>
                    <a:lnTo>
                      <a:pt x="45" y="146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51" name="Freeform 1540"/>
              <p:cNvSpPr>
                <a:spLocks/>
              </p:cNvSpPr>
              <p:nvPr/>
            </p:nvSpPr>
            <p:spPr bwMode="auto">
              <a:xfrm>
                <a:off x="-3734" y="5018"/>
                <a:ext cx="135" cy="296"/>
              </a:xfrm>
              <a:custGeom>
                <a:avLst/>
                <a:gdLst>
                  <a:gd name="T0" fmla="*/ 71 w 136"/>
                  <a:gd name="T1" fmla="*/ 290 h 298"/>
                  <a:gd name="T2" fmla="*/ 0 w 136"/>
                  <a:gd name="T3" fmla="*/ 242 h 298"/>
                  <a:gd name="T4" fmla="*/ 68 w 136"/>
                  <a:gd name="T5" fmla="*/ 88 h 298"/>
                  <a:gd name="T6" fmla="*/ 83 w 136"/>
                  <a:gd name="T7" fmla="*/ 10 h 298"/>
                  <a:gd name="T8" fmla="*/ 136 w 136"/>
                  <a:gd name="T9" fmla="*/ 0 h 298"/>
                  <a:gd name="T10" fmla="*/ 124 w 136"/>
                  <a:gd name="T11" fmla="*/ 197 h 298"/>
                  <a:gd name="T12" fmla="*/ 124 w 136"/>
                  <a:gd name="T13" fmla="*/ 298 h 298"/>
                  <a:gd name="T14" fmla="*/ 71 w 136"/>
                  <a:gd name="T15" fmla="*/ 29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6" h="298">
                    <a:moveTo>
                      <a:pt x="71" y="290"/>
                    </a:moveTo>
                    <a:lnTo>
                      <a:pt x="0" y="242"/>
                    </a:lnTo>
                    <a:lnTo>
                      <a:pt x="68" y="88"/>
                    </a:lnTo>
                    <a:lnTo>
                      <a:pt x="83" y="10"/>
                    </a:lnTo>
                    <a:lnTo>
                      <a:pt x="136" y="0"/>
                    </a:lnTo>
                    <a:lnTo>
                      <a:pt x="124" y="197"/>
                    </a:lnTo>
                    <a:lnTo>
                      <a:pt x="124" y="298"/>
                    </a:lnTo>
                    <a:lnTo>
                      <a:pt x="71" y="290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52" name="Freeform 1541"/>
              <p:cNvSpPr>
                <a:spLocks/>
              </p:cNvSpPr>
              <p:nvPr/>
            </p:nvSpPr>
            <p:spPr bwMode="auto">
              <a:xfrm>
                <a:off x="-4865" y="4421"/>
                <a:ext cx="296" cy="178"/>
              </a:xfrm>
              <a:custGeom>
                <a:avLst/>
                <a:gdLst>
                  <a:gd name="T0" fmla="*/ 295 w 295"/>
                  <a:gd name="T1" fmla="*/ 93 h 176"/>
                  <a:gd name="T2" fmla="*/ 262 w 295"/>
                  <a:gd name="T3" fmla="*/ 0 h 176"/>
                  <a:gd name="T4" fmla="*/ 0 w 295"/>
                  <a:gd name="T5" fmla="*/ 86 h 176"/>
                  <a:gd name="T6" fmla="*/ 30 w 295"/>
                  <a:gd name="T7" fmla="*/ 176 h 176"/>
                  <a:gd name="T8" fmla="*/ 295 w 295"/>
                  <a:gd name="T9" fmla="*/ 93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5" h="176">
                    <a:moveTo>
                      <a:pt x="295" y="93"/>
                    </a:moveTo>
                    <a:lnTo>
                      <a:pt x="262" y="0"/>
                    </a:lnTo>
                    <a:lnTo>
                      <a:pt x="0" y="86"/>
                    </a:lnTo>
                    <a:lnTo>
                      <a:pt x="30" y="176"/>
                    </a:lnTo>
                    <a:lnTo>
                      <a:pt x="295" y="93"/>
                    </a:lnTo>
                    <a:close/>
                  </a:path>
                </a:pathLst>
              </a:custGeom>
              <a:solidFill>
                <a:srgbClr val="DDC6A3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53" name="Freeform 1542"/>
              <p:cNvSpPr>
                <a:spLocks/>
              </p:cNvSpPr>
              <p:nvPr/>
            </p:nvSpPr>
            <p:spPr bwMode="auto">
              <a:xfrm>
                <a:off x="-4423" y="4598"/>
                <a:ext cx="221" cy="199"/>
              </a:xfrm>
              <a:custGeom>
                <a:avLst/>
                <a:gdLst>
                  <a:gd name="T0" fmla="*/ 168 w 217"/>
                  <a:gd name="T1" fmla="*/ 0 h 198"/>
                  <a:gd name="T2" fmla="*/ 157 w 217"/>
                  <a:gd name="T3" fmla="*/ 60 h 198"/>
                  <a:gd name="T4" fmla="*/ 217 w 217"/>
                  <a:gd name="T5" fmla="*/ 105 h 198"/>
                  <a:gd name="T6" fmla="*/ 187 w 217"/>
                  <a:gd name="T7" fmla="*/ 183 h 198"/>
                  <a:gd name="T8" fmla="*/ 60 w 217"/>
                  <a:gd name="T9" fmla="*/ 198 h 198"/>
                  <a:gd name="T10" fmla="*/ 52 w 217"/>
                  <a:gd name="T11" fmla="*/ 112 h 198"/>
                  <a:gd name="T12" fmla="*/ 0 w 217"/>
                  <a:gd name="T13" fmla="*/ 67 h 198"/>
                  <a:gd name="T14" fmla="*/ 168 w 217"/>
                  <a:gd name="T15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7" h="198">
                    <a:moveTo>
                      <a:pt x="168" y="0"/>
                    </a:moveTo>
                    <a:lnTo>
                      <a:pt x="157" y="60"/>
                    </a:lnTo>
                    <a:lnTo>
                      <a:pt x="217" y="105"/>
                    </a:lnTo>
                    <a:lnTo>
                      <a:pt x="187" y="183"/>
                    </a:lnTo>
                    <a:lnTo>
                      <a:pt x="60" y="198"/>
                    </a:lnTo>
                    <a:lnTo>
                      <a:pt x="52" y="112"/>
                    </a:lnTo>
                    <a:lnTo>
                      <a:pt x="0" y="67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54" name="Freeform 1543"/>
              <p:cNvSpPr>
                <a:spLocks/>
              </p:cNvSpPr>
              <p:nvPr/>
            </p:nvSpPr>
            <p:spPr bwMode="auto">
              <a:xfrm>
                <a:off x="-6205" y="4652"/>
                <a:ext cx="129" cy="124"/>
              </a:xfrm>
              <a:custGeom>
                <a:avLst/>
                <a:gdLst>
                  <a:gd name="T0" fmla="*/ 131 w 131"/>
                  <a:gd name="T1" fmla="*/ 93 h 125"/>
                  <a:gd name="T2" fmla="*/ 98 w 131"/>
                  <a:gd name="T3" fmla="*/ 0 h 125"/>
                  <a:gd name="T4" fmla="*/ 0 w 131"/>
                  <a:gd name="T5" fmla="*/ 24 h 125"/>
                  <a:gd name="T6" fmla="*/ 37 w 131"/>
                  <a:gd name="T7" fmla="*/ 125 h 125"/>
                  <a:gd name="T8" fmla="*/ 131 w 131"/>
                  <a:gd name="T9" fmla="*/ 93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125">
                    <a:moveTo>
                      <a:pt x="131" y="93"/>
                    </a:moveTo>
                    <a:lnTo>
                      <a:pt x="98" y="0"/>
                    </a:lnTo>
                    <a:lnTo>
                      <a:pt x="0" y="24"/>
                    </a:lnTo>
                    <a:lnTo>
                      <a:pt x="37" y="125"/>
                    </a:lnTo>
                    <a:lnTo>
                      <a:pt x="131" y="93"/>
                    </a:lnTo>
                    <a:close/>
                  </a:path>
                </a:pathLst>
              </a:custGeom>
              <a:solidFill>
                <a:srgbClr val="DDC6A3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55" name="Freeform 1544"/>
              <p:cNvSpPr>
                <a:spLocks/>
              </p:cNvSpPr>
              <p:nvPr/>
            </p:nvSpPr>
            <p:spPr bwMode="auto">
              <a:xfrm>
                <a:off x="-4526" y="4544"/>
                <a:ext cx="135" cy="86"/>
              </a:xfrm>
              <a:custGeom>
                <a:avLst/>
                <a:gdLst>
                  <a:gd name="T0" fmla="*/ 135 w 135"/>
                  <a:gd name="T1" fmla="*/ 42 h 86"/>
                  <a:gd name="T2" fmla="*/ 127 w 135"/>
                  <a:gd name="T3" fmla="*/ 0 h 86"/>
                  <a:gd name="T4" fmla="*/ 0 w 135"/>
                  <a:gd name="T5" fmla="*/ 42 h 86"/>
                  <a:gd name="T6" fmla="*/ 30 w 135"/>
                  <a:gd name="T7" fmla="*/ 86 h 86"/>
                  <a:gd name="T8" fmla="*/ 135 w 135"/>
                  <a:gd name="T9" fmla="*/ 4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86">
                    <a:moveTo>
                      <a:pt x="135" y="42"/>
                    </a:moveTo>
                    <a:lnTo>
                      <a:pt x="127" y="0"/>
                    </a:lnTo>
                    <a:lnTo>
                      <a:pt x="0" y="42"/>
                    </a:lnTo>
                    <a:lnTo>
                      <a:pt x="30" y="86"/>
                    </a:lnTo>
                    <a:lnTo>
                      <a:pt x="135" y="42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56" name="Freeform 1545"/>
              <p:cNvSpPr>
                <a:spLocks/>
              </p:cNvSpPr>
              <p:nvPr/>
            </p:nvSpPr>
            <p:spPr bwMode="auto">
              <a:xfrm>
                <a:off x="-1543" y="4243"/>
                <a:ext cx="248" cy="199"/>
              </a:xfrm>
              <a:custGeom>
                <a:avLst/>
                <a:gdLst>
                  <a:gd name="T0" fmla="*/ 101 w 251"/>
                  <a:gd name="T1" fmla="*/ 146 h 202"/>
                  <a:gd name="T2" fmla="*/ 236 w 251"/>
                  <a:gd name="T3" fmla="*/ 202 h 202"/>
                  <a:gd name="T4" fmla="*/ 251 w 251"/>
                  <a:gd name="T5" fmla="*/ 109 h 202"/>
                  <a:gd name="T6" fmla="*/ 146 w 251"/>
                  <a:gd name="T7" fmla="*/ 57 h 202"/>
                  <a:gd name="T8" fmla="*/ 60 w 251"/>
                  <a:gd name="T9" fmla="*/ 0 h 202"/>
                  <a:gd name="T10" fmla="*/ 34 w 251"/>
                  <a:gd name="T11" fmla="*/ 30 h 202"/>
                  <a:gd name="T12" fmla="*/ 0 w 251"/>
                  <a:gd name="T13" fmla="*/ 27 h 202"/>
                  <a:gd name="T14" fmla="*/ 4 w 251"/>
                  <a:gd name="T15" fmla="*/ 83 h 202"/>
                  <a:gd name="T16" fmla="*/ 101 w 251"/>
                  <a:gd name="T17" fmla="*/ 146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1" h="202">
                    <a:moveTo>
                      <a:pt x="101" y="146"/>
                    </a:moveTo>
                    <a:lnTo>
                      <a:pt x="236" y="202"/>
                    </a:lnTo>
                    <a:lnTo>
                      <a:pt x="251" y="109"/>
                    </a:lnTo>
                    <a:lnTo>
                      <a:pt x="146" y="57"/>
                    </a:lnTo>
                    <a:lnTo>
                      <a:pt x="60" y="0"/>
                    </a:lnTo>
                    <a:lnTo>
                      <a:pt x="34" y="30"/>
                    </a:lnTo>
                    <a:lnTo>
                      <a:pt x="0" y="27"/>
                    </a:lnTo>
                    <a:lnTo>
                      <a:pt x="4" y="83"/>
                    </a:lnTo>
                    <a:lnTo>
                      <a:pt x="101" y="14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57" name="Freeform 1546"/>
              <p:cNvSpPr>
                <a:spLocks/>
              </p:cNvSpPr>
              <p:nvPr/>
            </p:nvSpPr>
            <p:spPr bwMode="auto">
              <a:xfrm>
                <a:off x="-1597" y="4345"/>
                <a:ext cx="258" cy="302"/>
              </a:xfrm>
              <a:custGeom>
                <a:avLst/>
                <a:gdLst>
                  <a:gd name="T0" fmla="*/ 202 w 258"/>
                  <a:gd name="T1" fmla="*/ 303 h 303"/>
                  <a:gd name="T2" fmla="*/ 258 w 258"/>
                  <a:gd name="T3" fmla="*/ 101 h 303"/>
                  <a:gd name="T4" fmla="*/ 138 w 258"/>
                  <a:gd name="T5" fmla="*/ 60 h 303"/>
                  <a:gd name="T6" fmla="*/ 41 w 258"/>
                  <a:gd name="T7" fmla="*/ 0 h 303"/>
                  <a:gd name="T8" fmla="*/ 0 w 258"/>
                  <a:gd name="T9" fmla="*/ 210 h 303"/>
                  <a:gd name="T10" fmla="*/ 202 w 258"/>
                  <a:gd name="T11" fmla="*/ 303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8" h="303">
                    <a:moveTo>
                      <a:pt x="202" y="303"/>
                    </a:moveTo>
                    <a:lnTo>
                      <a:pt x="258" y="101"/>
                    </a:lnTo>
                    <a:lnTo>
                      <a:pt x="138" y="60"/>
                    </a:lnTo>
                    <a:lnTo>
                      <a:pt x="41" y="0"/>
                    </a:lnTo>
                    <a:lnTo>
                      <a:pt x="0" y="210"/>
                    </a:lnTo>
                    <a:lnTo>
                      <a:pt x="202" y="303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58" name="Freeform 1547"/>
              <p:cNvSpPr>
                <a:spLocks/>
              </p:cNvSpPr>
              <p:nvPr/>
            </p:nvSpPr>
            <p:spPr bwMode="auto">
              <a:xfrm>
                <a:off x="-1382" y="4448"/>
                <a:ext cx="86" cy="237"/>
              </a:xfrm>
              <a:custGeom>
                <a:avLst/>
                <a:gdLst>
                  <a:gd name="T0" fmla="*/ 60 w 82"/>
                  <a:gd name="T1" fmla="*/ 239 h 239"/>
                  <a:gd name="T2" fmla="*/ 75 w 82"/>
                  <a:gd name="T3" fmla="*/ 142 h 239"/>
                  <a:gd name="T4" fmla="*/ 60 w 82"/>
                  <a:gd name="T5" fmla="*/ 127 h 239"/>
                  <a:gd name="T6" fmla="*/ 82 w 82"/>
                  <a:gd name="T7" fmla="*/ 11 h 239"/>
                  <a:gd name="T8" fmla="*/ 48 w 82"/>
                  <a:gd name="T9" fmla="*/ 0 h 239"/>
                  <a:gd name="T10" fmla="*/ 0 w 82"/>
                  <a:gd name="T11" fmla="*/ 209 h 239"/>
                  <a:gd name="T12" fmla="*/ 60 w 82"/>
                  <a:gd name="T13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239">
                    <a:moveTo>
                      <a:pt x="60" y="239"/>
                    </a:moveTo>
                    <a:lnTo>
                      <a:pt x="75" y="142"/>
                    </a:lnTo>
                    <a:lnTo>
                      <a:pt x="60" y="127"/>
                    </a:lnTo>
                    <a:lnTo>
                      <a:pt x="82" y="11"/>
                    </a:lnTo>
                    <a:lnTo>
                      <a:pt x="48" y="0"/>
                    </a:lnTo>
                    <a:lnTo>
                      <a:pt x="0" y="209"/>
                    </a:lnTo>
                    <a:lnTo>
                      <a:pt x="60" y="239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59" name="Freeform 1548"/>
              <p:cNvSpPr>
                <a:spLocks/>
              </p:cNvSpPr>
              <p:nvPr/>
            </p:nvSpPr>
            <p:spPr bwMode="auto">
              <a:xfrm>
                <a:off x="-1441" y="4663"/>
                <a:ext cx="97" cy="145"/>
              </a:xfrm>
              <a:custGeom>
                <a:avLst/>
                <a:gdLst>
                  <a:gd name="T0" fmla="*/ 67 w 94"/>
                  <a:gd name="T1" fmla="*/ 146 h 146"/>
                  <a:gd name="T2" fmla="*/ 94 w 94"/>
                  <a:gd name="T3" fmla="*/ 34 h 146"/>
                  <a:gd name="T4" fmla="*/ 22 w 94"/>
                  <a:gd name="T5" fmla="*/ 0 h 146"/>
                  <a:gd name="T6" fmla="*/ 0 w 94"/>
                  <a:gd name="T7" fmla="*/ 124 h 146"/>
                  <a:gd name="T8" fmla="*/ 67 w 94"/>
                  <a:gd name="T9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146">
                    <a:moveTo>
                      <a:pt x="67" y="146"/>
                    </a:moveTo>
                    <a:lnTo>
                      <a:pt x="94" y="34"/>
                    </a:lnTo>
                    <a:lnTo>
                      <a:pt x="22" y="0"/>
                    </a:lnTo>
                    <a:lnTo>
                      <a:pt x="0" y="124"/>
                    </a:lnTo>
                    <a:lnTo>
                      <a:pt x="67" y="14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60" name="Freeform 1549"/>
              <p:cNvSpPr>
                <a:spLocks/>
              </p:cNvSpPr>
              <p:nvPr/>
            </p:nvSpPr>
            <p:spPr bwMode="auto">
              <a:xfrm>
                <a:off x="-1646" y="4819"/>
                <a:ext cx="280" cy="339"/>
              </a:xfrm>
              <a:custGeom>
                <a:avLst/>
                <a:gdLst>
                  <a:gd name="T0" fmla="*/ 139 w 281"/>
                  <a:gd name="T1" fmla="*/ 333 h 341"/>
                  <a:gd name="T2" fmla="*/ 161 w 281"/>
                  <a:gd name="T3" fmla="*/ 229 h 341"/>
                  <a:gd name="T4" fmla="*/ 228 w 281"/>
                  <a:gd name="T5" fmla="*/ 165 h 341"/>
                  <a:gd name="T6" fmla="*/ 262 w 281"/>
                  <a:gd name="T7" fmla="*/ 94 h 341"/>
                  <a:gd name="T8" fmla="*/ 281 w 281"/>
                  <a:gd name="T9" fmla="*/ 8 h 341"/>
                  <a:gd name="T10" fmla="*/ 225 w 281"/>
                  <a:gd name="T11" fmla="*/ 0 h 341"/>
                  <a:gd name="T12" fmla="*/ 225 w 281"/>
                  <a:gd name="T13" fmla="*/ 57 h 341"/>
                  <a:gd name="T14" fmla="*/ 150 w 281"/>
                  <a:gd name="T15" fmla="*/ 60 h 341"/>
                  <a:gd name="T16" fmla="*/ 120 w 281"/>
                  <a:gd name="T17" fmla="*/ 173 h 341"/>
                  <a:gd name="T18" fmla="*/ 41 w 281"/>
                  <a:gd name="T19" fmla="*/ 187 h 341"/>
                  <a:gd name="T20" fmla="*/ 0 w 281"/>
                  <a:gd name="T21" fmla="*/ 341 h 341"/>
                  <a:gd name="T22" fmla="*/ 139 w 281"/>
                  <a:gd name="T23" fmla="*/ 333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1" h="341">
                    <a:moveTo>
                      <a:pt x="139" y="333"/>
                    </a:moveTo>
                    <a:lnTo>
                      <a:pt x="161" y="229"/>
                    </a:lnTo>
                    <a:lnTo>
                      <a:pt x="228" y="165"/>
                    </a:lnTo>
                    <a:lnTo>
                      <a:pt x="262" y="94"/>
                    </a:lnTo>
                    <a:lnTo>
                      <a:pt x="281" y="8"/>
                    </a:lnTo>
                    <a:lnTo>
                      <a:pt x="225" y="0"/>
                    </a:lnTo>
                    <a:lnTo>
                      <a:pt x="225" y="57"/>
                    </a:lnTo>
                    <a:lnTo>
                      <a:pt x="150" y="60"/>
                    </a:lnTo>
                    <a:lnTo>
                      <a:pt x="120" y="173"/>
                    </a:lnTo>
                    <a:lnTo>
                      <a:pt x="41" y="187"/>
                    </a:lnTo>
                    <a:lnTo>
                      <a:pt x="0" y="341"/>
                    </a:lnTo>
                    <a:lnTo>
                      <a:pt x="139" y="333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61" name="Freeform 1550"/>
              <p:cNvSpPr>
                <a:spLocks/>
              </p:cNvSpPr>
              <p:nvPr/>
            </p:nvSpPr>
            <p:spPr bwMode="auto">
              <a:xfrm>
                <a:off x="-1673" y="4464"/>
                <a:ext cx="65" cy="97"/>
              </a:xfrm>
              <a:custGeom>
                <a:avLst/>
                <a:gdLst>
                  <a:gd name="T0" fmla="*/ 0 w 64"/>
                  <a:gd name="T1" fmla="*/ 86 h 97"/>
                  <a:gd name="T2" fmla="*/ 45 w 64"/>
                  <a:gd name="T3" fmla="*/ 97 h 97"/>
                  <a:gd name="T4" fmla="*/ 64 w 64"/>
                  <a:gd name="T5" fmla="*/ 11 h 97"/>
                  <a:gd name="T6" fmla="*/ 26 w 64"/>
                  <a:gd name="T7" fmla="*/ 0 h 97"/>
                  <a:gd name="T8" fmla="*/ 0 w 64"/>
                  <a:gd name="T9" fmla="*/ 8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97">
                    <a:moveTo>
                      <a:pt x="0" y="86"/>
                    </a:moveTo>
                    <a:lnTo>
                      <a:pt x="45" y="97"/>
                    </a:lnTo>
                    <a:lnTo>
                      <a:pt x="64" y="11"/>
                    </a:lnTo>
                    <a:lnTo>
                      <a:pt x="26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62" name="Freeform 1551"/>
              <p:cNvSpPr>
                <a:spLocks/>
              </p:cNvSpPr>
              <p:nvPr/>
            </p:nvSpPr>
            <p:spPr bwMode="auto">
              <a:xfrm>
                <a:off x="-1764" y="4577"/>
                <a:ext cx="135" cy="485"/>
              </a:xfrm>
              <a:custGeom>
                <a:avLst/>
                <a:gdLst>
                  <a:gd name="T0" fmla="*/ 93 w 138"/>
                  <a:gd name="T1" fmla="*/ 0 h 483"/>
                  <a:gd name="T2" fmla="*/ 0 w 138"/>
                  <a:gd name="T3" fmla="*/ 277 h 483"/>
                  <a:gd name="T4" fmla="*/ 11 w 138"/>
                  <a:gd name="T5" fmla="*/ 352 h 483"/>
                  <a:gd name="T6" fmla="*/ 71 w 138"/>
                  <a:gd name="T7" fmla="*/ 370 h 483"/>
                  <a:gd name="T8" fmla="*/ 78 w 138"/>
                  <a:gd name="T9" fmla="*/ 475 h 483"/>
                  <a:gd name="T10" fmla="*/ 119 w 138"/>
                  <a:gd name="T11" fmla="*/ 483 h 483"/>
                  <a:gd name="T12" fmla="*/ 138 w 138"/>
                  <a:gd name="T13" fmla="*/ 430 h 483"/>
                  <a:gd name="T14" fmla="*/ 123 w 138"/>
                  <a:gd name="T15" fmla="*/ 303 h 483"/>
                  <a:gd name="T16" fmla="*/ 108 w 138"/>
                  <a:gd name="T17" fmla="*/ 176 h 483"/>
                  <a:gd name="T18" fmla="*/ 138 w 138"/>
                  <a:gd name="T19" fmla="*/ 4 h 483"/>
                  <a:gd name="T20" fmla="*/ 93 w 138"/>
                  <a:gd name="T21" fmla="*/ 0 h 4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8" h="483">
                    <a:moveTo>
                      <a:pt x="93" y="0"/>
                    </a:moveTo>
                    <a:lnTo>
                      <a:pt x="0" y="277"/>
                    </a:lnTo>
                    <a:lnTo>
                      <a:pt x="11" y="352"/>
                    </a:lnTo>
                    <a:lnTo>
                      <a:pt x="71" y="370"/>
                    </a:lnTo>
                    <a:lnTo>
                      <a:pt x="78" y="475"/>
                    </a:lnTo>
                    <a:lnTo>
                      <a:pt x="119" y="483"/>
                    </a:lnTo>
                    <a:lnTo>
                      <a:pt x="138" y="430"/>
                    </a:lnTo>
                    <a:lnTo>
                      <a:pt x="123" y="303"/>
                    </a:lnTo>
                    <a:lnTo>
                      <a:pt x="108" y="176"/>
                    </a:lnTo>
                    <a:lnTo>
                      <a:pt x="138" y="4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63" name="Freeform 1552"/>
              <p:cNvSpPr>
                <a:spLocks/>
              </p:cNvSpPr>
              <p:nvPr/>
            </p:nvSpPr>
            <p:spPr bwMode="auto">
              <a:xfrm>
                <a:off x="-1613" y="4884"/>
                <a:ext cx="102" cy="86"/>
              </a:xfrm>
              <a:custGeom>
                <a:avLst/>
                <a:gdLst>
                  <a:gd name="T0" fmla="*/ 105 w 105"/>
                  <a:gd name="T1" fmla="*/ 8 h 90"/>
                  <a:gd name="T2" fmla="*/ 82 w 105"/>
                  <a:gd name="T3" fmla="*/ 90 h 90"/>
                  <a:gd name="T4" fmla="*/ 11 w 105"/>
                  <a:gd name="T5" fmla="*/ 82 h 90"/>
                  <a:gd name="T6" fmla="*/ 0 w 105"/>
                  <a:gd name="T7" fmla="*/ 0 h 90"/>
                  <a:gd name="T8" fmla="*/ 105 w 105"/>
                  <a:gd name="T9" fmla="*/ 8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90">
                    <a:moveTo>
                      <a:pt x="105" y="8"/>
                    </a:moveTo>
                    <a:lnTo>
                      <a:pt x="82" y="90"/>
                    </a:lnTo>
                    <a:lnTo>
                      <a:pt x="11" y="82"/>
                    </a:lnTo>
                    <a:lnTo>
                      <a:pt x="0" y="0"/>
                    </a:lnTo>
                    <a:lnTo>
                      <a:pt x="105" y="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64" name="Freeform 1553"/>
              <p:cNvSpPr>
                <a:spLocks/>
              </p:cNvSpPr>
              <p:nvPr/>
            </p:nvSpPr>
            <p:spPr bwMode="auto">
              <a:xfrm>
                <a:off x="-1630" y="4588"/>
                <a:ext cx="129" cy="285"/>
              </a:xfrm>
              <a:custGeom>
                <a:avLst/>
                <a:gdLst>
                  <a:gd name="T0" fmla="*/ 112 w 131"/>
                  <a:gd name="T1" fmla="*/ 288 h 288"/>
                  <a:gd name="T2" fmla="*/ 131 w 131"/>
                  <a:gd name="T3" fmla="*/ 205 h 288"/>
                  <a:gd name="T4" fmla="*/ 86 w 131"/>
                  <a:gd name="T5" fmla="*/ 190 h 288"/>
                  <a:gd name="T6" fmla="*/ 97 w 131"/>
                  <a:gd name="T7" fmla="*/ 134 h 288"/>
                  <a:gd name="T8" fmla="*/ 41 w 131"/>
                  <a:gd name="T9" fmla="*/ 123 h 288"/>
                  <a:gd name="T10" fmla="*/ 60 w 131"/>
                  <a:gd name="T11" fmla="*/ 11 h 288"/>
                  <a:gd name="T12" fmla="*/ 26 w 131"/>
                  <a:gd name="T13" fmla="*/ 0 h 288"/>
                  <a:gd name="T14" fmla="*/ 0 w 131"/>
                  <a:gd name="T15" fmla="*/ 183 h 288"/>
                  <a:gd name="T16" fmla="*/ 15 w 131"/>
                  <a:gd name="T17" fmla="*/ 276 h 288"/>
                  <a:gd name="T18" fmla="*/ 112 w 131"/>
                  <a:gd name="T19" fmla="*/ 288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1" h="288">
                    <a:moveTo>
                      <a:pt x="112" y="288"/>
                    </a:moveTo>
                    <a:lnTo>
                      <a:pt x="131" y="205"/>
                    </a:lnTo>
                    <a:lnTo>
                      <a:pt x="86" y="190"/>
                    </a:lnTo>
                    <a:lnTo>
                      <a:pt x="97" y="134"/>
                    </a:lnTo>
                    <a:lnTo>
                      <a:pt x="41" y="123"/>
                    </a:lnTo>
                    <a:lnTo>
                      <a:pt x="60" y="11"/>
                    </a:lnTo>
                    <a:lnTo>
                      <a:pt x="26" y="0"/>
                    </a:lnTo>
                    <a:lnTo>
                      <a:pt x="0" y="183"/>
                    </a:lnTo>
                    <a:lnTo>
                      <a:pt x="15" y="276"/>
                    </a:lnTo>
                    <a:lnTo>
                      <a:pt x="112" y="288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65" name="Freeform 1554"/>
              <p:cNvSpPr>
                <a:spLocks/>
              </p:cNvSpPr>
              <p:nvPr/>
            </p:nvSpPr>
            <p:spPr bwMode="auto">
              <a:xfrm>
                <a:off x="-1576" y="4593"/>
                <a:ext cx="145" cy="253"/>
              </a:xfrm>
              <a:custGeom>
                <a:avLst/>
                <a:gdLst>
                  <a:gd name="T0" fmla="*/ 146 w 146"/>
                  <a:gd name="T1" fmla="*/ 67 h 251"/>
                  <a:gd name="T2" fmla="*/ 124 w 146"/>
                  <a:gd name="T3" fmla="*/ 142 h 251"/>
                  <a:gd name="T4" fmla="*/ 120 w 146"/>
                  <a:gd name="T5" fmla="*/ 243 h 251"/>
                  <a:gd name="T6" fmla="*/ 90 w 146"/>
                  <a:gd name="T7" fmla="*/ 251 h 251"/>
                  <a:gd name="T8" fmla="*/ 90 w 146"/>
                  <a:gd name="T9" fmla="*/ 172 h 251"/>
                  <a:gd name="T10" fmla="*/ 38 w 146"/>
                  <a:gd name="T11" fmla="*/ 172 h 251"/>
                  <a:gd name="T12" fmla="*/ 56 w 146"/>
                  <a:gd name="T13" fmla="*/ 112 h 251"/>
                  <a:gd name="T14" fmla="*/ 0 w 146"/>
                  <a:gd name="T15" fmla="*/ 101 h 251"/>
                  <a:gd name="T16" fmla="*/ 12 w 146"/>
                  <a:gd name="T17" fmla="*/ 0 h 251"/>
                  <a:gd name="T18" fmla="*/ 146 w 146"/>
                  <a:gd name="T19" fmla="*/ 67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6" h="251">
                    <a:moveTo>
                      <a:pt x="146" y="67"/>
                    </a:moveTo>
                    <a:lnTo>
                      <a:pt x="124" y="142"/>
                    </a:lnTo>
                    <a:lnTo>
                      <a:pt x="120" y="243"/>
                    </a:lnTo>
                    <a:lnTo>
                      <a:pt x="90" y="251"/>
                    </a:lnTo>
                    <a:lnTo>
                      <a:pt x="90" y="172"/>
                    </a:lnTo>
                    <a:lnTo>
                      <a:pt x="38" y="172"/>
                    </a:lnTo>
                    <a:lnTo>
                      <a:pt x="56" y="112"/>
                    </a:lnTo>
                    <a:lnTo>
                      <a:pt x="0" y="101"/>
                    </a:lnTo>
                    <a:lnTo>
                      <a:pt x="12" y="0"/>
                    </a:lnTo>
                    <a:lnTo>
                      <a:pt x="146" y="67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66" name="Freeform 1555"/>
              <p:cNvSpPr>
                <a:spLocks/>
              </p:cNvSpPr>
              <p:nvPr/>
            </p:nvSpPr>
            <p:spPr bwMode="auto">
              <a:xfrm>
                <a:off x="-585" y="3128"/>
                <a:ext cx="258" cy="237"/>
              </a:xfrm>
              <a:custGeom>
                <a:avLst/>
                <a:gdLst>
                  <a:gd name="T0" fmla="*/ 168 w 262"/>
                  <a:gd name="T1" fmla="*/ 0 h 239"/>
                  <a:gd name="T2" fmla="*/ 198 w 262"/>
                  <a:gd name="T3" fmla="*/ 116 h 239"/>
                  <a:gd name="T4" fmla="*/ 262 w 262"/>
                  <a:gd name="T5" fmla="*/ 168 h 239"/>
                  <a:gd name="T6" fmla="*/ 205 w 262"/>
                  <a:gd name="T7" fmla="*/ 239 h 239"/>
                  <a:gd name="T8" fmla="*/ 134 w 262"/>
                  <a:gd name="T9" fmla="*/ 176 h 239"/>
                  <a:gd name="T10" fmla="*/ 123 w 262"/>
                  <a:gd name="T11" fmla="*/ 131 h 239"/>
                  <a:gd name="T12" fmla="*/ 18 w 262"/>
                  <a:gd name="T13" fmla="*/ 105 h 239"/>
                  <a:gd name="T14" fmla="*/ 0 w 262"/>
                  <a:gd name="T15" fmla="*/ 45 h 239"/>
                  <a:gd name="T16" fmla="*/ 168 w 262"/>
                  <a:gd name="T17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2" h="239">
                    <a:moveTo>
                      <a:pt x="168" y="0"/>
                    </a:moveTo>
                    <a:lnTo>
                      <a:pt x="198" y="116"/>
                    </a:lnTo>
                    <a:lnTo>
                      <a:pt x="262" y="168"/>
                    </a:lnTo>
                    <a:lnTo>
                      <a:pt x="205" y="239"/>
                    </a:lnTo>
                    <a:lnTo>
                      <a:pt x="134" y="176"/>
                    </a:lnTo>
                    <a:lnTo>
                      <a:pt x="123" y="131"/>
                    </a:lnTo>
                    <a:lnTo>
                      <a:pt x="18" y="105"/>
                    </a:lnTo>
                    <a:lnTo>
                      <a:pt x="0" y="45"/>
                    </a:lnTo>
                    <a:lnTo>
                      <a:pt x="168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67" name="Freeform 1556"/>
              <p:cNvSpPr>
                <a:spLocks/>
              </p:cNvSpPr>
              <p:nvPr/>
            </p:nvSpPr>
            <p:spPr bwMode="auto">
              <a:xfrm>
                <a:off x="-375" y="3128"/>
                <a:ext cx="156" cy="188"/>
              </a:xfrm>
              <a:custGeom>
                <a:avLst/>
                <a:gdLst>
                  <a:gd name="T0" fmla="*/ 79 w 153"/>
                  <a:gd name="T1" fmla="*/ 0 h 187"/>
                  <a:gd name="T2" fmla="*/ 153 w 153"/>
                  <a:gd name="T3" fmla="*/ 187 h 187"/>
                  <a:gd name="T4" fmla="*/ 105 w 153"/>
                  <a:gd name="T5" fmla="*/ 175 h 187"/>
                  <a:gd name="T6" fmla="*/ 34 w 153"/>
                  <a:gd name="T7" fmla="*/ 127 h 187"/>
                  <a:gd name="T8" fmla="*/ 0 w 153"/>
                  <a:gd name="T9" fmla="*/ 26 h 187"/>
                  <a:gd name="T10" fmla="*/ 79 w 153"/>
                  <a:gd name="T11" fmla="*/ 0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3" h="187">
                    <a:moveTo>
                      <a:pt x="79" y="0"/>
                    </a:moveTo>
                    <a:lnTo>
                      <a:pt x="153" y="187"/>
                    </a:lnTo>
                    <a:lnTo>
                      <a:pt x="105" y="175"/>
                    </a:lnTo>
                    <a:lnTo>
                      <a:pt x="34" y="127"/>
                    </a:lnTo>
                    <a:lnTo>
                      <a:pt x="0" y="26"/>
                    </a:ln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68" name="Freeform 1557"/>
              <p:cNvSpPr>
                <a:spLocks/>
              </p:cNvSpPr>
              <p:nvPr/>
            </p:nvSpPr>
            <p:spPr bwMode="auto">
              <a:xfrm>
                <a:off x="-402" y="3301"/>
                <a:ext cx="178" cy="404"/>
              </a:xfrm>
              <a:custGeom>
                <a:avLst/>
                <a:gdLst>
                  <a:gd name="T0" fmla="*/ 82 w 176"/>
                  <a:gd name="T1" fmla="*/ 0 h 400"/>
                  <a:gd name="T2" fmla="*/ 176 w 176"/>
                  <a:gd name="T3" fmla="*/ 59 h 400"/>
                  <a:gd name="T4" fmla="*/ 149 w 176"/>
                  <a:gd name="T5" fmla="*/ 108 h 400"/>
                  <a:gd name="T6" fmla="*/ 138 w 176"/>
                  <a:gd name="T7" fmla="*/ 362 h 400"/>
                  <a:gd name="T8" fmla="*/ 52 w 176"/>
                  <a:gd name="T9" fmla="*/ 400 h 400"/>
                  <a:gd name="T10" fmla="*/ 0 w 176"/>
                  <a:gd name="T11" fmla="*/ 295 h 400"/>
                  <a:gd name="T12" fmla="*/ 4 w 176"/>
                  <a:gd name="T13" fmla="*/ 160 h 400"/>
                  <a:gd name="T14" fmla="*/ 30 w 176"/>
                  <a:gd name="T15" fmla="*/ 59 h 400"/>
                  <a:gd name="T16" fmla="*/ 82 w 176"/>
                  <a:gd name="T17" fmla="*/ 0 h 4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6" h="400">
                    <a:moveTo>
                      <a:pt x="82" y="0"/>
                    </a:moveTo>
                    <a:lnTo>
                      <a:pt x="176" y="59"/>
                    </a:lnTo>
                    <a:lnTo>
                      <a:pt x="149" y="108"/>
                    </a:lnTo>
                    <a:lnTo>
                      <a:pt x="138" y="362"/>
                    </a:lnTo>
                    <a:lnTo>
                      <a:pt x="52" y="400"/>
                    </a:lnTo>
                    <a:lnTo>
                      <a:pt x="0" y="295"/>
                    </a:lnTo>
                    <a:lnTo>
                      <a:pt x="4" y="160"/>
                    </a:lnTo>
                    <a:lnTo>
                      <a:pt x="30" y="59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69" name="Freeform 1558"/>
              <p:cNvSpPr>
                <a:spLocks/>
              </p:cNvSpPr>
              <p:nvPr/>
            </p:nvSpPr>
            <p:spPr bwMode="auto">
              <a:xfrm>
                <a:off x="-257" y="3419"/>
                <a:ext cx="135" cy="323"/>
              </a:xfrm>
              <a:custGeom>
                <a:avLst/>
                <a:gdLst>
                  <a:gd name="T0" fmla="*/ 135 w 135"/>
                  <a:gd name="T1" fmla="*/ 183 h 325"/>
                  <a:gd name="T2" fmla="*/ 135 w 135"/>
                  <a:gd name="T3" fmla="*/ 273 h 325"/>
                  <a:gd name="T4" fmla="*/ 108 w 135"/>
                  <a:gd name="T5" fmla="*/ 310 h 325"/>
                  <a:gd name="T6" fmla="*/ 41 w 135"/>
                  <a:gd name="T7" fmla="*/ 325 h 325"/>
                  <a:gd name="T8" fmla="*/ 0 w 135"/>
                  <a:gd name="T9" fmla="*/ 306 h 325"/>
                  <a:gd name="T10" fmla="*/ 30 w 135"/>
                  <a:gd name="T11" fmla="*/ 217 h 325"/>
                  <a:gd name="T12" fmla="*/ 22 w 135"/>
                  <a:gd name="T13" fmla="*/ 71 h 325"/>
                  <a:gd name="T14" fmla="*/ 37 w 135"/>
                  <a:gd name="T15" fmla="*/ 0 h 325"/>
                  <a:gd name="T16" fmla="*/ 135 w 135"/>
                  <a:gd name="T17" fmla="*/ 183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5" h="325">
                    <a:moveTo>
                      <a:pt x="135" y="183"/>
                    </a:moveTo>
                    <a:lnTo>
                      <a:pt x="135" y="273"/>
                    </a:lnTo>
                    <a:lnTo>
                      <a:pt x="108" y="310"/>
                    </a:lnTo>
                    <a:lnTo>
                      <a:pt x="41" y="325"/>
                    </a:lnTo>
                    <a:lnTo>
                      <a:pt x="0" y="306"/>
                    </a:lnTo>
                    <a:lnTo>
                      <a:pt x="30" y="217"/>
                    </a:lnTo>
                    <a:lnTo>
                      <a:pt x="22" y="71"/>
                    </a:lnTo>
                    <a:lnTo>
                      <a:pt x="37" y="0"/>
                    </a:lnTo>
                    <a:lnTo>
                      <a:pt x="135" y="183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70" name="Freeform 1559"/>
              <p:cNvSpPr>
                <a:spLocks/>
              </p:cNvSpPr>
              <p:nvPr/>
            </p:nvSpPr>
            <p:spPr bwMode="auto">
              <a:xfrm>
                <a:off x="-252" y="3182"/>
                <a:ext cx="404" cy="468"/>
              </a:xfrm>
              <a:custGeom>
                <a:avLst/>
                <a:gdLst>
                  <a:gd name="T0" fmla="*/ 401 w 401"/>
                  <a:gd name="T1" fmla="*/ 284 h 467"/>
                  <a:gd name="T2" fmla="*/ 326 w 401"/>
                  <a:gd name="T3" fmla="*/ 247 h 467"/>
                  <a:gd name="T4" fmla="*/ 311 w 401"/>
                  <a:gd name="T5" fmla="*/ 191 h 467"/>
                  <a:gd name="T6" fmla="*/ 285 w 401"/>
                  <a:gd name="T7" fmla="*/ 179 h 467"/>
                  <a:gd name="T8" fmla="*/ 244 w 401"/>
                  <a:gd name="T9" fmla="*/ 176 h 467"/>
                  <a:gd name="T10" fmla="*/ 202 w 401"/>
                  <a:gd name="T11" fmla="*/ 209 h 467"/>
                  <a:gd name="T12" fmla="*/ 143 w 401"/>
                  <a:gd name="T13" fmla="*/ 187 h 467"/>
                  <a:gd name="T14" fmla="*/ 101 w 401"/>
                  <a:gd name="T15" fmla="*/ 153 h 467"/>
                  <a:gd name="T16" fmla="*/ 101 w 401"/>
                  <a:gd name="T17" fmla="*/ 101 h 467"/>
                  <a:gd name="T18" fmla="*/ 49 w 401"/>
                  <a:gd name="T19" fmla="*/ 0 h 467"/>
                  <a:gd name="T20" fmla="*/ 0 w 401"/>
                  <a:gd name="T21" fmla="*/ 19 h 467"/>
                  <a:gd name="T22" fmla="*/ 49 w 401"/>
                  <a:gd name="T23" fmla="*/ 135 h 467"/>
                  <a:gd name="T24" fmla="*/ 53 w 401"/>
                  <a:gd name="T25" fmla="*/ 206 h 467"/>
                  <a:gd name="T26" fmla="*/ 90 w 401"/>
                  <a:gd name="T27" fmla="*/ 322 h 467"/>
                  <a:gd name="T28" fmla="*/ 180 w 401"/>
                  <a:gd name="T29" fmla="*/ 467 h 467"/>
                  <a:gd name="T30" fmla="*/ 401 w 401"/>
                  <a:gd name="T31" fmla="*/ 284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01" h="467">
                    <a:moveTo>
                      <a:pt x="401" y="284"/>
                    </a:moveTo>
                    <a:lnTo>
                      <a:pt x="326" y="247"/>
                    </a:lnTo>
                    <a:lnTo>
                      <a:pt x="311" y="191"/>
                    </a:lnTo>
                    <a:lnTo>
                      <a:pt x="285" y="179"/>
                    </a:lnTo>
                    <a:lnTo>
                      <a:pt x="244" y="176"/>
                    </a:lnTo>
                    <a:lnTo>
                      <a:pt x="202" y="209"/>
                    </a:lnTo>
                    <a:lnTo>
                      <a:pt x="143" y="187"/>
                    </a:lnTo>
                    <a:lnTo>
                      <a:pt x="101" y="153"/>
                    </a:lnTo>
                    <a:lnTo>
                      <a:pt x="101" y="101"/>
                    </a:lnTo>
                    <a:lnTo>
                      <a:pt x="49" y="0"/>
                    </a:lnTo>
                    <a:lnTo>
                      <a:pt x="0" y="19"/>
                    </a:lnTo>
                    <a:lnTo>
                      <a:pt x="49" y="135"/>
                    </a:lnTo>
                    <a:lnTo>
                      <a:pt x="53" y="206"/>
                    </a:lnTo>
                    <a:lnTo>
                      <a:pt x="90" y="322"/>
                    </a:lnTo>
                    <a:lnTo>
                      <a:pt x="180" y="467"/>
                    </a:lnTo>
                    <a:lnTo>
                      <a:pt x="401" y="284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71" name="Freeform 1560"/>
              <p:cNvSpPr>
                <a:spLocks/>
              </p:cNvSpPr>
              <p:nvPr/>
            </p:nvSpPr>
            <p:spPr bwMode="auto">
              <a:xfrm>
                <a:off x="-768" y="-533"/>
                <a:ext cx="361" cy="264"/>
              </a:xfrm>
              <a:custGeom>
                <a:avLst/>
                <a:gdLst>
                  <a:gd name="T0" fmla="*/ 183 w 362"/>
                  <a:gd name="T1" fmla="*/ 262 h 262"/>
                  <a:gd name="T2" fmla="*/ 216 w 362"/>
                  <a:gd name="T3" fmla="*/ 179 h 262"/>
                  <a:gd name="T4" fmla="*/ 269 w 362"/>
                  <a:gd name="T5" fmla="*/ 202 h 262"/>
                  <a:gd name="T6" fmla="*/ 362 w 362"/>
                  <a:gd name="T7" fmla="*/ 168 h 262"/>
                  <a:gd name="T8" fmla="*/ 310 w 362"/>
                  <a:gd name="T9" fmla="*/ 135 h 262"/>
                  <a:gd name="T10" fmla="*/ 362 w 362"/>
                  <a:gd name="T11" fmla="*/ 49 h 262"/>
                  <a:gd name="T12" fmla="*/ 246 w 362"/>
                  <a:gd name="T13" fmla="*/ 0 h 262"/>
                  <a:gd name="T14" fmla="*/ 190 w 362"/>
                  <a:gd name="T15" fmla="*/ 105 h 262"/>
                  <a:gd name="T16" fmla="*/ 59 w 362"/>
                  <a:gd name="T17" fmla="*/ 45 h 262"/>
                  <a:gd name="T18" fmla="*/ 0 w 362"/>
                  <a:gd name="T19" fmla="*/ 168 h 262"/>
                  <a:gd name="T20" fmla="*/ 183 w 362"/>
                  <a:gd name="T21" fmla="*/ 262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2" h="262">
                    <a:moveTo>
                      <a:pt x="183" y="262"/>
                    </a:moveTo>
                    <a:lnTo>
                      <a:pt x="216" y="179"/>
                    </a:lnTo>
                    <a:lnTo>
                      <a:pt x="269" y="202"/>
                    </a:lnTo>
                    <a:lnTo>
                      <a:pt x="362" y="168"/>
                    </a:lnTo>
                    <a:lnTo>
                      <a:pt x="310" y="135"/>
                    </a:lnTo>
                    <a:lnTo>
                      <a:pt x="362" y="49"/>
                    </a:lnTo>
                    <a:lnTo>
                      <a:pt x="246" y="0"/>
                    </a:lnTo>
                    <a:lnTo>
                      <a:pt x="190" y="105"/>
                    </a:lnTo>
                    <a:lnTo>
                      <a:pt x="59" y="45"/>
                    </a:lnTo>
                    <a:lnTo>
                      <a:pt x="0" y="168"/>
                    </a:lnTo>
                    <a:lnTo>
                      <a:pt x="183" y="262"/>
                    </a:lnTo>
                    <a:close/>
                  </a:path>
                </a:pathLst>
              </a:custGeom>
              <a:solidFill>
                <a:srgbClr val="DDC6A3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72" name="Freeform 1561"/>
              <p:cNvSpPr>
                <a:spLocks/>
              </p:cNvSpPr>
              <p:nvPr/>
            </p:nvSpPr>
            <p:spPr bwMode="auto">
              <a:xfrm>
                <a:off x="803" y="2191"/>
                <a:ext cx="188" cy="151"/>
              </a:xfrm>
              <a:custGeom>
                <a:avLst/>
                <a:gdLst>
                  <a:gd name="T0" fmla="*/ 187 w 187"/>
                  <a:gd name="T1" fmla="*/ 56 h 149"/>
                  <a:gd name="T2" fmla="*/ 150 w 187"/>
                  <a:gd name="T3" fmla="*/ 0 h 149"/>
                  <a:gd name="T4" fmla="*/ 0 w 187"/>
                  <a:gd name="T5" fmla="*/ 75 h 149"/>
                  <a:gd name="T6" fmla="*/ 38 w 187"/>
                  <a:gd name="T7" fmla="*/ 149 h 149"/>
                  <a:gd name="T8" fmla="*/ 187 w 187"/>
                  <a:gd name="T9" fmla="*/ 5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7" h="149">
                    <a:moveTo>
                      <a:pt x="187" y="56"/>
                    </a:moveTo>
                    <a:lnTo>
                      <a:pt x="150" y="0"/>
                    </a:lnTo>
                    <a:lnTo>
                      <a:pt x="0" y="75"/>
                    </a:lnTo>
                    <a:lnTo>
                      <a:pt x="38" y="149"/>
                    </a:lnTo>
                    <a:lnTo>
                      <a:pt x="187" y="56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73" name="Freeform 1562"/>
              <p:cNvSpPr>
                <a:spLocks/>
              </p:cNvSpPr>
              <p:nvPr/>
            </p:nvSpPr>
            <p:spPr bwMode="auto">
              <a:xfrm>
                <a:off x="1379" y="2025"/>
                <a:ext cx="339" cy="210"/>
              </a:xfrm>
              <a:custGeom>
                <a:avLst/>
                <a:gdLst>
                  <a:gd name="T0" fmla="*/ 337 w 337"/>
                  <a:gd name="T1" fmla="*/ 56 h 210"/>
                  <a:gd name="T2" fmla="*/ 303 w 337"/>
                  <a:gd name="T3" fmla="*/ 0 h 210"/>
                  <a:gd name="T4" fmla="*/ 0 w 337"/>
                  <a:gd name="T5" fmla="*/ 169 h 210"/>
                  <a:gd name="T6" fmla="*/ 23 w 337"/>
                  <a:gd name="T7" fmla="*/ 210 h 210"/>
                  <a:gd name="T8" fmla="*/ 195 w 337"/>
                  <a:gd name="T9" fmla="*/ 131 h 210"/>
                  <a:gd name="T10" fmla="*/ 243 w 337"/>
                  <a:gd name="T11" fmla="*/ 75 h 210"/>
                  <a:gd name="T12" fmla="*/ 337 w 337"/>
                  <a:gd name="T13" fmla="*/ 5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7" h="210">
                    <a:moveTo>
                      <a:pt x="337" y="56"/>
                    </a:moveTo>
                    <a:lnTo>
                      <a:pt x="303" y="0"/>
                    </a:lnTo>
                    <a:lnTo>
                      <a:pt x="0" y="169"/>
                    </a:lnTo>
                    <a:lnTo>
                      <a:pt x="23" y="210"/>
                    </a:lnTo>
                    <a:lnTo>
                      <a:pt x="195" y="131"/>
                    </a:lnTo>
                    <a:lnTo>
                      <a:pt x="243" y="75"/>
                    </a:lnTo>
                    <a:lnTo>
                      <a:pt x="337" y="56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74" name="Freeform 1563"/>
              <p:cNvSpPr>
                <a:spLocks/>
              </p:cNvSpPr>
              <p:nvPr/>
            </p:nvSpPr>
            <p:spPr bwMode="auto">
              <a:xfrm>
                <a:off x="1401" y="2095"/>
                <a:ext cx="312" cy="264"/>
              </a:xfrm>
              <a:custGeom>
                <a:avLst/>
                <a:gdLst>
                  <a:gd name="T0" fmla="*/ 48 w 310"/>
                  <a:gd name="T1" fmla="*/ 262 h 262"/>
                  <a:gd name="T2" fmla="*/ 145 w 310"/>
                  <a:gd name="T3" fmla="*/ 180 h 262"/>
                  <a:gd name="T4" fmla="*/ 224 w 310"/>
                  <a:gd name="T5" fmla="*/ 135 h 262"/>
                  <a:gd name="T6" fmla="*/ 310 w 310"/>
                  <a:gd name="T7" fmla="*/ 8 h 262"/>
                  <a:gd name="T8" fmla="*/ 235 w 310"/>
                  <a:gd name="T9" fmla="*/ 0 h 262"/>
                  <a:gd name="T10" fmla="*/ 175 w 310"/>
                  <a:gd name="T11" fmla="*/ 71 h 262"/>
                  <a:gd name="T12" fmla="*/ 0 w 310"/>
                  <a:gd name="T13" fmla="*/ 150 h 262"/>
                  <a:gd name="T14" fmla="*/ 48 w 310"/>
                  <a:gd name="T15" fmla="*/ 262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0" h="262">
                    <a:moveTo>
                      <a:pt x="48" y="262"/>
                    </a:moveTo>
                    <a:lnTo>
                      <a:pt x="145" y="180"/>
                    </a:lnTo>
                    <a:lnTo>
                      <a:pt x="224" y="135"/>
                    </a:lnTo>
                    <a:lnTo>
                      <a:pt x="310" y="8"/>
                    </a:lnTo>
                    <a:lnTo>
                      <a:pt x="235" y="0"/>
                    </a:lnTo>
                    <a:lnTo>
                      <a:pt x="175" y="71"/>
                    </a:lnTo>
                    <a:lnTo>
                      <a:pt x="0" y="150"/>
                    </a:lnTo>
                    <a:lnTo>
                      <a:pt x="48" y="26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75" name="Freeform 1564"/>
              <p:cNvSpPr>
                <a:spLocks/>
              </p:cNvSpPr>
              <p:nvPr/>
            </p:nvSpPr>
            <p:spPr bwMode="auto">
              <a:xfrm>
                <a:off x="1083" y="2288"/>
                <a:ext cx="210" cy="188"/>
              </a:xfrm>
              <a:custGeom>
                <a:avLst/>
                <a:gdLst>
                  <a:gd name="T0" fmla="*/ 150 w 213"/>
                  <a:gd name="T1" fmla="*/ 135 h 187"/>
                  <a:gd name="T2" fmla="*/ 213 w 213"/>
                  <a:gd name="T3" fmla="*/ 45 h 187"/>
                  <a:gd name="T4" fmla="*/ 179 w 213"/>
                  <a:gd name="T5" fmla="*/ 19 h 187"/>
                  <a:gd name="T6" fmla="*/ 168 w 213"/>
                  <a:gd name="T7" fmla="*/ 37 h 187"/>
                  <a:gd name="T8" fmla="*/ 127 w 213"/>
                  <a:gd name="T9" fmla="*/ 0 h 187"/>
                  <a:gd name="T10" fmla="*/ 0 w 213"/>
                  <a:gd name="T11" fmla="*/ 71 h 187"/>
                  <a:gd name="T12" fmla="*/ 75 w 213"/>
                  <a:gd name="T13" fmla="*/ 187 h 187"/>
                  <a:gd name="T14" fmla="*/ 150 w 213"/>
                  <a:gd name="T15" fmla="*/ 135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3" h="187">
                    <a:moveTo>
                      <a:pt x="150" y="135"/>
                    </a:moveTo>
                    <a:lnTo>
                      <a:pt x="213" y="45"/>
                    </a:lnTo>
                    <a:lnTo>
                      <a:pt x="179" y="19"/>
                    </a:lnTo>
                    <a:lnTo>
                      <a:pt x="168" y="37"/>
                    </a:lnTo>
                    <a:lnTo>
                      <a:pt x="127" y="0"/>
                    </a:lnTo>
                    <a:lnTo>
                      <a:pt x="0" y="71"/>
                    </a:lnTo>
                    <a:lnTo>
                      <a:pt x="75" y="187"/>
                    </a:lnTo>
                    <a:lnTo>
                      <a:pt x="150" y="135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76" name="Freeform 1565"/>
              <p:cNvSpPr>
                <a:spLocks/>
              </p:cNvSpPr>
              <p:nvPr/>
            </p:nvSpPr>
            <p:spPr bwMode="auto">
              <a:xfrm>
                <a:off x="1153" y="2208"/>
                <a:ext cx="275" cy="350"/>
              </a:xfrm>
              <a:custGeom>
                <a:avLst/>
                <a:gdLst>
                  <a:gd name="T0" fmla="*/ 273 w 273"/>
                  <a:gd name="T1" fmla="*/ 150 h 345"/>
                  <a:gd name="T2" fmla="*/ 202 w 273"/>
                  <a:gd name="T3" fmla="*/ 0 h 345"/>
                  <a:gd name="T4" fmla="*/ 63 w 273"/>
                  <a:gd name="T5" fmla="*/ 75 h 345"/>
                  <a:gd name="T6" fmla="*/ 93 w 273"/>
                  <a:gd name="T7" fmla="*/ 101 h 345"/>
                  <a:gd name="T8" fmla="*/ 108 w 273"/>
                  <a:gd name="T9" fmla="*/ 90 h 345"/>
                  <a:gd name="T10" fmla="*/ 142 w 273"/>
                  <a:gd name="T11" fmla="*/ 131 h 345"/>
                  <a:gd name="T12" fmla="*/ 86 w 273"/>
                  <a:gd name="T13" fmla="*/ 214 h 345"/>
                  <a:gd name="T14" fmla="*/ 0 w 273"/>
                  <a:gd name="T15" fmla="*/ 266 h 345"/>
                  <a:gd name="T16" fmla="*/ 33 w 273"/>
                  <a:gd name="T17" fmla="*/ 345 h 345"/>
                  <a:gd name="T18" fmla="*/ 273 w 273"/>
                  <a:gd name="T19" fmla="*/ 150 h 3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3" h="345">
                    <a:moveTo>
                      <a:pt x="273" y="150"/>
                    </a:moveTo>
                    <a:lnTo>
                      <a:pt x="202" y="0"/>
                    </a:lnTo>
                    <a:lnTo>
                      <a:pt x="63" y="75"/>
                    </a:lnTo>
                    <a:lnTo>
                      <a:pt x="93" y="101"/>
                    </a:lnTo>
                    <a:lnTo>
                      <a:pt x="108" y="90"/>
                    </a:lnTo>
                    <a:lnTo>
                      <a:pt x="142" y="131"/>
                    </a:lnTo>
                    <a:lnTo>
                      <a:pt x="86" y="214"/>
                    </a:lnTo>
                    <a:lnTo>
                      <a:pt x="0" y="266"/>
                    </a:lnTo>
                    <a:lnTo>
                      <a:pt x="33" y="345"/>
                    </a:lnTo>
                    <a:lnTo>
                      <a:pt x="273" y="15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77" name="Freeform 1566"/>
              <p:cNvSpPr>
                <a:spLocks/>
              </p:cNvSpPr>
              <p:nvPr/>
            </p:nvSpPr>
            <p:spPr bwMode="auto">
              <a:xfrm>
                <a:off x="884" y="2504"/>
                <a:ext cx="307" cy="248"/>
              </a:xfrm>
              <a:custGeom>
                <a:avLst/>
                <a:gdLst>
                  <a:gd name="T0" fmla="*/ 306 w 306"/>
                  <a:gd name="T1" fmla="*/ 60 h 247"/>
                  <a:gd name="T2" fmla="*/ 273 w 306"/>
                  <a:gd name="T3" fmla="*/ 0 h 247"/>
                  <a:gd name="T4" fmla="*/ 0 w 306"/>
                  <a:gd name="T5" fmla="*/ 150 h 247"/>
                  <a:gd name="T6" fmla="*/ 71 w 306"/>
                  <a:gd name="T7" fmla="*/ 247 h 247"/>
                  <a:gd name="T8" fmla="*/ 306 w 306"/>
                  <a:gd name="T9" fmla="*/ 6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6" h="247">
                    <a:moveTo>
                      <a:pt x="306" y="60"/>
                    </a:moveTo>
                    <a:lnTo>
                      <a:pt x="273" y="0"/>
                    </a:lnTo>
                    <a:lnTo>
                      <a:pt x="0" y="150"/>
                    </a:lnTo>
                    <a:lnTo>
                      <a:pt x="71" y="247"/>
                    </a:lnTo>
                    <a:lnTo>
                      <a:pt x="306" y="6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78" name="Freeform 1567"/>
              <p:cNvSpPr>
                <a:spLocks/>
              </p:cNvSpPr>
              <p:nvPr/>
            </p:nvSpPr>
            <p:spPr bwMode="auto">
              <a:xfrm>
                <a:off x="798" y="2477"/>
                <a:ext cx="156" cy="156"/>
              </a:xfrm>
              <a:custGeom>
                <a:avLst/>
                <a:gdLst>
                  <a:gd name="T0" fmla="*/ 71 w 154"/>
                  <a:gd name="T1" fmla="*/ 0 h 157"/>
                  <a:gd name="T2" fmla="*/ 154 w 154"/>
                  <a:gd name="T3" fmla="*/ 120 h 157"/>
                  <a:gd name="T4" fmla="*/ 83 w 154"/>
                  <a:gd name="T5" fmla="*/ 157 h 157"/>
                  <a:gd name="T6" fmla="*/ 0 w 154"/>
                  <a:gd name="T7" fmla="*/ 34 h 157"/>
                  <a:gd name="T8" fmla="*/ 71 w 154"/>
                  <a:gd name="T9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157">
                    <a:moveTo>
                      <a:pt x="71" y="0"/>
                    </a:moveTo>
                    <a:lnTo>
                      <a:pt x="154" y="120"/>
                    </a:lnTo>
                    <a:lnTo>
                      <a:pt x="83" y="157"/>
                    </a:lnTo>
                    <a:lnTo>
                      <a:pt x="0" y="34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79" name="Freeform 1568"/>
              <p:cNvSpPr>
                <a:spLocks/>
              </p:cNvSpPr>
              <p:nvPr/>
            </p:nvSpPr>
            <p:spPr bwMode="auto">
              <a:xfrm>
                <a:off x="879" y="2369"/>
                <a:ext cx="269" cy="221"/>
              </a:xfrm>
              <a:custGeom>
                <a:avLst/>
                <a:gdLst>
                  <a:gd name="T0" fmla="*/ 269 w 269"/>
                  <a:gd name="T1" fmla="*/ 120 h 221"/>
                  <a:gd name="T2" fmla="*/ 194 w 269"/>
                  <a:gd name="T3" fmla="*/ 0 h 221"/>
                  <a:gd name="T4" fmla="*/ 0 w 269"/>
                  <a:gd name="T5" fmla="*/ 98 h 221"/>
                  <a:gd name="T6" fmla="*/ 82 w 269"/>
                  <a:gd name="T7" fmla="*/ 221 h 221"/>
                  <a:gd name="T8" fmla="*/ 269 w 269"/>
                  <a:gd name="T9" fmla="*/ 12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9" h="221">
                    <a:moveTo>
                      <a:pt x="269" y="120"/>
                    </a:moveTo>
                    <a:lnTo>
                      <a:pt x="194" y="0"/>
                    </a:lnTo>
                    <a:lnTo>
                      <a:pt x="0" y="98"/>
                    </a:lnTo>
                    <a:lnTo>
                      <a:pt x="82" y="221"/>
                    </a:lnTo>
                    <a:lnTo>
                      <a:pt x="269" y="12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80" name="Freeform 1569"/>
              <p:cNvSpPr>
                <a:spLocks/>
              </p:cNvSpPr>
              <p:nvPr/>
            </p:nvSpPr>
            <p:spPr bwMode="auto">
              <a:xfrm>
                <a:off x="1735" y="1427"/>
                <a:ext cx="183" cy="194"/>
              </a:xfrm>
              <a:custGeom>
                <a:avLst/>
                <a:gdLst>
                  <a:gd name="T0" fmla="*/ 184 w 184"/>
                  <a:gd name="T1" fmla="*/ 123 h 190"/>
                  <a:gd name="T2" fmla="*/ 154 w 184"/>
                  <a:gd name="T3" fmla="*/ 190 h 190"/>
                  <a:gd name="T4" fmla="*/ 49 w 184"/>
                  <a:gd name="T5" fmla="*/ 149 h 190"/>
                  <a:gd name="T6" fmla="*/ 64 w 184"/>
                  <a:gd name="T7" fmla="*/ 104 h 190"/>
                  <a:gd name="T8" fmla="*/ 0 w 184"/>
                  <a:gd name="T9" fmla="*/ 63 h 190"/>
                  <a:gd name="T10" fmla="*/ 8 w 184"/>
                  <a:gd name="T11" fmla="*/ 0 h 190"/>
                  <a:gd name="T12" fmla="*/ 184 w 184"/>
                  <a:gd name="T13" fmla="*/ 123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4" h="190">
                    <a:moveTo>
                      <a:pt x="184" y="123"/>
                    </a:moveTo>
                    <a:lnTo>
                      <a:pt x="154" y="190"/>
                    </a:lnTo>
                    <a:lnTo>
                      <a:pt x="49" y="149"/>
                    </a:lnTo>
                    <a:lnTo>
                      <a:pt x="64" y="104"/>
                    </a:lnTo>
                    <a:lnTo>
                      <a:pt x="0" y="63"/>
                    </a:lnTo>
                    <a:lnTo>
                      <a:pt x="8" y="0"/>
                    </a:lnTo>
                    <a:lnTo>
                      <a:pt x="184" y="123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81" name="Freeform 1570"/>
              <p:cNvSpPr>
                <a:spLocks/>
              </p:cNvSpPr>
              <p:nvPr/>
            </p:nvSpPr>
            <p:spPr bwMode="auto">
              <a:xfrm>
                <a:off x="852" y="2278"/>
                <a:ext cx="199" cy="151"/>
              </a:xfrm>
              <a:custGeom>
                <a:avLst/>
                <a:gdLst>
                  <a:gd name="T0" fmla="*/ 198 w 198"/>
                  <a:gd name="T1" fmla="*/ 75 h 153"/>
                  <a:gd name="T2" fmla="*/ 150 w 198"/>
                  <a:gd name="T3" fmla="*/ 0 h 153"/>
                  <a:gd name="T4" fmla="*/ 0 w 198"/>
                  <a:gd name="T5" fmla="*/ 82 h 153"/>
                  <a:gd name="T6" fmla="*/ 49 w 198"/>
                  <a:gd name="T7" fmla="*/ 153 h 153"/>
                  <a:gd name="T8" fmla="*/ 198 w 198"/>
                  <a:gd name="T9" fmla="*/ 75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8" h="153">
                    <a:moveTo>
                      <a:pt x="198" y="75"/>
                    </a:moveTo>
                    <a:lnTo>
                      <a:pt x="150" y="0"/>
                    </a:lnTo>
                    <a:lnTo>
                      <a:pt x="0" y="82"/>
                    </a:lnTo>
                    <a:lnTo>
                      <a:pt x="49" y="153"/>
                    </a:lnTo>
                    <a:lnTo>
                      <a:pt x="198" y="7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82" name="Freeform 1571"/>
              <p:cNvSpPr>
                <a:spLocks/>
              </p:cNvSpPr>
              <p:nvPr/>
            </p:nvSpPr>
            <p:spPr bwMode="auto">
              <a:xfrm>
                <a:off x="260" y="2068"/>
                <a:ext cx="511" cy="242"/>
              </a:xfrm>
              <a:custGeom>
                <a:avLst/>
                <a:gdLst>
                  <a:gd name="T0" fmla="*/ 508 w 508"/>
                  <a:gd name="T1" fmla="*/ 0 h 247"/>
                  <a:gd name="T2" fmla="*/ 504 w 508"/>
                  <a:gd name="T3" fmla="*/ 41 h 247"/>
                  <a:gd name="T4" fmla="*/ 437 w 508"/>
                  <a:gd name="T5" fmla="*/ 75 h 247"/>
                  <a:gd name="T6" fmla="*/ 299 w 508"/>
                  <a:gd name="T7" fmla="*/ 112 h 247"/>
                  <a:gd name="T8" fmla="*/ 258 w 508"/>
                  <a:gd name="T9" fmla="*/ 161 h 247"/>
                  <a:gd name="T10" fmla="*/ 0 w 508"/>
                  <a:gd name="T11" fmla="*/ 247 h 247"/>
                  <a:gd name="T12" fmla="*/ 59 w 508"/>
                  <a:gd name="T13" fmla="*/ 146 h 247"/>
                  <a:gd name="T14" fmla="*/ 508 w 508"/>
                  <a:gd name="T15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8" h="247">
                    <a:moveTo>
                      <a:pt x="508" y="0"/>
                    </a:moveTo>
                    <a:lnTo>
                      <a:pt x="504" y="41"/>
                    </a:lnTo>
                    <a:lnTo>
                      <a:pt x="437" y="75"/>
                    </a:lnTo>
                    <a:lnTo>
                      <a:pt x="299" y="112"/>
                    </a:lnTo>
                    <a:lnTo>
                      <a:pt x="258" y="161"/>
                    </a:lnTo>
                    <a:lnTo>
                      <a:pt x="0" y="247"/>
                    </a:lnTo>
                    <a:lnTo>
                      <a:pt x="59" y="146"/>
                    </a:lnTo>
                    <a:lnTo>
                      <a:pt x="508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83" name="Freeform 1572"/>
              <p:cNvSpPr>
                <a:spLocks/>
              </p:cNvSpPr>
              <p:nvPr/>
            </p:nvSpPr>
            <p:spPr bwMode="auto">
              <a:xfrm>
                <a:off x="777" y="2035"/>
                <a:ext cx="124" cy="86"/>
              </a:xfrm>
              <a:custGeom>
                <a:avLst/>
                <a:gdLst>
                  <a:gd name="T0" fmla="*/ 123 w 123"/>
                  <a:gd name="T1" fmla="*/ 33 h 86"/>
                  <a:gd name="T2" fmla="*/ 112 w 123"/>
                  <a:gd name="T3" fmla="*/ 0 h 86"/>
                  <a:gd name="T4" fmla="*/ 4 w 123"/>
                  <a:gd name="T5" fmla="*/ 37 h 86"/>
                  <a:gd name="T6" fmla="*/ 0 w 123"/>
                  <a:gd name="T7" fmla="*/ 86 h 86"/>
                  <a:gd name="T8" fmla="*/ 123 w 123"/>
                  <a:gd name="T9" fmla="*/ 3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86">
                    <a:moveTo>
                      <a:pt x="123" y="33"/>
                    </a:moveTo>
                    <a:lnTo>
                      <a:pt x="112" y="0"/>
                    </a:lnTo>
                    <a:lnTo>
                      <a:pt x="4" y="37"/>
                    </a:lnTo>
                    <a:lnTo>
                      <a:pt x="0" y="86"/>
                    </a:lnTo>
                    <a:lnTo>
                      <a:pt x="123" y="33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84" name="Freeform 1573"/>
              <p:cNvSpPr>
                <a:spLocks/>
              </p:cNvSpPr>
              <p:nvPr/>
            </p:nvSpPr>
            <p:spPr bwMode="auto">
              <a:xfrm>
                <a:off x="1019" y="2202"/>
                <a:ext cx="151" cy="135"/>
              </a:xfrm>
              <a:custGeom>
                <a:avLst/>
                <a:gdLst>
                  <a:gd name="T0" fmla="*/ 146 w 146"/>
                  <a:gd name="T1" fmla="*/ 82 h 135"/>
                  <a:gd name="T2" fmla="*/ 90 w 146"/>
                  <a:gd name="T3" fmla="*/ 0 h 135"/>
                  <a:gd name="T4" fmla="*/ 0 w 146"/>
                  <a:gd name="T5" fmla="*/ 64 h 135"/>
                  <a:gd name="T6" fmla="*/ 45 w 146"/>
                  <a:gd name="T7" fmla="*/ 135 h 135"/>
                  <a:gd name="T8" fmla="*/ 146 w 146"/>
                  <a:gd name="T9" fmla="*/ 82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135">
                    <a:moveTo>
                      <a:pt x="146" y="82"/>
                    </a:moveTo>
                    <a:lnTo>
                      <a:pt x="90" y="0"/>
                    </a:lnTo>
                    <a:lnTo>
                      <a:pt x="0" y="64"/>
                    </a:lnTo>
                    <a:lnTo>
                      <a:pt x="45" y="135"/>
                    </a:lnTo>
                    <a:lnTo>
                      <a:pt x="146" y="82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85" name="Freeform 1574"/>
              <p:cNvSpPr>
                <a:spLocks/>
              </p:cNvSpPr>
              <p:nvPr/>
            </p:nvSpPr>
            <p:spPr bwMode="auto">
              <a:xfrm>
                <a:off x="1126" y="2165"/>
                <a:ext cx="124" cy="118"/>
              </a:xfrm>
              <a:custGeom>
                <a:avLst/>
                <a:gdLst>
                  <a:gd name="T0" fmla="*/ 123 w 123"/>
                  <a:gd name="T1" fmla="*/ 78 h 120"/>
                  <a:gd name="T2" fmla="*/ 78 w 123"/>
                  <a:gd name="T3" fmla="*/ 0 h 120"/>
                  <a:gd name="T4" fmla="*/ 0 w 123"/>
                  <a:gd name="T5" fmla="*/ 45 h 120"/>
                  <a:gd name="T6" fmla="*/ 45 w 123"/>
                  <a:gd name="T7" fmla="*/ 120 h 120"/>
                  <a:gd name="T8" fmla="*/ 123 w 123"/>
                  <a:gd name="T9" fmla="*/ 78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120">
                    <a:moveTo>
                      <a:pt x="123" y="78"/>
                    </a:moveTo>
                    <a:lnTo>
                      <a:pt x="78" y="0"/>
                    </a:lnTo>
                    <a:lnTo>
                      <a:pt x="0" y="45"/>
                    </a:lnTo>
                    <a:lnTo>
                      <a:pt x="45" y="120"/>
                    </a:lnTo>
                    <a:lnTo>
                      <a:pt x="123" y="78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86" name="Freeform 1575"/>
              <p:cNvSpPr>
                <a:spLocks/>
              </p:cNvSpPr>
              <p:nvPr/>
            </p:nvSpPr>
            <p:spPr bwMode="auto">
              <a:xfrm>
                <a:off x="712" y="2283"/>
                <a:ext cx="113" cy="108"/>
              </a:xfrm>
              <a:custGeom>
                <a:avLst/>
                <a:gdLst>
                  <a:gd name="T0" fmla="*/ 112 w 112"/>
                  <a:gd name="T1" fmla="*/ 63 h 108"/>
                  <a:gd name="T2" fmla="*/ 74 w 112"/>
                  <a:gd name="T3" fmla="*/ 0 h 108"/>
                  <a:gd name="T4" fmla="*/ 0 w 112"/>
                  <a:gd name="T5" fmla="*/ 29 h 108"/>
                  <a:gd name="T6" fmla="*/ 33 w 112"/>
                  <a:gd name="T7" fmla="*/ 108 h 108"/>
                  <a:gd name="T8" fmla="*/ 112 w 112"/>
                  <a:gd name="T9" fmla="*/ 63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108">
                    <a:moveTo>
                      <a:pt x="112" y="63"/>
                    </a:moveTo>
                    <a:lnTo>
                      <a:pt x="74" y="0"/>
                    </a:lnTo>
                    <a:lnTo>
                      <a:pt x="0" y="29"/>
                    </a:lnTo>
                    <a:lnTo>
                      <a:pt x="33" y="108"/>
                    </a:lnTo>
                    <a:lnTo>
                      <a:pt x="112" y="63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87" name="Freeform 1576"/>
              <p:cNvSpPr>
                <a:spLocks/>
              </p:cNvSpPr>
              <p:nvPr/>
            </p:nvSpPr>
            <p:spPr bwMode="auto">
              <a:xfrm>
                <a:off x="766" y="2364"/>
                <a:ext cx="118" cy="118"/>
              </a:xfrm>
              <a:custGeom>
                <a:avLst/>
                <a:gdLst>
                  <a:gd name="T0" fmla="*/ 115 w 115"/>
                  <a:gd name="T1" fmla="*/ 75 h 120"/>
                  <a:gd name="T2" fmla="*/ 74 w 115"/>
                  <a:gd name="T3" fmla="*/ 0 h 120"/>
                  <a:gd name="T4" fmla="*/ 0 w 115"/>
                  <a:gd name="T5" fmla="*/ 36 h 120"/>
                  <a:gd name="T6" fmla="*/ 32 w 115"/>
                  <a:gd name="T7" fmla="*/ 120 h 120"/>
                  <a:gd name="T8" fmla="*/ 115 w 115"/>
                  <a:gd name="T9" fmla="*/ 75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120">
                    <a:moveTo>
                      <a:pt x="115" y="75"/>
                    </a:moveTo>
                    <a:lnTo>
                      <a:pt x="74" y="0"/>
                    </a:lnTo>
                    <a:lnTo>
                      <a:pt x="0" y="36"/>
                    </a:lnTo>
                    <a:lnTo>
                      <a:pt x="32" y="120"/>
                    </a:lnTo>
                    <a:lnTo>
                      <a:pt x="115" y="7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88" name="Freeform 1577"/>
              <p:cNvSpPr>
                <a:spLocks/>
              </p:cNvSpPr>
              <p:nvPr/>
            </p:nvSpPr>
            <p:spPr bwMode="auto">
              <a:xfrm>
                <a:off x="1229" y="2121"/>
                <a:ext cx="140" cy="102"/>
              </a:xfrm>
              <a:custGeom>
                <a:avLst/>
                <a:gdLst>
                  <a:gd name="T0" fmla="*/ 142 w 142"/>
                  <a:gd name="T1" fmla="*/ 57 h 98"/>
                  <a:gd name="T2" fmla="*/ 105 w 142"/>
                  <a:gd name="T3" fmla="*/ 0 h 98"/>
                  <a:gd name="T4" fmla="*/ 0 w 142"/>
                  <a:gd name="T5" fmla="*/ 34 h 98"/>
                  <a:gd name="T6" fmla="*/ 45 w 142"/>
                  <a:gd name="T7" fmla="*/ 98 h 98"/>
                  <a:gd name="T8" fmla="*/ 142 w 142"/>
                  <a:gd name="T9" fmla="*/ 5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98">
                    <a:moveTo>
                      <a:pt x="142" y="57"/>
                    </a:moveTo>
                    <a:lnTo>
                      <a:pt x="105" y="0"/>
                    </a:lnTo>
                    <a:lnTo>
                      <a:pt x="0" y="34"/>
                    </a:lnTo>
                    <a:lnTo>
                      <a:pt x="45" y="98"/>
                    </a:lnTo>
                    <a:lnTo>
                      <a:pt x="142" y="57"/>
                    </a:lnTo>
                    <a:close/>
                  </a:path>
                </a:pathLst>
              </a:custGeom>
              <a:solidFill>
                <a:srgbClr val="CEBEEC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89" name="Freeform 1578"/>
              <p:cNvSpPr>
                <a:spLocks/>
              </p:cNvSpPr>
              <p:nvPr/>
            </p:nvSpPr>
            <p:spPr bwMode="auto">
              <a:xfrm>
                <a:off x="1530" y="1992"/>
                <a:ext cx="135" cy="92"/>
              </a:xfrm>
              <a:custGeom>
                <a:avLst/>
                <a:gdLst>
                  <a:gd name="T0" fmla="*/ 134 w 134"/>
                  <a:gd name="T1" fmla="*/ 19 h 93"/>
                  <a:gd name="T2" fmla="*/ 116 w 134"/>
                  <a:gd name="T3" fmla="*/ 0 h 93"/>
                  <a:gd name="T4" fmla="*/ 0 w 134"/>
                  <a:gd name="T5" fmla="*/ 19 h 93"/>
                  <a:gd name="T6" fmla="*/ 7 w 134"/>
                  <a:gd name="T7" fmla="*/ 93 h 93"/>
                  <a:gd name="T8" fmla="*/ 134 w 134"/>
                  <a:gd name="T9" fmla="*/ 19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93">
                    <a:moveTo>
                      <a:pt x="134" y="19"/>
                    </a:moveTo>
                    <a:lnTo>
                      <a:pt x="116" y="0"/>
                    </a:lnTo>
                    <a:lnTo>
                      <a:pt x="0" y="19"/>
                    </a:lnTo>
                    <a:lnTo>
                      <a:pt x="7" y="93"/>
                    </a:lnTo>
                    <a:lnTo>
                      <a:pt x="134" y="19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90" name="Freeform 1579"/>
              <p:cNvSpPr>
                <a:spLocks/>
              </p:cNvSpPr>
              <p:nvPr/>
            </p:nvSpPr>
            <p:spPr bwMode="auto">
              <a:xfrm>
                <a:off x="1336" y="2025"/>
                <a:ext cx="183" cy="151"/>
              </a:xfrm>
              <a:custGeom>
                <a:avLst/>
                <a:gdLst>
                  <a:gd name="T0" fmla="*/ 184 w 184"/>
                  <a:gd name="T1" fmla="*/ 72 h 150"/>
                  <a:gd name="T2" fmla="*/ 161 w 184"/>
                  <a:gd name="T3" fmla="*/ 0 h 150"/>
                  <a:gd name="T4" fmla="*/ 0 w 184"/>
                  <a:gd name="T5" fmla="*/ 83 h 150"/>
                  <a:gd name="T6" fmla="*/ 41 w 184"/>
                  <a:gd name="T7" fmla="*/ 150 h 150"/>
                  <a:gd name="T8" fmla="*/ 86 w 184"/>
                  <a:gd name="T9" fmla="*/ 131 h 150"/>
                  <a:gd name="T10" fmla="*/ 68 w 184"/>
                  <a:gd name="T11" fmla="*/ 83 h 150"/>
                  <a:gd name="T12" fmla="*/ 112 w 184"/>
                  <a:gd name="T13" fmla="*/ 57 h 150"/>
                  <a:gd name="T14" fmla="*/ 146 w 184"/>
                  <a:gd name="T15" fmla="*/ 87 h 150"/>
                  <a:gd name="T16" fmla="*/ 184 w 184"/>
                  <a:gd name="T17" fmla="*/ 72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150">
                    <a:moveTo>
                      <a:pt x="184" y="72"/>
                    </a:moveTo>
                    <a:lnTo>
                      <a:pt x="161" y="0"/>
                    </a:lnTo>
                    <a:lnTo>
                      <a:pt x="0" y="83"/>
                    </a:lnTo>
                    <a:lnTo>
                      <a:pt x="41" y="150"/>
                    </a:lnTo>
                    <a:lnTo>
                      <a:pt x="86" y="131"/>
                    </a:lnTo>
                    <a:lnTo>
                      <a:pt x="68" y="83"/>
                    </a:lnTo>
                    <a:lnTo>
                      <a:pt x="112" y="57"/>
                    </a:lnTo>
                    <a:lnTo>
                      <a:pt x="146" y="87"/>
                    </a:lnTo>
                    <a:lnTo>
                      <a:pt x="184" y="72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91" name="Freeform 1580"/>
              <p:cNvSpPr>
                <a:spLocks/>
              </p:cNvSpPr>
              <p:nvPr/>
            </p:nvSpPr>
            <p:spPr bwMode="auto">
              <a:xfrm>
                <a:off x="1406" y="2078"/>
                <a:ext cx="75" cy="75"/>
              </a:xfrm>
              <a:custGeom>
                <a:avLst/>
                <a:gdLst>
                  <a:gd name="T0" fmla="*/ 18 w 78"/>
                  <a:gd name="T1" fmla="*/ 74 h 74"/>
                  <a:gd name="T2" fmla="*/ 0 w 78"/>
                  <a:gd name="T3" fmla="*/ 26 h 74"/>
                  <a:gd name="T4" fmla="*/ 44 w 78"/>
                  <a:gd name="T5" fmla="*/ 0 h 74"/>
                  <a:gd name="T6" fmla="*/ 78 w 78"/>
                  <a:gd name="T7" fmla="*/ 30 h 74"/>
                  <a:gd name="T8" fmla="*/ 18 w 78"/>
                  <a:gd name="T9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74">
                    <a:moveTo>
                      <a:pt x="18" y="74"/>
                    </a:moveTo>
                    <a:lnTo>
                      <a:pt x="0" y="26"/>
                    </a:lnTo>
                    <a:lnTo>
                      <a:pt x="44" y="0"/>
                    </a:lnTo>
                    <a:lnTo>
                      <a:pt x="78" y="30"/>
                    </a:lnTo>
                    <a:lnTo>
                      <a:pt x="18" y="74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92" name="Freeform 1581"/>
              <p:cNvSpPr>
                <a:spLocks/>
              </p:cNvSpPr>
              <p:nvPr/>
            </p:nvSpPr>
            <p:spPr bwMode="auto">
              <a:xfrm>
                <a:off x="680" y="2407"/>
                <a:ext cx="108" cy="97"/>
              </a:xfrm>
              <a:custGeom>
                <a:avLst/>
                <a:gdLst>
                  <a:gd name="T0" fmla="*/ 112 w 112"/>
                  <a:gd name="T1" fmla="*/ 86 h 97"/>
                  <a:gd name="T2" fmla="*/ 71 w 112"/>
                  <a:gd name="T3" fmla="*/ 0 h 97"/>
                  <a:gd name="T4" fmla="*/ 0 w 112"/>
                  <a:gd name="T5" fmla="*/ 3 h 97"/>
                  <a:gd name="T6" fmla="*/ 60 w 112"/>
                  <a:gd name="T7" fmla="*/ 97 h 97"/>
                  <a:gd name="T8" fmla="*/ 112 w 112"/>
                  <a:gd name="T9" fmla="*/ 8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2" h="97">
                    <a:moveTo>
                      <a:pt x="112" y="86"/>
                    </a:moveTo>
                    <a:lnTo>
                      <a:pt x="71" y="0"/>
                    </a:lnTo>
                    <a:lnTo>
                      <a:pt x="0" y="3"/>
                    </a:lnTo>
                    <a:lnTo>
                      <a:pt x="60" y="97"/>
                    </a:lnTo>
                    <a:lnTo>
                      <a:pt x="112" y="86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93" name="Freeform 1582"/>
              <p:cNvSpPr>
                <a:spLocks/>
              </p:cNvSpPr>
              <p:nvPr/>
            </p:nvSpPr>
            <p:spPr bwMode="auto">
              <a:xfrm>
                <a:off x="642" y="2321"/>
                <a:ext cx="92" cy="75"/>
              </a:xfrm>
              <a:custGeom>
                <a:avLst/>
                <a:gdLst>
                  <a:gd name="T0" fmla="*/ 38 w 90"/>
                  <a:gd name="T1" fmla="*/ 67 h 79"/>
                  <a:gd name="T2" fmla="*/ 90 w 90"/>
                  <a:gd name="T3" fmla="*/ 79 h 79"/>
                  <a:gd name="T4" fmla="*/ 53 w 90"/>
                  <a:gd name="T5" fmla="*/ 7 h 79"/>
                  <a:gd name="T6" fmla="*/ 0 w 90"/>
                  <a:gd name="T7" fmla="*/ 0 h 79"/>
                  <a:gd name="T8" fmla="*/ 38 w 90"/>
                  <a:gd name="T9" fmla="*/ 67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38" y="67"/>
                    </a:moveTo>
                    <a:lnTo>
                      <a:pt x="90" y="79"/>
                    </a:lnTo>
                    <a:lnTo>
                      <a:pt x="53" y="7"/>
                    </a:lnTo>
                    <a:lnTo>
                      <a:pt x="0" y="0"/>
                    </a:lnTo>
                    <a:lnTo>
                      <a:pt x="38" y="67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94" name="Freeform 1583"/>
              <p:cNvSpPr>
                <a:spLocks/>
              </p:cNvSpPr>
              <p:nvPr/>
            </p:nvSpPr>
            <p:spPr bwMode="auto">
              <a:xfrm>
                <a:off x="-795" y="2568"/>
                <a:ext cx="167" cy="172"/>
              </a:xfrm>
              <a:custGeom>
                <a:avLst/>
                <a:gdLst>
                  <a:gd name="T0" fmla="*/ 52 w 168"/>
                  <a:gd name="T1" fmla="*/ 138 h 172"/>
                  <a:gd name="T2" fmla="*/ 149 w 168"/>
                  <a:gd name="T3" fmla="*/ 67 h 172"/>
                  <a:gd name="T4" fmla="*/ 168 w 168"/>
                  <a:gd name="T5" fmla="*/ 4 h 172"/>
                  <a:gd name="T6" fmla="*/ 105 w 168"/>
                  <a:gd name="T7" fmla="*/ 0 h 172"/>
                  <a:gd name="T8" fmla="*/ 48 w 168"/>
                  <a:gd name="T9" fmla="*/ 12 h 172"/>
                  <a:gd name="T10" fmla="*/ 56 w 168"/>
                  <a:gd name="T11" fmla="*/ 71 h 172"/>
                  <a:gd name="T12" fmla="*/ 4 w 168"/>
                  <a:gd name="T13" fmla="*/ 116 h 172"/>
                  <a:gd name="T14" fmla="*/ 0 w 168"/>
                  <a:gd name="T15" fmla="*/ 172 h 172"/>
                  <a:gd name="T16" fmla="*/ 52 w 168"/>
                  <a:gd name="T17" fmla="*/ 138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8" h="172">
                    <a:moveTo>
                      <a:pt x="52" y="138"/>
                    </a:moveTo>
                    <a:lnTo>
                      <a:pt x="149" y="67"/>
                    </a:lnTo>
                    <a:lnTo>
                      <a:pt x="168" y="4"/>
                    </a:lnTo>
                    <a:lnTo>
                      <a:pt x="105" y="0"/>
                    </a:lnTo>
                    <a:lnTo>
                      <a:pt x="48" y="12"/>
                    </a:lnTo>
                    <a:lnTo>
                      <a:pt x="56" y="71"/>
                    </a:lnTo>
                    <a:lnTo>
                      <a:pt x="4" y="116"/>
                    </a:lnTo>
                    <a:lnTo>
                      <a:pt x="0" y="172"/>
                    </a:lnTo>
                    <a:lnTo>
                      <a:pt x="52" y="138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95" name="Freeform 1584"/>
              <p:cNvSpPr>
                <a:spLocks/>
              </p:cNvSpPr>
              <p:nvPr/>
            </p:nvSpPr>
            <p:spPr bwMode="auto">
              <a:xfrm>
                <a:off x="389" y="2730"/>
                <a:ext cx="350" cy="549"/>
              </a:xfrm>
              <a:custGeom>
                <a:avLst/>
                <a:gdLst>
                  <a:gd name="T0" fmla="*/ 93 w 352"/>
                  <a:gd name="T1" fmla="*/ 513 h 550"/>
                  <a:gd name="T2" fmla="*/ 123 w 352"/>
                  <a:gd name="T3" fmla="*/ 460 h 550"/>
                  <a:gd name="T4" fmla="*/ 224 w 352"/>
                  <a:gd name="T5" fmla="*/ 404 h 550"/>
                  <a:gd name="T6" fmla="*/ 352 w 352"/>
                  <a:gd name="T7" fmla="*/ 281 h 550"/>
                  <a:gd name="T8" fmla="*/ 325 w 352"/>
                  <a:gd name="T9" fmla="*/ 262 h 550"/>
                  <a:gd name="T10" fmla="*/ 284 w 352"/>
                  <a:gd name="T11" fmla="*/ 262 h 550"/>
                  <a:gd name="T12" fmla="*/ 284 w 352"/>
                  <a:gd name="T13" fmla="*/ 135 h 550"/>
                  <a:gd name="T14" fmla="*/ 292 w 352"/>
                  <a:gd name="T15" fmla="*/ 83 h 550"/>
                  <a:gd name="T16" fmla="*/ 329 w 352"/>
                  <a:gd name="T17" fmla="*/ 4 h 550"/>
                  <a:gd name="T18" fmla="*/ 281 w 352"/>
                  <a:gd name="T19" fmla="*/ 0 h 550"/>
                  <a:gd name="T20" fmla="*/ 247 w 352"/>
                  <a:gd name="T21" fmla="*/ 53 h 550"/>
                  <a:gd name="T22" fmla="*/ 213 w 352"/>
                  <a:gd name="T23" fmla="*/ 75 h 550"/>
                  <a:gd name="T24" fmla="*/ 209 w 352"/>
                  <a:gd name="T25" fmla="*/ 131 h 550"/>
                  <a:gd name="T26" fmla="*/ 202 w 352"/>
                  <a:gd name="T27" fmla="*/ 195 h 550"/>
                  <a:gd name="T28" fmla="*/ 150 w 352"/>
                  <a:gd name="T29" fmla="*/ 229 h 550"/>
                  <a:gd name="T30" fmla="*/ 127 w 352"/>
                  <a:gd name="T31" fmla="*/ 326 h 550"/>
                  <a:gd name="T32" fmla="*/ 108 w 352"/>
                  <a:gd name="T33" fmla="*/ 378 h 550"/>
                  <a:gd name="T34" fmla="*/ 41 w 352"/>
                  <a:gd name="T35" fmla="*/ 442 h 550"/>
                  <a:gd name="T36" fmla="*/ 0 w 352"/>
                  <a:gd name="T37" fmla="*/ 550 h 550"/>
                  <a:gd name="T38" fmla="*/ 93 w 352"/>
                  <a:gd name="T39" fmla="*/ 513 h 5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52" h="550">
                    <a:moveTo>
                      <a:pt x="93" y="513"/>
                    </a:moveTo>
                    <a:lnTo>
                      <a:pt x="123" y="460"/>
                    </a:lnTo>
                    <a:lnTo>
                      <a:pt x="224" y="404"/>
                    </a:lnTo>
                    <a:lnTo>
                      <a:pt x="352" y="281"/>
                    </a:lnTo>
                    <a:lnTo>
                      <a:pt x="325" y="262"/>
                    </a:lnTo>
                    <a:lnTo>
                      <a:pt x="284" y="262"/>
                    </a:lnTo>
                    <a:lnTo>
                      <a:pt x="284" y="135"/>
                    </a:lnTo>
                    <a:lnTo>
                      <a:pt x="292" y="83"/>
                    </a:lnTo>
                    <a:lnTo>
                      <a:pt x="329" y="4"/>
                    </a:lnTo>
                    <a:lnTo>
                      <a:pt x="281" y="0"/>
                    </a:lnTo>
                    <a:lnTo>
                      <a:pt x="247" y="53"/>
                    </a:lnTo>
                    <a:lnTo>
                      <a:pt x="213" y="75"/>
                    </a:lnTo>
                    <a:lnTo>
                      <a:pt x="209" y="131"/>
                    </a:lnTo>
                    <a:lnTo>
                      <a:pt x="202" y="195"/>
                    </a:lnTo>
                    <a:lnTo>
                      <a:pt x="150" y="229"/>
                    </a:lnTo>
                    <a:lnTo>
                      <a:pt x="127" y="326"/>
                    </a:lnTo>
                    <a:lnTo>
                      <a:pt x="108" y="378"/>
                    </a:lnTo>
                    <a:lnTo>
                      <a:pt x="41" y="442"/>
                    </a:lnTo>
                    <a:lnTo>
                      <a:pt x="0" y="550"/>
                    </a:lnTo>
                    <a:lnTo>
                      <a:pt x="93" y="513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96" name="Freeform 1585"/>
              <p:cNvSpPr>
                <a:spLocks/>
              </p:cNvSpPr>
              <p:nvPr/>
            </p:nvSpPr>
            <p:spPr bwMode="auto">
              <a:xfrm>
                <a:off x="276" y="2725"/>
                <a:ext cx="323" cy="555"/>
              </a:xfrm>
              <a:custGeom>
                <a:avLst/>
                <a:gdLst>
                  <a:gd name="T0" fmla="*/ 41 w 321"/>
                  <a:gd name="T1" fmla="*/ 378 h 557"/>
                  <a:gd name="T2" fmla="*/ 30 w 321"/>
                  <a:gd name="T3" fmla="*/ 464 h 557"/>
                  <a:gd name="T4" fmla="*/ 56 w 321"/>
                  <a:gd name="T5" fmla="*/ 557 h 557"/>
                  <a:gd name="T6" fmla="*/ 112 w 321"/>
                  <a:gd name="T7" fmla="*/ 542 h 557"/>
                  <a:gd name="T8" fmla="*/ 153 w 321"/>
                  <a:gd name="T9" fmla="*/ 438 h 557"/>
                  <a:gd name="T10" fmla="*/ 213 w 321"/>
                  <a:gd name="T11" fmla="*/ 389 h 557"/>
                  <a:gd name="T12" fmla="*/ 239 w 321"/>
                  <a:gd name="T13" fmla="*/ 310 h 557"/>
                  <a:gd name="T14" fmla="*/ 220 w 321"/>
                  <a:gd name="T15" fmla="*/ 295 h 557"/>
                  <a:gd name="T16" fmla="*/ 157 w 321"/>
                  <a:gd name="T17" fmla="*/ 344 h 557"/>
                  <a:gd name="T18" fmla="*/ 119 w 321"/>
                  <a:gd name="T19" fmla="*/ 277 h 557"/>
                  <a:gd name="T20" fmla="*/ 168 w 321"/>
                  <a:gd name="T21" fmla="*/ 239 h 557"/>
                  <a:gd name="T22" fmla="*/ 239 w 321"/>
                  <a:gd name="T23" fmla="*/ 135 h 557"/>
                  <a:gd name="T24" fmla="*/ 280 w 321"/>
                  <a:gd name="T25" fmla="*/ 157 h 557"/>
                  <a:gd name="T26" fmla="*/ 321 w 321"/>
                  <a:gd name="T27" fmla="*/ 120 h 557"/>
                  <a:gd name="T28" fmla="*/ 314 w 321"/>
                  <a:gd name="T29" fmla="*/ 82 h 557"/>
                  <a:gd name="T30" fmla="*/ 224 w 321"/>
                  <a:gd name="T31" fmla="*/ 0 h 557"/>
                  <a:gd name="T32" fmla="*/ 108 w 321"/>
                  <a:gd name="T33" fmla="*/ 101 h 557"/>
                  <a:gd name="T34" fmla="*/ 119 w 321"/>
                  <a:gd name="T35" fmla="*/ 142 h 557"/>
                  <a:gd name="T36" fmla="*/ 0 w 321"/>
                  <a:gd name="T37" fmla="*/ 191 h 557"/>
                  <a:gd name="T38" fmla="*/ 41 w 321"/>
                  <a:gd name="T39" fmla="*/ 378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21" h="557">
                    <a:moveTo>
                      <a:pt x="41" y="378"/>
                    </a:moveTo>
                    <a:lnTo>
                      <a:pt x="30" y="464"/>
                    </a:lnTo>
                    <a:lnTo>
                      <a:pt x="56" y="557"/>
                    </a:lnTo>
                    <a:lnTo>
                      <a:pt x="112" y="542"/>
                    </a:lnTo>
                    <a:lnTo>
                      <a:pt x="153" y="438"/>
                    </a:lnTo>
                    <a:lnTo>
                      <a:pt x="213" y="389"/>
                    </a:lnTo>
                    <a:lnTo>
                      <a:pt x="239" y="310"/>
                    </a:lnTo>
                    <a:lnTo>
                      <a:pt x="220" y="295"/>
                    </a:lnTo>
                    <a:lnTo>
                      <a:pt x="157" y="344"/>
                    </a:lnTo>
                    <a:lnTo>
                      <a:pt x="119" y="277"/>
                    </a:lnTo>
                    <a:lnTo>
                      <a:pt x="168" y="239"/>
                    </a:lnTo>
                    <a:lnTo>
                      <a:pt x="239" y="135"/>
                    </a:lnTo>
                    <a:lnTo>
                      <a:pt x="280" y="157"/>
                    </a:lnTo>
                    <a:lnTo>
                      <a:pt x="321" y="120"/>
                    </a:lnTo>
                    <a:lnTo>
                      <a:pt x="314" y="82"/>
                    </a:lnTo>
                    <a:lnTo>
                      <a:pt x="224" y="0"/>
                    </a:lnTo>
                    <a:lnTo>
                      <a:pt x="108" y="101"/>
                    </a:lnTo>
                    <a:lnTo>
                      <a:pt x="119" y="142"/>
                    </a:lnTo>
                    <a:lnTo>
                      <a:pt x="0" y="191"/>
                    </a:lnTo>
                    <a:lnTo>
                      <a:pt x="41" y="378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97" name="Freeform 1586"/>
              <p:cNvSpPr>
                <a:spLocks/>
              </p:cNvSpPr>
              <p:nvPr/>
            </p:nvSpPr>
            <p:spPr bwMode="auto">
              <a:xfrm>
                <a:off x="454" y="2854"/>
                <a:ext cx="92" cy="135"/>
              </a:xfrm>
              <a:custGeom>
                <a:avLst/>
                <a:gdLst>
                  <a:gd name="T0" fmla="*/ 90 w 90"/>
                  <a:gd name="T1" fmla="*/ 26 h 134"/>
                  <a:gd name="T2" fmla="*/ 71 w 90"/>
                  <a:gd name="T3" fmla="*/ 0 h 134"/>
                  <a:gd name="T4" fmla="*/ 0 w 90"/>
                  <a:gd name="T5" fmla="*/ 112 h 134"/>
                  <a:gd name="T6" fmla="*/ 19 w 90"/>
                  <a:gd name="T7" fmla="*/ 134 h 134"/>
                  <a:gd name="T8" fmla="*/ 90 w 90"/>
                  <a:gd name="T9" fmla="*/ 26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34">
                    <a:moveTo>
                      <a:pt x="90" y="26"/>
                    </a:moveTo>
                    <a:lnTo>
                      <a:pt x="71" y="0"/>
                    </a:lnTo>
                    <a:lnTo>
                      <a:pt x="0" y="112"/>
                    </a:lnTo>
                    <a:lnTo>
                      <a:pt x="19" y="134"/>
                    </a:lnTo>
                    <a:lnTo>
                      <a:pt x="90" y="26"/>
                    </a:lnTo>
                    <a:close/>
                  </a:path>
                </a:pathLst>
              </a:custGeom>
              <a:solidFill>
                <a:srgbClr val="CDCDCD"/>
              </a:solidFill>
              <a:ln w="0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98" name="Freeform 1587"/>
              <p:cNvSpPr>
                <a:spLocks/>
              </p:cNvSpPr>
              <p:nvPr/>
            </p:nvSpPr>
            <p:spPr bwMode="auto">
              <a:xfrm>
                <a:off x="524" y="2536"/>
                <a:ext cx="312" cy="264"/>
              </a:xfrm>
              <a:custGeom>
                <a:avLst/>
                <a:gdLst>
                  <a:gd name="T0" fmla="*/ 123 w 310"/>
                  <a:gd name="T1" fmla="*/ 213 h 265"/>
                  <a:gd name="T2" fmla="*/ 138 w 310"/>
                  <a:gd name="T3" fmla="*/ 168 h 265"/>
                  <a:gd name="T4" fmla="*/ 168 w 310"/>
                  <a:gd name="T5" fmla="*/ 138 h 265"/>
                  <a:gd name="T6" fmla="*/ 288 w 310"/>
                  <a:gd name="T7" fmla="*/ 142 h 265"/>
                  <a:gd name="T8" fmla="*/ 310 w 310"/>
                  <a:gd name="T9" fmla="*/ 97 h 265"/>
                  <a:gd name="T10" fmla="*/ 239 w 310"/>
                  <a:gd name="T11" fmla="*/ 0 h 265"/>
                  <a:gd name="T12" fmla="*/ 157 w 310"/>
                  <a:gd name="T13" fmla="*/ 30 h 265"/>
                  <a:gd name="T14" fmla="*/ 0 w 310"/>
                  <a:gd name="T15" fmla="*/ 179 h 265"/>
                  <a:gd name="T16" fmla="*/ 71 w 310"/>
                  <a:gd name="T17" fmla="*/ 265 h 265"/>
                  <a:gd name="T18" fmla="*/ 123 w 310"/>
                  <a:gd name="T19" fmla="*/ 213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0" h="265">
                    <a:moveTo>
                      <a:pt x="123" y="213"/>
                    </a:moveTo>
                    <a:lnTo>
                      <a:pt x="138" y="168"/>
                    </a:lnTo>
                    <a:lnTo>
                      <a:pt x="168" y="138"/>
                    </a:lnTo>
                    <a:lnTo>
                      <a:pt x="288" y="142"/>
                    </a:lnTo>
                    <a:lnTo>
                      <a:pt x="310" y="97"/>
                    </a:lnTo>
                    <a:lnTo>
                      <a:pt x="239" y="0"/>
                    </a:lnTo>
                    <a:lnTo>
                      <a:pt x="157" y="30"/>
                    </a:lnTo>
                    <a:lnTo>
                      <a:pt x="0" y="179"/>
                    </a:lnTo>
                    <a:lnTo>
                      <a:pt x="71" y="265"/>
                    </a:lnTo>
                    <a:lnTo>
                      <a:pt x="123" y="213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999" name="Freeform 1588"/>
              <p:cNvSpPr>
                <a:spLocks/>
              </p:cNvSpPr>
              <p:nvPr/>
            </p:nvSpPr>
            <p:spPr bwMode="auto">
              <a:xfrm>
                <a:off x="421" y="2978"/>
                <a:ext cx="54" cy="70"/>
              </a:xfrm>
              <a:custGeom>
                <a:avLst/>
                <a:gdLst>
                  <a:gd name="T0" fmla="*/ 56 w 56"/>
                  <a:gd name="T1" fmla="*/ 46 h 68"/>
                  <a:gd name="T2" fmla="*/ 22 w 56"/>
                  <a:gd name="T3" fmla="*/ 0 h 68"/>
                  <a:gd name="T4" fmla="*/ 0 w 56"/>
                  <a:gd name="T5" fmla="*/ 19 h 68"/>
                  <a:gd name="T6" fmla="*/ 26 w 56"/>
                  <a:gd name="T7" fmla="*/ 68 h 68"/>
                  <a:gd name="T8" fmla="*/ 56 w 56"/>
                  <a:gd name="T9" fmla="*/ 46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68">
                    <a:moveTo>
                      <a:pt x="56" y="46"/>
                    </a:moveTo>
                    <a:lnTo>
                      <a:pt x="22" y="0"/>
                    </a:lnTo>
                    <a:lnTo>
                      <a:pt x="0" y="19"/>
                    </a:lnTo>
                    <a:lnTo>
                      <a:pt x="26" y="68"/>
                    </a:lnTo>
                    <a:lnTo>
                      <a:pt x="56" y="46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00" name="Freeform 1589"/>
              <p:cNvSpPr>
                <a:spLocks/>
              </p:cNvSpPr>
              <p:nvPr/>
            </p:nvSpPr>
            <p:spPr bwMode="auto">
              <a:xfrm>
                <a:off x="-133" y="3177"/>
                <a:ext cx="307" cy="248"/>
              </a:xfrm>
              <a:custGeom>
                <a:avLst/>
                <a:gdLst>
                  <a:gd name="T0" fmla="*/ 112 w 303"/>
                  <a:gd name="T1" fmla="*/ 0 h 247"/>
                  <a:gd name="T2" fmla="*/ 303 w 303"/>
                  <a:gd name="T3" fmla="*/ 176 h 247"/>
                  <a:gd name="T4" fmla="*/ 262 w 303"/>
                  <a:gd name="T5" fmla="*/ 247 h 247"/>
                  <a:gd name="T6" fmla="*/ 198 w 303"/>
                  <a:gd name="T7" fmla="*/ 176 h 247"/>
                  <a:gd name="T8" fmla="*/ 157 w 303"/>
                  <a:gd name="T9" fmla="*/ 161 h 247"/>
                  <a:gd name="T10" fmla="*/ 60 w 303"/>
                  <a:gd name="T11" fmla="*/ 161 h 247"/>
                  <a:gd name="T12" fmla="*/ 19 w 303"/>
                  <a:gd name="T13" fmla="*/ 146 h 247"/>
                  <a:gd name="T14" fmla="*/ 0 w 303"/>
                  <a:gd name="T15" fmla="*/ 112 h 247"/>
                  <a:gd name="T16" fmla="*/ 112 w 303"/>
                  <a:gd name="T17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247">
                    <a:moveTo>
                      <a:pt x="112" y="0"/>
                    </a:moveTo>
                    <a:lnTo>
                      <a:pt x="303" y="176"/>
                    </a:lnTo>
                    <a:lnTo>
                      <a:pt x="262" y="247"/>
                    </a:lnTo>
                    <a:lnTo>
                      <a:pt x="198" y="176"/>
                    </a:lnTo>
                    <a:lnTo>
                      <a:pt x="157" y="161"/>
                    </a:lnTo>
                    <a:lnTo>
                      <a:pt x="60" y="161"/>
                    </a:lnTo>
                    <a:lnTo>
                      <a:pt x="19" y="146"/>
                    </a:lnTo>
                    <a:lnTo>
                      <a:pt x="0" y="112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01" name="Freeform 1590"/>
              <p:cNvSpPr>
                <a:spLocks/>
              </p:cNvSpPr>
              <p:nvPr/>
            </p:nvSpPr>
            <p:spPr bwMode="auto">
              <a:xfrm>
                <a:off x="-235" y="3048"/>
                <a:ext cx="113" cy="135"/>
              </a:xfrm>
              <a:custGeom>
                <a:avLst/>
                <a:gdLst>
                  <a:gd name="T0" fmla="*/ 64 w 116"/>
                  <a:gd name="T1" fmla="*/ 0 h 135"/>
                  <a:gd name="T2" fmla="*/ 116 w 116"/>
                  <a:gd name="T3" fmla="*/ 116 h 135"/>
                  <a:gd name="T4" fmla="*/ 53 w 116"/>
                  <a:gd name="T5" fmla="*/ 135 h 135"/>
                  <a:gd name="T6" fmla="*/ 0 w 116"/>
                  <a:gd name="T7" fmla="*/ 26 h 135"/>
                  <a:gd name="T8" fmla="*/ 64 w 116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135">
                    <a:moveTo>
                      <a:pt x="64" y="0"/>
                    </a:moveTo>
                    <a:lnTo>
                      <a:pt x="116" y="116"/>
                    </a:lnTo>
                    <a:lnTo>
                      <a:pt x="53" y="135"/>
                    </a:lnTo>
                    <a:lnTo>
                      <a:pt x="0" y="26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02" name="Freeform 1591"/>
              <p:cNvSpPr>
                <a:spLocks/>
              </p:cNvSpPr>
              <p:nvPr/>
            </p:nvSpPr>
            <p:spPr bwMode="auto">
              <a:xfrm>
                <a:off x="-155" y="2897"/>
                <a:ext cx="409" cy="221"/>
              </a:xfrm>
              <a:custGeom>
                <a:avLst/>
                <a:gdLst>
                  <a:gd name="T0" fmla="*/ 389 w 407"/>
                  <a:gd name="T1" fmla="*/ 0 h 217"/>
                  <a:gd name="T2" fmla="*/ 407 w 407"/>
                  <a:gd name="T3" fmla="*/ 116 h 217"/>
                  <a:gd name="T4" fmla="*/ 351 w 407"/>
                  <a:gd name="T5" fmla="*/ 112 h 217"/>
                  <a:gd name="T6" fmla="*/ 314 w 407"/>
                  <a:gd name="T7" fmla="*/ 93 h 217"/>
                  <a:gd name="T8" fmla="*/ 269 w 407"/>
                  <a:gd name="T9" fmla="*/ 112 h 217"/>
                  <a:gd name="T10" fmla="*/ 194 w 407"/>
                  <a:gd name="T11" fmla="*/ 146 h 217"/>
                  <a:gd name="T12" fmla="*/ 202 w 407"/>
                  <a:gd name="T13" fmla="*/ 194 h 217"/>
                  <a:gd name="T14" fmla="*/ 160 w 407"/>
                  <a:gd name="T15" fmla="*/ 209 h 217"/>
                  <a:gd name="T16" fmla="*/ 123 w 407"/>
                  <a:gd name="T17" fmla="*/ 146 h 217"/>
                  <a:gd name="T18" fmla="*/ 56 w 407"/>
                  <a:gd name="T19" fmla="*/ 172 h 217"/>
                  <a:gd name="T20" fmla="*/ 26 w 407"/>
                  <a:gd name="T21" fmla="*/ 217 h 217"/>
                  <a:gd name="T22" fmla="*/ 0 w 407"/>
                  <a:gd name="T23" fmla="*/ 161 h 217"/>
                  <a:gd name="T24" fmla="*/ 389 w 407"/>
                  <a:gd name="T25" fmla="*/ 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07" h="217">
                    <a:moveTo>
                      <a:pt x="389" y="0"/>
                    </a:moveTo>
                    <a:lnTo>
                      <a:pt x="407" y="116"/>
                    </a:lnTo>
                    <a:lnTo>
                      <a:pt x="351" y="112"/>
                    </a:lnTo>
                    <a:lnTo>
                      <a:pt x="314" y="93"/>
                    </a:lnTo>
                    <a:lnTo>
                      <a:pt x="269" y="112"/>
                    </a:lnTo>
                    <a:lnTo>
                      <a:pt x="194" y="146"/>
                    </a:lnTo>
                    <a:lnTo>
                      <a:pt x="202" y="194"/>
                    </a:lnTo>
                    <a:lnTo>
                      <a:pt x="160" y="209"/>
                    </a:lnTo>
                    <a:lnTo>
                      <a:pt x="123" y="146"/>
                    </a:lnTo>
                    <a:lnTo>
                      <a:pt x="56" y="172"/>
                    </a:lnTo>
                    <a:lnTo>
                      <a:pt x="26" y="217"/>
                    </a:lnTo>
                    <a:lnTo>
                      <a:pt x="0" y="161"/>
                    </a:lnTo>
                    <a:lnTo>
                      <a:pt x="389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03" name="Freeform 1592"/>
              <p:cNvSpPr>
                <a:spLocks/>
              </p:cNvSpPr>
              <p:nvPr/>
            </p:nvSpPr>
            <p:spPr bwMode="auto">
              <a:xfrm>
                <a:off x="-160" y="2999"/>
                <a:ext cx="479" cy="398"/>
              </a:xfrm>
              <a:custGeom>
                <a:avLst/>
                <a:gdLst>
                  <a:gd name="T0" fmla="*/ 53 w 479"/>
                  <a:gd name="T1" fmla="*/ 197 h 403"/>
                  <a:gd name="T2" fmla="*/ 0 w 479"/>
                  <a:gd name="T3" fmla="*/ 227 h 403"/>
                  <a:gd name="T4" fmla="*/ 23 w 479"/>
                  <a:gd name="T5" fmla="*/ 283 h 403"/>
                  <a:gd name="T6" fmla="*/ 146 w 479"/>
                  <a:gd name="T7" fmla="*/ 182 h 403"/>
                  <a:gd name="T8" fmla="*/ 337 w 479"/>
                  <a:gd name="T9" fmla="*/ 358 h 403"/>
                  <a:gd name="T10" fmla="*/ 333 w 479"/>
                  <a:gd name="T11" fmla="*/ 403 h 403"/>
                  <a:gd name="T12" fmla="*/ 404 w 479"/>
                  <a:gd name="T13" fmla="*/ 392 h 403"/>
                  <a:gd name="T14" fmla="*/ 479 w 479"/>
                  <a:gd name="T15" fmla="*/ 351 h 403"/>
                  <a:gd name="T16" fmla="*/ 434 w 479"/>
                  <a:gd name="T17" fmla="*/ 276 h 403"/>
                  <a:gd name="T18" fmla="*/ 412 w 479"/>
                  <a:gd name="T19" fmla="*/ 197 h 403"/>
                  <a:gd name="T20" fmla="*/ 442 w 479"/>
                  <a:gd name="T21" fmla="*/ 126 h 403"/>
                  <a:gd name="T22" fmla="*/ 416 w 479"/>
                  <a:gd name="T23" fmla="*/ 23 h 403"/>
                  <a:gd name="T24" fmla="*/ 360 w 479"/>
                  <a:gd name="T25" fmla="*/ 19 h 403"/>
                  <a:gd name="T26" fmla="*/ 323 w 479"/>
                  <a:gd name="T27" fmla="*/ 0 h 403"/>
                  <a:gd name="T28" fmla="*/ 278 w 479"/>
                  <a:gd name="T29" fmla="*/ 19 h 403"/>
                  <a:gd name="T30" fmla="*/ 203 w 479"/>
                  <a:gd name="T31" fmla="*/ 53 h 403"/>
                  <a:gd name="T32" fmla="*/ 211 w 479"/>
                  <a:gd name="T33" fmla="*/ 101 h 403"/>
                  <a:gd name="T34" fmla="*/ 169 w 479"/>
                  <a:gd name="T35" fmla="*/ 116 h 403"/>
                  <a:gd name="T36" fmla="*/ 132 w 479"/>
                  <a:gd name="T37" fmla="*/ 53 h 403"/>
                  <a:gd name="T38" fmla="*/ 65 w 479"/>
                  <a:gd name="T39" fmla="*/ 79 h 403"/>
                  <a:gd name="T40" fmla="*/ 35 w 479"/>
                  <a:gd name="T41" fmla="*/ 124 h 403"/>
                  <a:gd name="T42" fmla="*/ 53 w 479"/>
                  <a:gd name="T43" fmla="*/ 197 h 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79" h="403">
                    <a:moveTo>
                      <a:pt x="53" y="197"/>
                    </a:moveTo>
                    <a:lnTo>
                      <a:pt x="0" y="227"/>
                    </a:lnTo>
                    <a:lnTo>
                      <a:pt x="23" y="283"/>
                    </a:lnTo>
                    <a:lnTo>
                      <a:pt x="146" y="182"/>
                    </a:lnTo>
                    <a:lnTo>
                      <a:pt x="337" y="358"/>
                    </a:lnTo>
                    <a:lnTo>
                      <a:pt x="333" y="403"/>
                    </a:lnTo>
                    <a:lnTo>
                      <a:pt x="404" y="392"/>
                    </a:lnTo>
                    <a:lnTo>
                      <a:pt x="479" y="351"/>
                    </a:lnTo>
                    <a:lnTo>
                      <a:pt x="434" y="276"/>
                    </a:lnTo>
                    <a:lnTo>
                      <a:pt x="412" y="197"/>
                    </a:lnTo>
                    <a:lnTo>
                      <a:pt x="442" y="126"/>
                    </a:lnTo>
                    <a:lnTo>
                      <a:pt x="416" y="23"/>
                    </a:lnTo>
                    <a:lnTo>
                      <a:pt x="360" y="19"/>
                    </a:lnTo>
                    <a:lnTo>
                      <a:pt x="323" y="0"/>
                    </a:lnTo>
                    <a:lnTo>
                      <a:pt x="278" y="19"/>
                    </a:lnTo>
                    <a:lnTo>
                      <a:pt x="203" y="53"/>
                    </a:lnTo>
                    <a:lnTo>
                      <a:pt x="211" y="101"/>
                    </a:lnTo>
                    <a:lnTo>
                      <a:pt x="169" y="116"/>
                    </a:lnTo>
                    <a:lnTo>
                      <a:pt x="132" y="53"/>
                    </a:lnTo>
                    <a:lnTo>
                      <a:pt x="65" y="79"/>
                    </a:lnTo>
                    <a:lnTo>
                      <a:pt x="35" y="124"/>
                    </a:lnTo>
                    <a:lnTo>
                      <a:pt x="53" y="197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04" name="Freeform 1593"/>
              <p:cNvSpPr>
                <a:spLocks/>
              </p:cNvSpPr>
              <p:nvPr/>
            </p:nvSpPr>
            <p:spPr bwMode="auto">
              <a:xfrm>
                <a:off x="-20" y="2746"/>
                <a:ext cx="194" cy="215"/>
              </a:xfrm>
              <a:custGeom>
                <a:avLst/>
                <a:gdLst>
                  <a:gd name="T0" fmla="*/ 30 w 191"/>
                  <a:gd name="T1" fmla="*/ 214 h 214"/>
                  <a:gd name="T2" fmla="*/ 191 w 191"/>
                  <a:gd name="T3" fmla="*/ 161 h 214"/>
                  <a:gd name="T4" fmla="*/ 135 w 191"/>
                  <a:gd name="T5" fmla="*/ 0 h 214"/>
                  <a:gd name="T6" fmla="*/ 83 w 191"/>
                  <a:gd name="T7" fmla="*/ 23 h 214"/>
                  <a:gd name="T8" fmla="*/ 120 w 191"/>
                  <a:gd name="T9" fmla="*/ 105 h 214"/>
                  <a:gd name="T10" fmla="*/ 0 w 191"/>
                  <a:gd name="T11" fmla="*/ 142 h 214"/>
                  <a:gd name="T12" fmla="*/ 30 w 191"/>
                  <a:gd name="T13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1" h="214">
                    <a:moveTo>
                      <a:pt x="30" y="214"/>
                    </a:moveTo>
                    <a:lnTo>
                      <a:pt x="191" y="161"/>
                    </a:lnTo>
                    <a:lnTo>
                      <a:pt x="135" y="0"/>
                    </a:lnTo>
                    <a:lnTo>
                      <a:pt x="83" y="23"/>
                    </a:lnTo>
                    <a:lnTo>
                      <a:pt x="120" y="105"/>
                    </a:lnTo>
                    <a:lnTo>
                      <a:pt x="0" y="142"/>
                    </a:lnTo>
                    <a:lnTo>
                      <a:pt x="30" y="214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05" name="Freeform 1594"/>
              <p:cNvSpPr>
                <a:spLocks/>
              </p:cNvSpPr>
              <p:nvPr/>
            </p:nvSpPr>
            <p:spPr bwMode="auto">
              <a:xfrm>
                <a:off x="-58" y="2762"/>
                <a:ext cx="151" cy="124"/>
              </a:xfrm>
              <a:custGeom>
                <a:avLst/>
                <a:gdLst>
                  <a:gd name="T0" fmla="*/ 154 w 154"/>
                  <a:gd name="T1" fmla="*/ 89 h 123"/>
                  <a:gd name="T2" fmla="*/ 116 w 154"/>
                  <a:gd name="T3" fmla="*/ 0 h 123"/>
                  <a:gd name="T4" fmla="*/ 0 w 154"/>
                  <a:gd name="T5" fmla="*/ 41 h 123"/>
                  <a:gd name="T6" fmla="*/ 42 w 154"/>
                  <a:gd name="T7" fmla="*/ 123 h 123"/>
                  <a:gd name="T8" fmla="*/ 154 w 154"/>
                  <a:gd name="T9" fmla="*/ 89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123">
                    <a:moveTo>
                      <a:pt x="154" y="89"/>
                    </a:moveTo>
                    <a:lnTo>
                      <a:pt x="116" y="0"/>
                    </a:lnTo>
                    <a:lnTo>
                      <a:pt x="0" y="41"/>
                    </a:lnTo>
                    <a:lnTo>
                      <a:pt x="42" y="123"/>
                    </a:lnTo>
                    <a:lnTo>
                      <a:pt x="154" y="89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06" name="Freeform 1595"/>
              <p:cNvSpPr>
                <a:spLocks/>
              </p:cNvSpPr>
              <p:nvPr/>
            </p:nvSpPr>
            <p:spPr bwMode="auto">
              <a:xfrm>
                <a:off x="-230" y="2918"/>
                <a:ext cx="231" cy="129"/>
              </a:xfrm>
              <a:custGeom>
                <a:avLst/>
                <a:gdLst>
                  <a:gd name="T0" fmla="*/ 194 w 228"/>
                  <a:gd name="T1" fmla="*/ 0 h 128"/>
                  <a:gd name="T2" fmla="*/ 228 w 228"/>
                  <a:gd name="T3" fmla="*/ 45 h 128"/>
                  <a:gd name="T4" fmla="*/ 0 w 228"/>
                  <a:gd name="T5" fmla="*/ 128 h 128"/>
                  <a:gd name="T6" fmla="*/ 4 w 228"/>
                  <a:gd name="T7" fmla="*/ 71 h 128"/>
                  <a:gd name="T8" fmla="*/ 194 w 228"/>
                  <a:gd name="T9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8" h="128">
                    <a:moveTo>
                      <a:pt x="194" y="0"/>
                    </a:moveTo>
                    <a:lnTo>
                      <a:pt x="228" y="45"/>
                    </a:lnTo>
                    <a:lnTo>
                      <a:pt x="0" y="128"/>
                    </a:lnTo>
                    <a:lnTo>
                      <a:pt x="4" y="71"/>
                    </a:lnTo>
                    <a:lnTo>
                      <a:pt x="194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07" name="Freeform 1596"/>
              <p:cNvSpPr>
                <a:spLocks/>
              </p:cNvSpPr>
              <p:nvPr/>
            </p:nvSpPr>
            <p:spPr bwMode="auto">
              <a:xfrm>
                <a:off x="-230" y="2897"/>
                <a:ext cx="205" cy="86"/>
              </a:xfrm>
              <a:custGeom>
                <a:avLst/>
                <a:gdLst>
                  <a:gd name="T0" fmla="*/ 202 w 202"/>
                  <a:gd name="T1" fmla="*/ 23 h 90"/>
                  <a:gd name="T2" fmla="*/ 187 w 202"/>
                  <a:gd name="T3" fmla="*/ 0 h 90"/>
                  <a:gd name="T4" fmla="*/ 0 w 202"/>
                  <a:gd name="T5" fmla="*/ 68 h 90"/>
                  <a:gd name="T6" fmla="*/ 7 w 202"/>
                  <a:gd name="T7" fmla="*/ 90 h 90"/>
                  <a:gd name="T8" fmla="*/ 202 w 202"/>
                  <a:gd name="T9" fmla="*/ 2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2" h="90">
                    <a:moveTo>
                      <a:pt x="202" y="23"/>
                    </a:moveTo>
                    <a:lnTo>
                      <a:pt x="187" y="0"/>
                    </a:lnTo>
                    <a:lnTo>
                      <a:pt x="0" y="68"/>
                    </a:lnTo>
                    <a:lnTo>
                      <a:pt x="7" y="90"/>
                    </a:lnTo>
                    <a:lnTo>
                      <a:pt x="202" y="23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08" name="Freeform 1597"/>
              <p:cNvSpPr>
                <a:spLocks/>
              </p:cNvSpPr>
              <p:nvPr/>
            </p:nvSpPr>
            <p:spPr bwMode="auto">
              <a:xfrm>
                <a:off x="-230" y="2800"/>
                <a:ext cx="178" cy="140"/>
              </a:xfrm>
              <a:custGeom>
                <a:avLst/>
                <a:gdLst>
                  <a:gd name="T0" fmla="*/ 176 w 176"/>
                  <a:gd name="T1" fmla="*/ 72 h 139"/>
                  <a:gd name="T2" fmla="*/ 153 w 176"/>
                  <a:gd name="T3" fmla="*/ 0 h 139"/>
                  <a:gd name="T4" fmla="*/ 4 w 176"/>
                  <a:gd name="T5" fmla="*/ 57 h 139"/>
                  <a:gd name="T6" fmla="*/ 0 w 176"/>
                  <a:gd name="T7" fmla="*/ 139 h 139"/>
                  <a:gd name="T8" fmla="*/ 176 w 176"/>
                  <a:gd name="T9" fmla="*/ 7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139">
                    <a:moveTo>
                      <a:pt x="176" y="72"/>
                    </a:moveTo>
                    <a:lnTo>
                      <a:pt x="153" y="0"/>
                    </a:lnTo>
                    <a:lnTo>
                      <a:pt x="4" y="57"/>
                    </a:lnTo>
                    <a:lnTo>
                      <a:pt x="0" y="139"/>
                    </a:lnTo>
                    <a:lnTo>
                      <a:pt x="176" y="72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09" name="Freeform 1598"/>
              <p:cNvSpPr>
                <a:spLocks/>
              </p:cNvSpPr>
              <p:nvPr/>
            </p:nvSpPr>
            <p:spPr bwMode="auto">
              <a:xfrm>
                <a:off x="-219" y="2692"/>
                <a:ext cx="124" cy="135"/>
              </a:xfrm>
              <a:custGeom>
                <a:avLst/>
                <a:gdLst>
                  <a:gd name="T0" fmla="*/ 123 w 123"/>
                  <a:gd name="T1" fmla="*/ 90 h 135"/>
                  <a:gd name="T2" fmla="*/ 94 w 123"/>
                  <a:gd name="T3" fmla="*/ 0 h 135"/>
                  <a:gd name="T4" fmla="*/ 4 w 123"/>
                  <a:gd name="T5" fmla="*/ 26 h 135"/>
                  <a:gd name="T6" fmla="*/ 0 w 123"/>
                  <a:gd name="T7" fmla="*/ 135 h 135"/>
                  <a:gd name="T8" fmla="*/ 123 w 123"/>
                  <a:gd name="T9" fmla="*/ 9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135">
                    <a:moveTo>
                      <a:pt x="123" y="90"/>
                    </a:moveTo>
                    <a:lnTo>
                      <a:pt x="94" y="0"/>
                    </a:lnTo>
                    <a:lnTo>
                      <a:pt x="4" y="26"/>
                    </a:lnTo>
                    <a:lnTo>
                      <a:pt x="0" y="135"/>
                    </a:lnTo>
                    <a:lnTo>
                      <a:pt x="123" y="9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10" name="Freeform 1599"/>
              <p:cNvSpPr>
                <a:spLocks/>
              </p:cNvSpPr>
              <p:nvPr/>
            </p:nvSpPr>
            <p:spPr bwMode="auto">
              <a:xfrm>
                <a:off x="-106" y="2660"/>
                <a:ext cx="124" cy="118"/>
              </a:xfrm>
              <a:custGeom>
                <a:avLst/>
                <a:gdLst>
                  <a:gd name="T0" fmla="*/ 120 w 120"/>
                  <a:gd name="T1" fmla="*/ 87 h 121"/>
                  <a:gd name="T2" fmla="*/ 83 w 120"/>
                  <a:gd name="T3" fmla="*/ 0 h 121"/>
                  <a:gd name="T4" fmla="*/ 0 w 120"/>
                  <a:gd name="T5" fmla="*/ 24 h 121"/>
                  <a:gd name="T6" fmla="*/ 38 w 120"/>
                  <a:gd name="T7" fmla="*/ 121 h 121"/>
                  <a:gd name="T8" fmla="*/ 120 w 120"/>
                  <a:gd name="T9" fmla="*/ 87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121">
                    <a:moveTo>
                      <a:pt x="120" y="87"/>
                    </a:moveTo>
                    <a:lnTo>
                      <a:pt x="83" y="0"/>
                    </a:lnTo>
                    <a:lnTo>
                      <a:pt x="0" y="24"/>
                    </a:lnTo>
                    <a:lnTo>
                      <a:pt x="38" y="121"/>
                    </a:lnTo>
                    <a:lnTo>
                      <a:pt x="120" y="87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11" name="Freeform 1600"/>
              <p:cNvSpPr>
                <a:spLocks/>
              </p:cNvSpPr>
              <p:nvPr/>
            </p:nvSpPr>
            <p:spPr bwMode="auto">
              <a:xfrm>
                <a:off x="-9" y="2622"/>
                <a:ext cx="124" cy="124"/>
              </a:xfrm>
              <a:custGeom>
                <a:avLst/>
                <a:gdLst>
                  <a:gd name="T0" fmla="*/ 120 w 120"/>
                  <a:gd name="T1" fmla="*/ 87 h 121"/>
                  <a:gd name="T2" fmla="*/ 83 w 120"/>
                  <a:gd name="T3" fmla="*/ 0 h 121"/>
                  <a:gd name="T4" fmla="*/ 0 w 120"/>
                  <a:gd name="T5" fmla="*/ 24 h 121"/>
                  <a:gd name="T6" fmla="*/ 38 w 120"/>
                  <a:gd name="T7" fmla="*/ 121 h 121"/>
                  <a:gd name="T8" fmla="*/ 120 w 120"/>
                  <a:gd name="T9" fmla="*/ 87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0" h="121">
                    <a:moveTo>
                      <a:pt x="120" y="87"/>
                    </a:moveTo>
                    <a:lnTo>
                      <a:pt x="83" y="0"/>
                    </a:lnTo>
                    <a:lnTo>
                      <a:pt x="0" y="24"/>
                    </a:lnTo>
                    <a:lnTo>
                      <a:pt x="38" y="121"/>
                    </a:lnTo>
                    <a:lnTo>
                      <a:pt x="120" y="87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12" name="Freeform 1601"/>
              <p:cNvSpPr>
                <a:spLocks/>
              </p:cNvSpPr>
              <p:nvPr/>
            </p:nvSpPr>
            <p:spPr bwMode="auto">
              <a:xfrm>
                <a:off x="-246" y="2466"/>
                <a:ext cx="151" cy="232"/>
              </a:xfrm>
              <a:custGeom>
                <a:avLst/>
                <a:gdLst>
                  <a:gd name="T0" fmla="*/ 23 w 153"/>
                  <a:gd name="T1" fmla="*/ 26 h 235"/>
                  <a:gd name="T2" fmla="*/ 56 w 153"/>
                  <a:gd name="T3" fmla="*/ 0 h 235"/>
                  <a:gd name="T4" fmla="*/ 101 w 153"/>
                  <a:gd name="T5" fmla="*/ 4 h 235"/>
                  <a:gd name="T6" fmla="*/ 153 w 153"/>
                  <a:gd name="T7" fmla="*/ 179 h 235"/>
                  <a:gd name="T8" fmla="*/ 49 w 153"/>
                  <a:gd name="T9" fmla="*/ 235 h 235"/>
                  <a:gd name="T10" fmla="*/ 0 w 153"/>
                  <a:gd name="T11" fmla="*/ 206 h 235"/>
                  <a:gd name="T12" fmla="*/ 23 w 153"/>
                  <a:gd name="T13" fmla="*/ 26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3" h="235">
                    <a:moveTo>
                      <a:pt x="23" y="26"/>
                    </a:moveTo>
                    <a:lnTo>
                      <a:pt x="56" y="0"/>
                    </a:lnTo>
                    <a:lnTo>
                      <a:pt x="101" y="4"/>
                    </a:lnTo>
                    <a:lnTo>
                      <a:pt x="153" y="179"/>
                    </a:lnTo>
                    <a:lnTo>
                      <a:pt x="49" y="235"/>
                    </a:lnTo>
                    <a:lnTo>
                      <a:pt x="0" y="206"/>
                    </a:lnTo>
                    <a:lnTo>
                      <a:pt x="23" y="26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13" name="Freeform 1602"/>
              <p:cNvSpPr>
                <a:spLocks/>
              </p:cNvSpPr>
              <p:nvPr/>
            </p:nvSpPr>
            <p:spPr bwMode="auto">
              <a:xfrm>
                <a:off x="-537" y="2321"/>
                <a:ext cx="108" cy="108"/>
              </a:xfrm>
              <a:custGeom>
                <a:avLst/>
                <a:gdLst>
                  <a:gd name="T0" fmla="*/ 109 w 109"/>
                  <a:gd name="T1" fmla="*/ 109 h 109"/>
                  <a:gd name="T2" fmla="*/ 0 w 109"/>
                  <a:gd name="T3" fmla="*/ 60 h 109"/>
                  <a:gd name="T4" fmla="*/ 0 w 109"/>
                  <a:gd name="T5" fmla="*/ 30 h 109"/>
                  <a:gd name="T6" fmla="*/ 90 w 109"/>
                  <a:gd name="T7" fmla="*/ 0 h 109"/>
                  <a:gd name="T8" fmla="*/ 109 w 109"/>
                  <a:gd name="T9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109">
                    <a:moveTo>
                      <a:pt x="109" y="109"/>
                    </a:moveTo>
                    <a:lnTo>
                      <a:pt x="0" y="60"/>
                    </a:lnTo>
                    <a:lnTo>
                      <a:pt x="0" y="30"/>
                    </a:lnTo>
                    <a:lnTo>
                      <a:pt x="90" y="0"/>
                    </a:lnTo>
                    <a:lnTo>
                      <a:pt x="109" y="109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14" name="Freeform 1603"/>
              <p:cNvSpPr>
                <a:spLocks/>
              </p:cNvSpPr>
              <p:nvPr/>
            </p:nvSpPr>
            <p:spPr bwMode="auto">
              <a:xfrm>
                <a:off x="-192" y="2358"/>
                <a:ext cx="231" cy="92"/>
              </a:xfrm>
              <a:custGeom>
                <a:avLst/>
                <a:gdLst>
                  <a:gd name="T0" fmla="*/ 11 w 228"/>
                  <a:gd name="T1" fmla="*/ 90 h 90"/>
                  <a:gd name="T2" fmla="*/ 228 w 228"/>
                  <a:gd name="T3" fmla="*/ 52 h 90"/>
                  <a:gd name="T4" fmla="*/ 217 w 228"/>
                  <a:gd name="T5" fmla="*/ 0 h 90"/>
                  <a:gd name="T6" fmla="*/ 135 w 228"/>
                  <a:gd name="T7" fmla="*/ 8 h 90"/>
                  <a:gd name="T8" fmla="*/ 60 w 228"/>
                  <a:gd name="T9" fmla="*/ 30 h 90"/>
                  <a:gd name="T10" fmla="*/ 0 w 228"/>
                  <a:gd name="T11" fmla="*/ 79 h 90"/>
                  <a:gd name="T12" fmla="*/ 11 w 228"/>
                  <a:gd name="T13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8" h="90">
                    <a:moveTo>
                      <a:pt x="11" y="90"/>
                    </a:moveTo>
                    <a:lnTo>
                      <a:pt x="228" y="52"/>
                    </a:lnTo>
                    <a:lnTo>
                      <a:pt x="217" y="0"/>
                    </a:lnTo>
                    <a:lnTo>
                      <a:pt x="135" y="8"/>
                    </a:lnTo>
                    <a:lnTo>
                      <a:pt x="60" y="30"/>
                    </a:lnTo>
                    <a:lnTo>
                      <a:pt x="0" y="79"/>
                    </a:lnTo>
                    <a:lnTo>
                      <a:pt x="11" y="9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15" name="Freeform 1604"/>
              <p:cNvSpPr>
                <a:spLocks/>
              </p:cNvSpPr>
              <p:nvPr/>
            </p:nvSpPr>
            <p:spPr bwMode="auto">
              <a:xfrm>
                <a:off x="-284" y="2714"/>
                <a:ext cx="54" cy="135"/>
              </a:xfrm>
              <a:custGeom>
                <a:avLst/>
                <a:gdLst>
                  <a:gd name="T0" fmla="*/ 56 w 56"/>
                  <a:gd name="T1" fmla="*/ 7 h 138"/>
                  <a:gd name="T2" fmla="*/ 45 w 56"/>
                  <a:gd name="T3" fmla="*/ 131 h 138"/>
                  <a:gd name="T4" fmla="*/ 0 w 56"/>
                  <a:gd name="T5" fmla="*/ 138 h 138"/>
                  <a:gd name="T6" fmla="*/ 18 w 56"/>
                  <a:gd name="T7" fmla="*/ 0 h 138"/>
                  <a:gd name="T8" fmla="*/ 56 w 56"/>
                  <a:gd name="T9" fmla="*/ 7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138">
                    <a:moveTo>
                      <a:pt x="56" y="7"/>
                    </a:moveTo>
                    <a:lnTo>
                      <a:pt x="45" y="131"/>
                    </a:lnTo>
                    <a:lnTo>
                      <a:pt x="0" y="138"/>
                    </a:lnTo>
                    <a:lnTo>
                      <a:pt x="18" y="0"/>
                    </a:lnTo>
                    <a:lnTo>
                      <a:pt x="56" y="7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16" name="Freeform 1605"/>
              <p:cNvSpPr>
                <a:spLocks/>
              </p:cNvSpPr>
              <p:nvPr/>
            </p:nvSpPr>
            <p:spPr bwMode="auto">
              <a:xfrm>
                <a:off x="-122" y="2493"/>
                <a:ext cx="92" cy="156"/>
              </a:xfrm>
              <a:custGeom>
                <a:avLst/>
                <a:gdLst>
                  <a:gd name="T0" fmla="*/ 37 w 93"/>
                  <a:gd name="T1" fmla="*/ 154 h 154"/>
                  <a:gd name="T2" fmla="*/ 93 w 93"/>
                  <a:gd name="T3" fmla="*/ 143 h 154"/>
                  <a:gd name="T4" fmla="*/ 44 w 93"/>
                  <a:gd name="T5" fmla="*/ 0 h 154"/>
                  <a:gd name="T6" fmla="*/ 0 w 93"/>
                  <a:gd name="T7" fmla="*/ 12 h 154"/>
                  <a:gd name="T8" fmla="*/ 37 w 93"/>
                  <a:gd name="T9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154">
                    <a:moveTo>
                      <a:pt x="37" y="154"/>
                    </a:moveTo>
                    <a:lnTo>
                      <a:pt x="93" y="143"/>
                    </a:lnTo>
                    <a:lnTo>
                      <a:pt x="44" y="0"/>
                    </a:lnTo>
                    <a:lnTo>
                      <a:pt x="0" y="12"/>
                    </a:lnTo>
                    <a:lnTo>
                      <a:pt x="37" y="154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17" name="Freeform 1606"/>
              <p:cNvSpPr>
                <a:spLocks/>
              </p:cNvSpPr>
              <p:nvPr/>
            </p:nvSpPr>
            <p:spPr bwMode="auto">
              <a:xfrm>
                <a:off x="-139" y="2439"/>
                <a:ext cx="205" cy="183"/>
              </a:xfrm>
              <a:custGeom>
                <a:avLst/>
                <a:gdLst>
                  <a:gd name="T0" fmla="*/ 202 w 202"/>
                  <a:gd name="T1" fmla="*/ 164 h 183"/>
                  <a:gd name="T2" fmla="*/ 131 w 202"/>
                  <a:gd name="T3" fmla="*/ 0 h 183"/>
                  <a:gd name="T4" fmla="*/ 0 w 202"/>
                  <a:gd name="T5" fmla="*/ 22 h 183"/>
                  <a:gd name="T6" fmla="*/ 11 w 202"/>
                  <a:gd name="T7" fmla="*/ 59 h 183"/>
                  <a:gd name="T8" fmla="*/ 74 w 202"/>
                  <a:gd name="T9" fmla="*/ 48 h 183"/>
                  <a:gd name="T10" fmla="*/ 119 w 202"/>
                  <a:gd name="T11" fmla="*/ 183 h 183"/>
                  <a:gd name="T12" fmla="*/ 202 w 202"/>
                  <a:gd name="T13" fmla="*/ 164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2" h="183">
                    <a:moveTo>
                      <a:pt x="202" y="164"/>
                    </a:moveTo>
                    <a:lnTo>
                      <a:pt x="131" y="0"/>
                    </a:lnTo>
                    <a:lnTo>
                      <a:pt x="0" y="22"/>
                    </a:lnTo>
                    <a:lnTo>
                      <a:pt x="11" y="59"/>
                    </a:lnTo>
                    <a:lnTo>
                      <a:pt x="74" y="48"/>
                    </a:lnTo>
                    <a:lnTo>
                      <a:pt x="119" y="183"/>
                    </a:lnTo>
                    <a:lnTo>
                      <a:pt x="202" y="164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18" name="Freeform 1607"/>
              <p:cNvSpPr>
                <a:spLocks/>
              </p:cNvSpPr>
              <p:nvPr/>
            </p:nvSpPr>
            <p:spPr bwMode="auto">
              <a:xfrm>
                <a:off x="-1334" y="1992"/>
                <a:ext cx="711" cy="452"/>
              </a:xfrm>
              <a:custGeom>
                <a:avLst/>
                <a:gdLst>
                  <a:gd name="T0" fmla="*/ 229 w 707"/>
                  <a:gd name="T1" fmla="*/ 456 h 456"/>
                  <a:gd name="T2" fmla="*/ 307 w 707"/>
                  <a:gd name="T3" fmla="*/ 430 h 456"/>
                  <a:gd name="T4" fmla="*/ 386 w 707"/>
                  <a:gd name="T5" fmla="*/ 445 h 456"/>
                  <a:gd name="T6" fmla="*/ 475 w 707"/>
                  <a:gd name="T7" fmla="*/ 426 h 456"/>
                  <a:gd name="T8" fmla="*/ 599 w 707"/>
                  <a:gd name="T9" fmla="*/ 437 h 456"/>
                  <a:gd name="T10" fmla="*/ 666 w 707"/>
                  <a:gd name="T11" fmla="*/ 441 h 456"/>
                  <a:gd name="T12" fmla="*/ 707 w 707"/>
                  <a:gd name="T13" fmla="*/ 419 h 456"/>
                  <a:gd name="T14" fmla="*/ 704 w 707"/>
                  <a:gd name="T15" fmla="*/ 393 h 456"/>
                  <a:gd name="T16" fmla="*/ 618 w 707"/>
                  <a:gd name="T17" fmla="*/ 258 h 456"/>
                  <a:gd name="T18" fmla="*/ 535 w 707"/>
                  <a:gd name="T19" fmla="*/ 194 h 456"/>
                  <a:gd name="T20" fmla="*/ 401 w 707"/>
                  <a:gd name="T21" fmla="*/ 138 h 456"/>
                  <a:gd name="T22" fmla="*/ 311 w 707"/>
                  <a:gd name="T23" fmla="*/ 105 h 456"/>
                  <a:gd name="T24" fmla="*/ 229 w 707"/>
                  <a:gd name="T25" fmla="*/ 101 h 456"/>
                  <a:gd name="T26" fmla="*/ 158 w 707"/>
                  <a:gd name="T27" fmla="*/ 63 h 456"/>
                  <a:gd name="T28" fmla="*/ 60 w 707"/>
                  <a:gd name="T29" fmla="*/ 0 h 456"/>
                  <a:gd name="T30" fmla="*/ 0 w 707"/>
                  <a:gd name="T31" fmla="*/ 82 h 456"/>
                  <a:gd name="T32" fmla="*/ 0 w 707"/>
                  <a:gd name="T33" fmla="*/ 183 h 456"/>
                  <a:gd name="T34" fmla="*/ 64 w 707"/>
                  <a:gd name="T35" fmla="*/ 217 h 456"/>
                  <a:gd name="T36" fmla="*/ 154 w 707"/>
                  <a:gd name="T37" fmla="*/ 232 h 456"/>
                  <a:gd name="T38" fmla="*/ 236 w 707"/>
                  <a:gd name="T39" fmla="*/ 273 h 456"/>
                  <a:gd name="T40" fmla="*/ 300 w 707"/>
                  <a:gd name="T41" fmla="*/ 258 h 456"/>
                  <a:gd name="T42" fmla="*/ 352 w 707"/>
                  <a:gd name="T43" fmla="*/ 292 h 456"/>
                  <a:gd name="T44" fmla="*/ 322 w 707"/>
                  <a:gd name="T45" fmla="*/ 329 h 456"/>
                  <a:gd name="T46" fmla="*/ 259 w 707"/>
                  <a:gd name="T47" fmla="*/ 321 h 456"/>
                  <a:gd name="T48" fmla="*/ 214 w 707"/>
                  <a:gd name="T49" fmla="*/ 303 h 456"/>
                  <a:gd name="T50" fmla="*/ 165 w 707"/>
                  <a:gd name="T51" fmla="*/ 333 h 456"/>
                  <a:gd name="T52" fmla="*/ 169 w 707"/>
                  <a:gd name="T53" fmla="*/ 415 h 456"/>
                  <a:gd name="T54" fmla="*/ 229 w 707"/>
                  <a:gd name="T55" fmla="*/ 456 h 4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07" h="456">
                    <a:moveTo>
                      <a:pt x="229" y="456"/>
                    </a:moveTo>
                    <a:lnTo>
                      <a:pt x="307" y="430"/>
                    </a:lnTo>
                    <a:lnTo>
                      <a:pt x="386" y="445"/>
                    </a:lnTo>
                    <a:lnTo>
                      <a:pt x="475" y="426"/>
                    </a:lnTo>
                    <a:lnTo>
                      <a:pt x="599" y="437"/>
                    </a:lnTo>
                    <a:lnTo>
                      <a:pt x="666" y="441"/>
                    </a:lnTo>
                    <a:lnTo>
                      <a:pt x="707" y="419"/>
                    </a:lnTo>
                    <a:lnTo>
                      <a:pt x="704" y="393"/>
                    </a:lnTo>
                    <a:lnTo>
                      <a:pt x="618" y="258"/>
                    </a:lnTo>
                    <a:lnTo>
                      <a:pt x="535" y="194"/>
                    </a:lnTo>
                    <a:lnTo>
                      <a:pt x="401" y="138"/>
                    </a:lnTo>
                    <a:lnTo>
                      <a:pt x="311" y="105"/>
                    </a:lnTo>
                    <a:lnTo>
                      <a:pt x="229" y="101"/>
                    </a:lnTo>
                    <a:lnTo>
                      <a:pt x="158" y="63"/>
                    </a:lnTo>
                    <a:lnTo>
                      <a:pt x="60" y="0"/>
                    </a:lnTo>
                    <a:lnTo>
                      <a:pt x="0" y="82"/>
                    </a:lnTo>
                    <a:lnTo>
                      <a:pt x="0" y="183"/>
                    </a:lnTo>
                    <a:lnTo>
                      <a:pt x="64" y="217"/>
                    </a:lnTo>
                    <a:lnTo>
                      <a:pt x="154" y="232"/>
                    </a:lnTo>
                    <a:lnTo>
                      <a:pt x="236" y="273"/>
                    </a:lnTo>
                    <a:lnTo>
                      <a:pt x="300" y="258"/>
                    </a:lnTo>
                    <a:lnTo>
                      <a:pt x="352" y="292"/>
                    </a:lnTo>
                    <a:lnTo>
                      <a:pt x="322" y="329"/>
                    </a:lnTo>
                    <a:lnTo>
                      <a:pt x="259" y="321"/>
                    </a:lnTo>
                    <a:lnTo>
                      <a:pt x="214" y="303"/>
                    </a:lnTo>
                    <a:lnTo>
                      <a:pt x="165" y="333"/>
                    </a:lnTo>
                    <a:lnTo>
                      <a:pt x="169" y="415"/>
                    </a:lnTo>
                    <a:lnTo>
                      <a:pt x="229" y="456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19" name="Freeform 1608"/>
              <p:cNvSpPr>
                <a:spLocks/>
              </p:cNvSpPr>
              <p:nvPr/>
            </p:nvSpPr>
            <p:spPr bwMode="auto">
              <a:xfrm>
                <a:off x="-429" y="2891"/>
                <a:ext cx="129" cy="188"/>
              </a:xfrm>
              <a:custGeom>
                <a:avLst/>
                <a:gdLst>
                  <a:gd name="T0" fmla="*/ 131 w 131"/>
                  <a:gd name="T1" fmla="*/ 172 h 191"/>
                  <a:gd name="T2" fmla="*/ 120 w 131"/>
                  <a:gd name="T3" fmla="*/ 0 h 191"/>
                  <a:gd name="T4" fmla="*/ 0 w 131"/>
                  <a:gd name="T5" fmla="*/ 30 h 191"/>
                  <a:gd name="T6" fmla="*/ 34 w 131"/>
                  <a:gd name="T7" fmla="*/ 191 h 191"/>
                  <a:gd name="T8" fmla="*/ 131 w 131"/>
                  <a:gd name="T9" fmla="*/ 172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191">
                    <a:moveTo>
                      <a:pt x="131" y="172"/>
                    </a:moveTo>
                    <a:lnTo>
                      <a:pt x="120" y="0"/>
                    </a:lnTo>
                    <a:lnTo>
                      <a:pt x="0" y="30"/>
                    </a:lnTo>
                    <a:lnTo>
                      <a:pt x="34" y="191"/>
                    </a:lnTo>
                    <a:lnTo>
                      <a:pt x="131" y="172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20" name="Freeform 1609"/>
              <p:cNvSpPr>
                <a:spLocks/>
              </p:cNvSpPr>
              <p:nvPr/>
            </p:nvSpPr>
            <p:spPr bwMode="auto">
              <a:xfrm>
                <a:off x="-499" y="2536"/>
                <a:ext cx="124" cy="302"/>
              </a:xfrm>
              <a:custGeom>
                <a:avLst/>
                <a:gdLst>
                  <a:gd name="T0" fmla="*/ 56 w 127"/>
                  <a:gd name="T1" fmla="*/ 299 h 299"/>
                  <a:gd name="T2" fmla="*/ 97 w 127"/>
                  <a:gd name="T3" fmla="*/ 292 h 299"/>
                  <a:gd name="T4" fmla="*/ 82 w 127"/>
                  <a:gd name="T5" fmla="*/ 250 h 299"/>
                  <a:gd name="T6" fmla="*/ 119 w 127"/>
                  <a:gd name="T7" fmla="*/ 209 h 299"/>
                  <a:gd name="T8" fmla="*/ 127 w 127"/>
                  <a:gd name="T9" fmla="*/ 142 h 299"/>
                  <a:gd name="T10" fmla="*/ 127 w 127"/>
                  <a:gd name="T11" fmla="*/ 41 h 299"/>
                  <a:gd name="T12" fmla="*/ 93 w 127"/>
                  <a:gd name="T13" fmla="*/ 0 h 299"/>
                  <a:gd name="T14" fmla="*/ 0 w 127"/>
                  <a:gd name="T15" fmla="*/ 15 h 299"/>
                  <a:gd name="T16" fmla="*/ 56 w 127"/>
                  <a:gd name="T17" fmla="*/ 299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7" h="299">
                    <a:moveTo>
                      <a:pt x="56" y="299"/>
                    </a:moveTo>
                    <a:lnTo>
                      <a:pt x="97" y="292"/>
                    </a:lnTo>
                    <a:lnTo>
                      <a:pt x="82" y="250"/>
                    </a:lnTo>
                    <a:lnTo>
                      <a:pt x="119" y="209"/>
                    </a:lnTo>
                    <a:lnTo>
                      <a:pt x="127" y="142"/>
                    </a:lnTo>
                    <a:lnTo>
                      <a:pt x="127" y="41"/>
                    </a:lnTo>
                    <a:lnTo>
                      <a:pt x="93" y="0"/>
                    </a:lnTo>
                    <a:lnTo>
                      <a:pt x="0" y="15"/>
                    </a:lnTo>
                    <a:lnTo>
                      <a:pt x="56" y="299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21" name="Freeform 1610"/>
              <p:cNvSpPr>
                <a:spLocks/>
              </p:cNvSpPr>
              <p:nvPr/>
            </p:nvSpPr>
            <p:spPr bwMode="auto">
              <a:xfrm>
                <a:off x="-440" y="2811"/>
                <a:ext cx="102" cy="81"/>
              </a:xfrm>
              <a:custGeom>
                <a:avLst/>
                <a:gdLst>
                  <a:gd name="T0" fmla="*/ 98 w 98"/>
                  <a:gd name="T1" fmla="*/ 60 h 78"/>
                  <a:gd name="T2" fmla="*/ 90 w 98"/>
                  <a:gd name="T3" fmla="*/ 0 h 78"/>
                  <a:gd name="T4" fmla="*/ 0 w 98"/>
                  <a:gd name="T5" fmla="*/ 22 h 78"/>
                  <a:gd name="T6" fmla="*/ 4 w 98"/>
                  <a:gd name="T7" fmla="*/ 78 h 78"/>
                  <a:gd name="T8" fmla="*/ 98 w 98"/>
                  <a:gd name="T9" fmla="*/ 6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78">
                    <a:moveTo>
                      <a:pt x="98" y="60"/>
                    </a:moveTo>
                    <a:lnTo>
                      <a:pt x="90" y="0"/>
                    </a:lnTo>
                    <a:lnTo>
                      <a:pt x="0" y="22"/>
                    </a:lnTo>
                    <a:lnTo>
                      <a:pt x="4" y="78"/>
                    </a:lnTo>
                    <a:lnTo>
                      <a:pt x="98" y="6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22" name="Freeform 1611"/>
              <p:cNvSpPr>
                <a:spLocks/>
              </p:cNvSpPr>
              <p:nvPr/>
            </p:nvSpPr>
            <p:spPr bwMode="auto">
              <a:xfrm>
                <a:off x="-413" y="2655"/>
                <a:ext cx="145" cy="210"/>
              </a:xfrm>
              <a:custGeom>
                <a:avLst/>
                <a:gdLst>
                  <a:gd name="T0" fmla="*/ 112 w 142"/>
                  <a:gd name="T1" fmla="*/ 209 h 209"/>
                  <a:gd name="T2" fmla="*/ 142 w 142"/>
                  <a:gd name="T3" fmla="*/ 22 h 209"/>
                  <a:gd name="T4" fmla="*/ 52 w 142"/>
                  <a:gd name="T5" fmla="*/ 0 h 209"/>
                  <a:gd name="T6" fmla="*/ 41 w 142"/>
                  <a:gd name="T7" fmla="*/ 89 h 209"/>
                  <a:gd name="T8" fmla="*/ 0 w 142"/>
                  <a:gd name="T9" fmla="*/ 130 h 209"/>
                  <a:gd name="T10" fmla="*/ 11 w 142"/>
                  <a:gd name="T11" fmla="*/ 160 h 209"/>
                  <a:gd name="T12" fmla="*/ 63 w 142"/>
                  <a:gd name="T13" fmla="*/ 149 h 209"/>
                  <a:gd name="T14" fmla="*/ 82 w 142"/>
                  <a:gd name="T15" fmla="*/ 205 h 209"/>
                  <a:gd name="T16" fmla="*/ 112 w 142"/>
                  <a:gd name="T17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2" h="209">
                    <a:moveTo>
                      <a:pt x="112" y="209"/>
                    </a:moveTo>
                    <a:lnTo>
                      <a:pt x="142" y="22"/>
                    </a:lnTo>
                    <a:lnTo>
                      <a:pt x="52" y="0"/>
                    </a:lnTo>
                    <a:lnTo>
                      <a:pt x="41" y="89"/>
                    </a:lnTo>
                    <a:lnTo>
                      <a:pt x="0" y="130"/>
                    </a:lnTo>
                    <a:lnTo>
                      <a:pt x="11" y="160"/>
                    </a:lnTo>
                    <a:lnTo>
                      <a:pt x="63" y="149"/>
                    </a:lnTo>
                    <a:lnTo>
                      <a:pt x="82" y="205"/>
                    </a:lnTo>
                    <a:lnTo>
                      <a:pt x="112" y="209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23" name="Freeform 1612"/>
              <p:cNvSpPr>
                <a:spLocks/>
              </p:cNvSpPr>
              <p:nvPr/>
            </p:nvSpPr>
            <p:spPr bwMode="auto">
              <a:xfrm>
                <a:off x="-348" y="2525"/>
                <a:ext cx="108" cy="145"/>
              </a:xfrm>
              <a:custGeom>
                <a:avLst/>
                <a:gdLst>
                  <a:gd name="T0" fmla="*/ 75 w 109"/>
                  <a:gd name="T1" fmla="*/ 146 h 146"/>
                  <a:gd name="T2" fmla="*/ 109 w 109"/>
                  <a:gd name="T3" fmla="*/ 0 h 146"/>
                  <a:gd name="T4" fmla="*/ 30 w 109"/>
                  <a:gd name="T5" fmla="*/ 7 h 146"/>
                  <a:gd name="T6" fmla="*/ 0 w 109"/>
                  <a:gd name="T7" fmla="*/ 131 h 146"/>
                  <a:gd name="T8" fmla="*/ 75 w 109"/>
                  <a:gd name="T9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9" h="146">
                    <a:moveTo>
                      <a:pt x="75" y="146"/>
                    </a:moveTo>
                    <a:lnTo>
                      <a:pt x="109" y="0"/>
                    </a:lnTo>
                    <a:lnTo>
                      <a:pt x="30" y="7"/>
                    </a:lnTo>
                    <a:lnTo>
                      <a:pt x="0" y="131"/>
                    </a:lnTo>
                    <a:lnTo>
                      <a:pt x="75" y="146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24" name="Freeform 1613"/>
              <p:cNvSpPr>
                <a:spLocks/>
              </p:cNvSpPr>
              <p:nvPr/>
            </p:nvSpPr>
            <p:spPr bwMode="auto">
              <a:xfrm>
                <a:off x="-1377" y="1163"/>
                <a:ext cx="178" cy="183"/>
              </a:xfrm>
              <a:custGeom>
                <a:avLst/>
                <a:gdLst>
                  <a:gd name="T0" fmla="*/ 37 w 179"/>
                  <a:gd name="T1" fmla="*/ 183 h 183"/>
                  <a:gd name="T2" fmla="*/ 74 w 179"/>
                  <a:gd name="T3" fmla="*/ 157 h 183"/>
                  <a:gd name="T4" fmla="*/ 127 w 179"/>
                  <a:gd name="T5" fmla="*/ 161 h 183"/>
                  <a:gd name="T6" fmla="*/ 175 w 179"/>
                  <a:gd name="T7" fmla="*/ 146 h 183"/>
                  <a:gd name="T8" fmla="*/ 179 w 179"/>
                  <a:gd name="T9" fmla="*/ 60 h 183"/>
                  <a:gd name="T10" fmla="*/ 119 w 179"/>
                  <a:gd name="T11" fmla="*/ 0 h 183"/>
                  <a:gd name="T12" fmla="*/ 0 w 179"/>
                  <a:gd name="T13" fmla="*/ 116 h 183"/>
                  <a:gd name="T14" fmla="*/ 37 w 179"/>
                  <a:gd name="T15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9" h="183">
                    <a:moveTo>
                      <a:pt x="37" y="183"/>
                    </a:moveTo>
                    <a:lnTo>
                      <a:pt x="74" y="157"/>
                    </a:lnTo>
                    <a:lnTo>
                      <a:pt x="127" y="161"/>
                    </a:lnTo>
                    <a:lnTo>
                      <a:pt x="175" y="146"/>
                    </a:lnTo>
                    <a:lnTo>
                      <a:pt x="179" y="60"/>
                    </a:lnTo>
                    <a:lnTo>
                      <a:pt x="119" y="0"/>
                    </a:lnTo>
                    <a:lnTo>
                      <a:pt x="0" y="116"/>
                    </a:lnTo>
                    <a:lnTo>
                      <a:pt x="37" y="183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25" name="Freeform 1614"/>
              <p:cNvSpPr>
                <a:spLocks/>
              </p:cNvSpPr>
              <p:nvPr/>
            </p:nvSpPr>
            <p:spPr bwMode="auto">
              <a:xfrm>
                <a:off x="-289" y="2913"/>
                <a:ext cx="48" cy="92"/>
              </a:xfrm>
              <a:custGeom>
                <a:avLst/>
                <a:gdLst>
                  <a:gd name="T0" fmla="*/ 41 w 49"/>
                  <a:gd name="T1" fmla="*/ 74 h 93"/>
                  <a:gd name="T2" fmla="*/ 49 w 49"/>
                  <a:gd name="T3" fmla="*/ 0 h 93"/>
                  <a:gd name="T4" fmla="*/ 0 w 49"/>
                  <a:gd name="T5" fmla="*/ 3 h 93"/>
                  <a:gd name="T6" fmla="*/ 0 w 49"/>
                  <a:gd name="T7" fmla="*/ 93 h 93"/>
                  <a:gd name="T8" fmla="*/ 41 w 49"/>
                  <a:gd name="T9" fmla="*/ 74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93">
                    <a:moveTo>
                      <a:pt x="41" y="74"/>
                    </a:moveTo>
                    <a:lnTo>
                      <a:pt x="49" y="0"/>
                    </a:lnTo>
                    <a:lnTo>
                      <a:pt x="0" y="3"/>
                    </a:lnTo>
                    <a:lnTo>
                      <a:pt x="0" y="93"/>
                    </a:lnTo>
                    <a:lnTo>
                      <a:pt x="41" y="74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26" name="Freeform 1615"/>
              <p:cNvSpPr>
                <a:spLocks/>
              </p:cNvSpPr>
              <p:nvPr/>
            </p:nvSpPr>
            <p:spPr bwMode="auto">
              <a:xfrm>
                <a:off x="-289" y="2875"/>
                <a:ext cx="43" cy="32"/>
              </a:xfrm>
              <a:custGeom>
                <a:avLst/>
                <a:gdLst>
                  <a:gd name="T0" fmla="*/ 41 w 41"/>
                  <a:gd name="T1" fmla="*/ 37 h 37"/>
                  <a:gd name="T2" fmla="*/ 41 w 41"/>
                  <a:gd name="T3" fmla="*/ 0 h 37"/>
                  <a:gd name="T4" fmla="*/ 0 w 41"/>
                  <a:gd name="T5" fmla="*/ 7 h 37"/>
                  <a:gd name="T6" fmla="*/ 3 w 41"/>
                  <a:gd name="T7" fmla="*/ 33 h 37"/>
                  <a:gd name="T8" fmla="*/ 41 w 41"/>
                  <a:gd name="T9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37">
                    <a:moveTo>
                      <a:pt x="41" y="37"/>
                    </a:moveTo>
                    <a:lnTo>
                      <a:pt x="41" y="0"/>
                    </a:lnTo>
                    <a:lnTo>
                      <a:pt x="0" y="7"/>
                    </a:lnTo>
                    <a:lnTo>
                      <a:pt x="3" y="33"/>
                    </a:lnTo>
                    <a:lnTo>
                      <a:pt x="41" y="37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27" name="Freeform 1616"/>
              <p:cNvSpPr>
                <a:spLocks/>
              </p:cNvSpPr>
              <p:nvPr/>
            </p:nvSpPr>
            <p:spPr bwMode="auto">
              <a:xfrm>
                <a:off x="152" y="2751"/>
                <a:ext cx="86" cy="145"/>
              </a:xfrm>
              <a:custGeom>
                <a:avLst/>
                <a:gdLst>
                  <a:gd name="T0" fmla="*/ 45 w 83"/>
                  <a:gd name="T1" fmla="*/ 142 h 142"/>
                  <a:gd name="T2" fmla="*/ 83 w 83"/>
                  <a:gd name="T3" fmla="*/ 120 h 142"/>
                  <a:gd name="T4" fmla="*/ 49 w 83"/>
                  <a:gd name="T5" fmla="*/ 0 h 142"/>
                  <a:gd name="T6" fmla="*/ 0 w 83"/>
                  <a:gd name="T7" fmla="*/ 22 h 142"/>
                  <a:gd name="T8" fmla="*/ 45 w 83"/>
                  <a:gd name="T9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142">
                    <a:moveTo>
                      <a:pt x="45" y="142"/>
                    </a:moveTo>
                    <a:lnTo>
                      <a:pt x="83" y="120"/>
                    </a:lnTo>
                    <a:lnTo>
                      <a:pt x="49" y="0"/>
                    </a:lnTo>
                    <a:lnTo>
                      <a:pt x="0" y="22"/>
                    </a:lnTo>
                    <a:lnTo>
                      <a:pt x="45" y="142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28" name="Freeform 1617"/>
              <p:cNvSpPr>
                <a:spLocks/>
              </p:cNvSpPr>
              <p:nvPr/>
            </p:nvSpPr>
            <p:spPr bwMode="auto">
              <a:xfrm>
                <a:off x="88" y="2585"/>
                <a:ext cx="124" cy="167"/>
              </a:xfrm>
              <a:custGeom>
                <a:avLst/>
                <a:gdLst>
                  <a:gd name="T0" fmla="*/ 123 w 123"/>
                  <a:gd name="T1" fmla="*/ 127 h 168"/>
                  <a:gd name="T2" fmla="*/ 105 w 123"/>
                  <a:gd name="T3" fmla="*/ 0 h 168"/>
                  <a:gd name="T4" fmla="*/ 0 w 123"/>
                  <a:gd name="T5" fmla="*/ 22 h 168"/>
                  <a:gd name="T6" fmla="*/ 64 w 123"/>
                  <a:gd name="T7" fmla="*/ 168 h 168"/>
                  <a:gd name="T8" fmla="*/ 123 w 123"/>
                  <a:gd name="T9" fmla="*/ 127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3" h="168">
                    <a:moveTo>
                      <a:pt x="123" y="127"/>
                    </a:moveTo>
                    <a:lnTo>
                      <a:pt x="105" y="0"/>
                    </a:lnTo>
                    <a:lnTo>
                      <a:pt x="0" y="22"/>
                    </a:lnTo>
                    <a:lnTo>
                      <a:pt x="64" y="168"/>
                    </a:lnTo>
                    <a:lnTo>
                      <a:pt x="123" y="127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29" name="Freeform 1618"/>
              <p:cNvSpPr>
                <a:spLocks/>
              </p:cNvSpPr>
              <p:nvPr/>
            </p:nvSpPr>
            <p:spPr bwMode="auto">
              <a:xfrm>
                <a:off x="1950" y="4684"/>
                <a:ext cx="409" cy="307"/>
              </a:xfrm>
              <a:custGeom>
                <a:avLst/>
                <a:gdLst>
                  <a:gd name="T0" fmla="*/ 202 w 408"/>
                  <a:gd name="T1" fmla="*/ 306 h 306"/>
                  <a:gd name="T2" fmla="*/ 389 w 408"/>
                  <a:gd name="T3" fmla="*/ 303 h 306"/>
                  <a:gd name="T4" fmla="*/ 386 w 408"/>
                  <a:gd name="T5" fmla="*/ 194 h 306"/>
                  <a:gd name="T6" fmla="*/ 408 w 408"/>
                  <a:gd name="T7" fmla="*/ 194 h 306"/>
                  <a:gd name="T8" fmla="*/ 408 w 408"/>
                  <a:gd name="T9" fmla="*/ 119 h 306"/>
                  <a:gd name="T10" fmla="*/ 378 w 408"/>
                  <a:gd name="T11" fmla="*/ 112 h 306"/>
                  <a:gd name="T12" fmla="*/ 352 w 408"/>
                  <a:gd name="T13" fmla="*/ 0 h 306"/>
                  <a:gd name="T14" fmla="*/ 315 w 408"/>
                  <a:gd name="T15" fmla="*/ 11 h 306"/>
                  <a:gd name="T16" fmla="*/ 0 w 408"/>
                  <a:gd name="T17" fmla="*/ 0 h 306"/>
                  <a:gd name="T18" fmla="*/ 30 w 408"/>
                  <a:gd name="T19" fmla="*/ 299 h 306"/>
                  <a:gd name="T20" fmla="*/ 202 w 408"/>
                  <a:gd name="T21" fmla="*/ 306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8" h="306">
                    <a:moveTo>
                      <a:pt x="202" y="306"/>
                    </a:moveTo>
                    <a:lnTo>
                      <a:pt x="389" y="303"/>
                    </a:lnTo>
                    <a:lnTo>
                      <a:pt x="386" y="194"/>
                    </a:lnTo>
                    <a:lnTo>
                      <a:pt x="408" y="194"/>
                    </a:lnTo>
                    <a:lnTo>
                      <a:pt x="408" y="119"/>
                    </a:lnTo>
                    <a:lnTo>
                      <a:pt x="378" y="112"/>
                    </a:lnTo>
                    <a:lnTo>
                      <a:pt x="352" y="0"/>
                    </a:lnTo>
                    <a:lnTo>
                      <a:pt x="315" y="11"/>
                    </a:lnTo>
                    <a:lnTo>
                      <a:pt x="0" y="0"/>
                    </a:lnTo>
                    <a:lnTo>
                      <a:pt x="30" y="299"/>
                    </a:lnTo>
                    <a:lnTo>
                      <a:pt x="202" y="306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30" name="Freeform 1619"/>
              <p:cNvSpPr>
                <a:spLocks/>
              </p:cNvSpPr>
              <p:nvPr/>
            </p:nvSpPr>
            <p:spPr bwMode="auto">
              <a:xfrm>
                <a:off x="2526" y="5029"/>
                <a:ext cx="172" cy="97"/>
              </a:xfrm>
              <a:custGeom>
                <a:avLst/>
                <a:gdLst>
                  <a:gd name="T0" fmla="*/ 74 w 172"/>
                  <a:gd name="T1" fmla="*/ 101 h 101"/>
                  <a:gd name="T2" fmla="*/ 104 w 172"/>
                  <a:gd name="T3" fmla="*/ 67 h 101"/>
                  <a:gd name="T4" fmla="*/ 146 w 172"/>
                  <a:gd name="T5" fmla="*/ 101 h 101"/>
                  <a:gd name="T6" fmla="*/ 172 w 172"/>
                  <a:gd name="T7" fmla="*/ 60 h 101"/>
                  <a:gd name="T8" fmla="*/ 97 w 172"/>
                  <a:gd name="T9" fmla="*/ 0 h 101"/>
                  <a:gd name="T10" fmla="*/ 33 w 172"/>
                  <a:gd name="T11" fmla="*/ 4 h 101"/>
                  <a:gd name="T12" fmla="*/ 0 w 172"/>
                  <a:gd name="T13" fmla="*/ 52 h 101"/>
                  <a:gd name="T14" fmla="*/ 74 w 172"/>
                  <a:gd name="T15" fmla="*/ 101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2" h="101">
                    <a:moveTo>
                      <a:pt x="74" y="101"/>
                    </a:moveTo>
                    <a:lnTo>
                      <a:pt x="104" y="67"/>
                    </a:lnTo>
                    <a:lnTo>
                      <a:pt x="146" y="101"/>
                    </a:lnTo>
                    <a:lnTo>
                      <a:pt x="172" y="60"/>
                    </a:lnTo>
                    <a:lnTo>
                      <a:pt x="97" y="0"/>
                    </a:lnTo>
                    <a:lnTo>
                      <a:pt x="33" y="4"/>
                    </a:lnTo>
                    <a:lnTo>
                      <a:pt x="0" y="52"/>
                    </a:lnTo>
                    <a:lnTo>
                      <a:pt x="74" y="101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31" name="Freeform 1620"/>
              <p:cNvSpPr>
                <a:spLocks/>
              </p:cNvSpPr>
              <p:nvPr/>
            </p:nvSpPr>
            <p:spPr bwMode="auto">
              <a:xfrm>
                <a:off x="18" y="2369"/>
                <a:ext cx="156" cy="215"/>
              </a:xfrm>
              <a:custGeom>
                <a:avLst/>
                <a:gdLst>
                  <a:gd name="T0" fmla="*/ 149 w 153"/>
                  <a:gd name="T1" fmla="*/ 191 h 214"/>
                  <a:gd name="T2" fmla="*/ 119 w 153"/>
                  <a:gd name="T3" fmla="*/ 64 h 214"/>
                  <a:gd name="T4" fmla="*/ 153 w 153"/>
                  <a:gd name="T5" fmla="*/ 23 h 214"/>
                  <a:gd name="T6" fmla="*/ 119 w 153"/>
                  <a:gd name="T7" fmla="*/ 0 h 214"/>
                  <a:gd name="T8" fmla="*/ 0 w 153"/>
                  <a:gd name="T9" fmla="*/ 83 h 214"/>
                  <a:gd name="T10" fmla="*/ 63 w 153"/>
                  <a:gd name="T11" fmla="*/ 214 h 214"/>
                  <a:gd name="T12" fmla="*/ 149 w 153"/>
                  <a:gd name="T13" fmla="*/ 191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3" h="214">
                    <a:moveTo>
                      <a:pt x="149" y="191"/>
                    </a:moveTo>
                    <a:lnTo>
                      <a:pt x="119" y="64"/>
                    </a:lnTo>
                    <a:lnTo>
                      <a:pt x="153" y="23"/>
                    </a:lnTo>
                    <a:lnTo>
                      <a:pt x="119" y="0"/>
                    </a:lnTo>
                    <a:lnTo>
                      <a:pt x="0" y="83"/>
                    </a:lnTo>
                    <a:lnTo>
                      <a:pt x="63" y="214"/>
                    </a:lnTo>
                    <a:lnTo>
                      <a:pt x="149" y="191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32" name="Freeform 1621"/>
              <p:cNvSpPr>
                <a:spLocks/>
              </p:cNvSpPr>
              <p:nvPr/>
            </p:nvSpPr>
            <p:spPr bwMode="auto">
              <a:xfrm>
                <a:off x="228" y="2719"/>
                <a:ext cx="70" cy="140"/>
              </a:xfrm>
              <a:custGeom>
                <a:avLst/>
                <a:gdLst>
                  <a:gd name="T0" fmla="*/ 56 w 67"/>
                  <a:gd name="T1" fmla="*/ 0 h 142"/>
                  <a:gd name="T2" fmla="*/ 67 w 67"/>
                  <a:gd name="T3" fmla="*/ 135 h 142"/>
                  <a:gd name="T4" fmla="*/ 15 w 67"/>
                  <a:gd name="T5" fmla="*/ 142 h 142"/>
                  <a:gd name="T6" fmla="*/ 0 w 67"/>
                  <a:gd name="T7" fmla="*/ 11 h 142"/>
                  <a:gd name="T8" fmla="*/ 56 w 67"/>
                  <a:gd name="T9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142">
                    <a:moveTo>
                      <a:pt x="56" y="0"/>
                    </a:moveTo>
                    <a:lnTo>
                      <a:pt x="67" y="135"/>
                    </a:lnTo>
                    <a:lnTo>
                      <a:pt x="15" y="142"/>
                    </a:lnTo>
                    <a:lnTo>
                      <a:pt x="0" y="11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33" name="Freeform 1622"/>
              <p:cNvSpPr>
                <a:spLocks/>
              </p:cNvSpPr>
              <p:nvPr/>
            </p:nvSpPr>
            <p:spPr bwMode="auto">
              <a:xfrm>
                <a:off x="222" y="2606"/>
                <a:ext cx="43" cy="97"/>
              </a:xfrm>
              <a:custGeom>
                <a:avLst/>
                <a:gdLst>
                  <a:gd name="T0" fmla="*/ 45 w 45"/>
                  <a:gd name="T1" fmla="*/ 86 h 97"/>
                  <a:gd name="T2" fmla="*/ 33 w 45"/>
                  <a:gd name="T3" fmla="*/ 4 h 97"/>
                  <a:gd name="T4" fmla="*/ 0 w 45"/>
                  <a:gd name="T5" fmla="*/ 0 h 97"/>
                  <a:gd name="T6" fmla="*/ 11 w 45"/>
                  <a:gd name="T7" fmla="*/ 97 h 97"/>
                  <a:gd name="T8" fmla="*/ 45 w 45"/>
                  <a:gd name="T9" fmla="*/ 86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97">
                    <a:moveTo>
                      <a:pt x="45" y="86"/>
                    </a:moveTo>
                    <a:lnTo>
                      <a:pt x="33" y="4"/>
                    </a:lnTo>
                    <a:lnTo>
                      <a:pt x="0" y="0"/>
                    </a:lnTo>
                    <a:lnTo>
                      <a:pt x="11" y="97"/>
                    </a:lnTo>
                    <a:lnTo>
                      <a:pt x="45" y="86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34" name="Freeform 1623"/>
              <p:cNvSpPr>
                <a:spLocks/>
              </p:cNvSpPr>
              <p:nvPr/>
            </p:nvSpPr>
            <p:spPr bwMode="auto">
              <a:xfrm>
                <a:off x="184" y="2407"/>
                <a:ext cx="54" cy="97"/>
              </a:xfrm>
              <a:custGeom>
                <a:avLst/>
                <a:gdLst>
                  <a:gd name="T0" fmla="*/ 56 w 56"/>
                  <a:gd name="T1" fmla="*/ 97 h 97"/>
                  <a:gd name="T2" fmla="*/ 26 w 56"/>
                  <a:gd name="T3" fmla="*/ 0 h 97"/>
                  <a:gd name="T4" fmla="*/ 0 w 56"/>
                  <a:gd name="T5" fmla="*/ 15 h 97"/>
                  <a:gd name="T6" fmla="*/ 4 w 56"/>
                  <a:gd name="T7" fmla="*/ 97 h 97"/>
                  <a:gd name="T8" fmla="*/ 56 w 56"/>
                  <a:gd name="T9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97">
                    <a:moveTo>
                      <a:pt x="56" y="97"/>
                    </a:moveTo>
                    <a:lnTo>
                      <a:pt x="26" y="0"/>
                    </a:lnTo>
                    <a:lnTo>
                      <a:pt x="0" y="15"/>
                    </a:lnTo>
                    <a:lnTo>
                      <a:pt x="4" y="97"/>
                    </a:lnTo>
                    <a:lnTo>
                      <a:pt x="56" y="97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35" name="Freeform 1624"/>
              <p:cNvSpPr>
                <a:spLocks/>
              </p:cNvSpPr>
              <p:nvPr/>
            </p:nvSpPr>
            <p:spPr bwMode="auto">
              <a:xfrm>
                <a:off x="190" y="2515"/>
                <a:ext cx="48" cy="54"/>
              </a:xfrm>
              <a:custGeom>
                <a:avLst/>
                <a:gdLst>
                  <a:gd name="T0" fmla="*/ 48 w 49"/>
                  <a:gd name="T1" fmla="*/ 40 h 51"/>
                  <a:gd name="T2" fmla="*/ 49 w 49"/>
                  <a:gd name="T3" fmla="*/ 0 h 51"/>
                  <a:gd name="T4" fmla="*/ 0 w 49"/>
                  <a:gd name="T5" fmla="*/ 3 h 51"/>
                  <a:gd name="T6" fmla="*/ 7 w 49"/>
                  <a:gd name="T7" fmla="*/ 51 h 51"/>
                  <a:gd name="T8" fmla="*/ 48 w 49"/>
                  <a:gd name="T9" fmla="*/ 4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51">
                    <a:moveTo>
                      <a:pt x="48" y="40"/>
                    </a:moveTo>
                    <a:lnTo>
                      <a:pt x="49" y="0"/>
                    </a:lnTo>
                    <a:lnTo>
                      <a:pt x="0" y="3"/>
                    </a:lnTo>
                    <a:lnTo>
                      <a:pt x="7" y="51"/>
                    </a:lnTo>
                    <a:lnTo>
                      <a:pt x="48" y="40"/>
                    </a:lnTo>
                    <a:close/>
                  </a:path>
                </a:pathLst>
              </a:custGeom>
              <a:solidFill>
                <a:srgbClr val="66FF33"/>
              </a:solidFill>
              <a:ln>
                <a:noFill/>
              </a:ln>
              <a:effectLst/>
              <a:extLst>
                <a:ext uri="{91240B29-F687-4F45-9708-019B960494DF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36" name="Freeform 1625"/>
              <p:cNvSpPr>
                <a:spLocks/>
              </p:cNvSpPr>
              <p:nvPr/>
            </p:nvSpPr>
            <p:spPr bwMode="auto">
              <a:xfrm>
                <a:off x="228" y="2310"/>
                <a:ext cx="377" cy="97"/>
              </a:xfrm>
              <a:custGeom>
                <a:avLst/>
                <a:gdLst>
                  <a:gd name="T0" fmla="*/ 374 w 374"/>
                  <a:gd name="T1" fmla="*/ 15 h 98"/>
                  <a:gd name="T2" fmla="*/ 366 w 374"/>
                  <a:gd name="T3" fmla="*/ 0 h 98"/>
                  <a:gd name="T4" fmla="*/ 172 w 374"/>
                  <a:gd name="T5" fmla="*/ 34 h 98"/>
                  <a:gd name="T6" fmla="*/ 82 w 374"/>
                  <a:gd name="T7" fmla="*/ 60 h 98"/>
                  <a:gd name="T8" fmla="*/ 0 w 374"/>
                  <a:gd name="T9" fmla="*/ 98 h 98"/>
                  <a:gd name="T10" fmla="*/ 374 w 374"/>
                  <a:gd name="T11" fmla="*/ 15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4" h="98">
                    <a:moveTo>
                      <a:pt x="374" y="15"/>
                    </a:moveTo>
                    <a:lnTo>
                      <a:pt x="366" y="0"/>
                    </a:lnTo>
                    <a:lnTo>
                      <a:pt x="172" y="34"/>
                    </a:lnTo>
                    <a:lnTo>
                      <a:pt x="82" y="60"/>
                    </a:lnTo>
                    <a:lnTo>
                      <a:pt x="0" y="98"/>
                    </a:lnTo>
                    <a:lnTo>
                      <a:pt x="374" y="15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37" name="Freeform 1626"/>
              <p:cNvSpPr>
                <a:spLocks/>
              </p:cNvSpPr>
              <p:nvPr/>
            </p:nvSpPr>
            <p:spPr bwMode="auto">
              <a:xfrm>
                <a:off x="297" y="2628"/>
                <a:ext cx="172" cy="210"/>
              </a:xfrm>
              <a:custGeom>
                <a:avLst/>
                <a:gdLst>
                  <a:gd name="T0" fmla="*/ 30 w 169"/>
                  <a:gd name="T1" fmla="*/ 214 h 214"/>
                  <a:gd name="T2" fmla="*/ 169 w 169"/>
                  <a:gd name="T3" fmla="*/ 82 h 214"/>
                  <a:gd name="T4" fmla="*/ 97 w 169"/>
                  <a:gd name="T5" fmla="*/ 0 h 214"/>
                  <a:gd name="T6" fmla="*/ 0 w 169"/>
                  <a:gd name="T7" fmla="*/ 82 h 214"/>
                  <a:gd name="T8" fmla="*/ 11 w 169"/>
                  <a:gd name="T9" fmla="*/ 190 h 214"/>
                  <a:gd name="T10" fmla="*/ 30 w 169"/>
                  <a:gd name="T11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9" h="214">
                    <a:moveTo>
                      <a:pt x="30" y="214"/>
                    </a:moveTo>
                    <a:lnTo>
                      <a:pt x="169" y="82"/>
                    </a:lnTo>
                    <a:lnTo>
                      <a:pt x="97" y="0"/>
                    </a:lnTo>
                    <a:lnTo>
                      <a:pt x="0" y="82"/>
                    </a:lnTo>
                    <a:lnTo>
                      <a:pt x="11" y="190"/>
                    </a:lnTo>
                    <a:lnTo>
                      <a:pt x="30" y="214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38" name="Freeform 1627"/>
              <p:cNvSpPr>
                <a:spLocks/>
              </p:cNvSpPr>
              <p:nvPr/>
            </p:nvSpPr>
            <p:spPr bwMode="auto">
              <a:xfrm>
                <a:off x="518" y="2418"/>
                <a:ext cx="194" cy="183"/>
              </a:xfrm>
              <a:custGeom>
                <a:avLst/>
                <a:gdLst>
                  <a:gd name="T0" fmla="*/ 135 w 195"/>
                  <a:gd name="T1" fmla="*/ 0 h 183"/>
                  <a:gd name="T2" fmla="*/ 195 w 195"/>
                  <a:gd name="T3" fmla="*/ 101 h 183"/>
                  <a:gd name="T4" fmla="*/ 71 w 195"/>
                  <a:gd name="T5" fmla="*/ 183 h 183"/>
                  <a:gd name="T6" fmla="*/ 0 w 195"/>
                  <a:gd name="T7" fmla="*/ 105 h 183"/>
                  <a:gd name="T8" fmla="*/ 135 w 195"/>
                  <a:gd name="T9" fmla="*/ 0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183">
                    <a:moveTo>
                      <a:pt x="135" y="0"/>
                    </a:moveTo>
                    <a:lnTo>
                      <a:pt x="195" y="101"/>
                    </a:lnTo>
                    <a:lnTo>
                      <a:pt x="71" y="183"/>
                    </a:lnTo>
                    <a:lnTo>
                      <a:pt x="0" y="105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39" name="Freeform 1628"/>
              <p:cNvSpPr>
                <a:spLocks/>
              </p:cNvSpPr>
              <p:nvPr/>
            </p:nvSpPr>
            <p:spPr bwMode="auto">
              <a:xfrm>
                <a:off x="443" y="2579"/>
                <a:ext cx="135" cy="118"/>
              </a:xfrm>
              <a:custGeom>
                <a:avLst/>
                <a:gdLst>
                  <a:gd name="T0" fmla="*/ 90 w 131"/>
                  <a:gd name="T1" fmla="*/ 0 h 120"/>
                  <a:gd name="T2" fmla="*/ 131 w 131"/>
                  <a:gd name="T3" fmla="*/ 45 h 120"/>
                  <a:gd name="T4" fmla="*/ 37 w 131"/>
                  <a:gd name="T5" fmla="*/ 120 h 120"/>
                  <a:gd name="T6" fmla="*/ 0 w 131"/>
                  <a:gd name="T7" fmla="*/ 82 h 120"/>
                  <a:gd name="T8" fmla="*/ 90 w 131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1" h="120">
                    <a:moveTo>
                      <a:pt x="90" y="0"/>
                    </a:moveTo>
                    <a:lnTo>
                      <a:pt x="131" y="45"/>
                    </a:lnTo>
                    <a:lnTo>
                      <a:pt x="37" y="120"/>
                    </a:lnTo>
                    <a:lnTo>
                      <a:pt x="0" y="82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99CC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40" name="Freeform 1629"/>
              <p:cNvSpPr>
                <a:spLocks/>
              </p:cNvSpPr>
              <p:nvPr/>
            </p:nvSpPr>
            <p:spPr bwMode="auto">
              <a:xfrm>
                <a:off x="411" y="2536"/>
                <a:ext cx="118" cy="118"/>
              </a:xfrm>
              <a:custGeom>
                <a:avLst/>
                <a:gdLst>
                  <a:gd name="T0" fmla="*/ 90 w 119"/>
                  <a:gd name="T1" fmla="*/ 0 h 120"/>
                  <a:gd name="T2" fmla="*/ 119 w 119"/>
                  <a:gd name="T3" fmla="*/ 34 h 120"/>
                  <a:gd name="T4" fmla="*/ 37 w 119"/>
                  <a:gd name="T5" fmla="*/ 120 h 120"/>
                  <a:gd name="T6" fmla="*/ 0 w 119"/>
                  <a:gd name="T7" fmla="*/ 82 h 120"/>
                  <a:gd name="T8" fmla="*/ 90 w 119"/>
                  <a:gd name="T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120">
                    <a:moveTo>
                      <a:pt x="90" y="0"/>
                    </a:moveTo>
                    <a:lnTo>
                      <a:pt x="119" y="34"/>
                    </a:lnTo>
                    <a:lnTo>
                      <a:pt x="37" y="120"/>
                    </a:lnTo>
                    <a:lnTo>
                      <a:pt x="0" y="82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41" name="Freeform 1630"/>
              <p:cNvSpPr>
                <a:spLocks/>
              </p:cNvSpPr>
              <p:nvPr/>
            </p:nvSpPr>
            <p:spPr bwMode="auto">
              <a:xfrm>
                <a:off x="265" y="2547"/>
                <a:ext cx="108" cy="140"/>
              </a:xfrm>
              <a:custGeom>
                <a:avLst/>
                <a:gdLst>
                  <a:gd name="T0" fmla="*/ 108 w 108"/>
                  <a:gd name="T1" fmla="*/ 67 h 139"/>
                  <a:gd name="T2" fmla="*/ 52 w 108"/>
                  <a:gd name="T3" fmla="*/ 0 h 139"/>
                  <a:gd name="T4" fmla="*/ 0 w 108"/>
                  <a:gd name="T5" fmla="*/ 38 h 139"/>
                  <a:gd name="T6" fmla="*/ 22 w 108"/>
                  <a:gd name="T7" fmla="*/ 139 h 139"/>
                  <a:gd name="T8" fmla="*/ 108 w 108"/>
                  <a:gd name="T9" fmla="*/ 67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139">
                    <a:moveTo>
                      <a:pt x="108" y="67"/>
                    </a:moveTo>
                    <a:lnTo>
                      <a:pt x="52" y="0"/>
                    </a:lnTo>
                    <a:lnTo>
                      <a:pt x="0" y="38"/>
                    </a:lnTo>
                    <a:lnTo>
                      <a:pt x="22" y="139"/>
                    </a:lnTo>
                    <a:lnTo>
                      <a:pt x="108" y="67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42" name="Freeform 1631"/>
              <p:cNvSpPr>
                <a:spLocks/>
              </p:cNvSpPr>
              <p:nvPr/>
            </p:nvSpPr>
            <p:spPr bwMode="auto">
              <a:xfrm>
                <a:off x="324" y="2455"/>
                <a:ext cx="161" cy="140"/>
              </a:xfrm>
              <a:custGeom>
                <a:avLst/>
                <a:gdLst>
                  <a:gd name="T0" fmla="*/ 161 w 161"/>
                  <a:gd name="T1" fmla="*/ 68 h 139"/>
                  <a:gd name="T2" fmla="*/ 94 w 161"/>
                  <a:gd name="T3" fmla="*/ 0 h 139"/>
                  <a:gd name="T4" fmla="*/ 0 w 161"/>
                  <a:gd name="T5" fmla="*/ 71 h 139"/>
                  <a:gd name="T6" fmla="*/ 75 w 161"/>
                  <a:gd name="T7" fmla="*/ 139 h 139"/>
                  <a:gd name="T8" fmla="*/ 161 w 161"/>
                  <a:gd name="T9" fmla="*/ 68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139">
                    <a:moveTo>
                      <a:pt x="161" y="68"/>
                    </a:moveTo>
                    <a:lnTo>
                      <a:pt x="94" y="0"/>
                    </a:lnTo>
                    <a:lnTo>
                      <a:pt x="0" y="71"/>
                    </a:lnTo>
                    <a:lnTo>
                      <a:pt x="75" y="139"/>
                    </a:lnTo>
                    <a:lnTo>
                      <a:pt x="161" y="68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43" name="Freeform 1632"/>
              <p:cNvSpPr>
                <a:spLocks/>
              </p:cNvSpPr>
              <p:nvPr/>
            </p:nvSpPr>
            <p:spPr bwMode="auto">
              <a:xfrm>
                <a:off x="238" y="2407"/>
                <a:ext cx="161" cy="135"/>
              </a:xfrm>
              <a:custGeom>
                <a:avLst/>
                <a:gdLst>
                  <a:gd name="T0" fmla="*/ 161 w 161"/>
                  <a:gd name="T1" fmla="*/ 37 h 138"/>
                  <a:gd name="T2" fmla="*/ 139 w 161"/>
                  <a:gd name="T3" fmla="*/ 0 h 138"/>
                  <a:gd name="T4" fmla="*/ 0 w 161"/>
                  <a:gd name="T5" fmla="*/ 30 h 138"/>
                  <a:gd name="T6" fmla="*/ 23 w 161"/>
                  <a:gd name="T7" fmla="*/ 138 h 138"/>
                  <a:gd name="T8" fmla="*/ 161 w 161"/>
                  <a:gd name="T9" fmla="*/ 37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138">
                    <a:moveTo>
                      <a:pt x="161" y="37"/>
                    </a:moveTo>
                    <a:lnTo>
                      <a:pt x="139" y="0"/>
                    </a:lnTo>
                    <a:lnTo>
                      <a:pt x="0" y="30"/>
                    </a:lnTo>
                    <a:lnTo>
                      <a:pt x="23" y="138"/>
                    </a:lnTo>
                    <a:lnTo>
                      <a:pt x="161" y="37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44" name="Freeform 1633"/>
              <p:cNvSpPr>
                <a:spLocks/>
              </p:cNvSpPr>
              <p:nvPr/>
            </p:nvSpPr>
            <p:spPr bwMode="auto">
              <a:xfrm>
                <a:off x="400" y="2369"/>
                <a:ext cx="248" cy="140"/>
              </a:xfrm>
              <a:custGeom>
                <a:avLst/>
                <a:gdLst>
                  <a:gd name="T0" fmla="*/ 247 w 247"/>
                  <a:gd name="T1" fmla="*/ 30 h 142"/>
                  <a:gd name="T2" fmla="*/ 236 w 247"/>
                  <a:gd name="T3" fmla="*/ 15 h 142"/>
                  <a:gd name="T4" fmla="*/ 150 w 247"/>
                  <a:gd name="T5" fmla="*/ 56 h 142"/>
                  <a:gd name="T6" fmla="*/ 82 w 247"/>
                  <a:gd name="T7" fmla="*/ 0 h 142"/>
                  <a:gd name="T8" fmla="*/ 0 w 247"/>
                  <a:gd name="T9" fmla="*/ 33 h 142"/>
                  <a:gd name="T10" fmla="*/ 101 w 247"/>
                  <a:gd name="T11" fmla="*/ 142 h 142"/>
                  <a:gd name="T12" fmla="*/ 247 w 247"/>
                  <a:gd name="T13" fmla="*/ 3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7" h="142">
                    <a:moveTo>
                      <a:pt x="247" y="30"/>
                    </a:moveTo>
                    <a:lnTo>
                      <a:pt x="236" y="15"/>
                    </a:lnTo>
                    <a:lnTo>
                      <a:pt x="150" y="56"/>
                    </a:lnTo>
                    <a:lnTo>
                      <a:pt x="82" y="0"/>
                    </a:lnTo>
                    <a:lnTo>
                      <a:pt x="0" y="33"/>
                    </a:lnTo>
                    <a:lnTo>
                      <a:pt x="101" y="142"/>
                    </a:lnTo>
                    <a:lnTo>
                      <a:pt x="247" y="30"/>
                    </a:lnTo>
                    <a:close/>
                  </a:path>
                </a:pathLst>
              </a:custGeom>
              <a:solidFill>
                <a:srgbClr val="FFFF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45" name="Freeform 1634"/>
              <p:cNvSpPr>
                <a:spLocks/>
              </p:cNvSpPr>
              <p:nvPr/>
            </p:nvSpPr>
            <p:spPr bwMode="auto">
              <a:xfrm>
                <a:off x="502" y="2348"/>
                <a:ext cx="135" cy="75"/>
              </a:xfrm>
              <a:custGeom>
                <a:avLst/>
                <a:gdLst>
                  <a:gd name="T0" fmla="*/ 134 w 134"/>
                  <a:gd name="T1" fmla="*/ 34 h 75"/>
                  <a:gd name="T2" fmla="*/ 48 w 134"/>
                  <a:gd name="T3" fmla="*/ 75 h 75"/>
                  <a:gd name="T4" fmla="*/ 0 w 134"/>
                  <a:gd name="T5" fmla="*/ 22 h 75"/>
                  <a:gd name="T6" fmla="*/ 101 w 134"/>
                  <a:gd name="T7" fmla="*/ 0 h 75"/>
                  <a:gd name="T8" fmla="*/ 134 w 134"/>
                  <a:gd name="T9" fmla="*/ 34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" h="75">
                    <a:moveTo>
                      <a:pt x="134" y="34"/>
                    </a:moveTo>
                    <a:lnTo>
                      <a:pt x="48" y="75"/>
                    </a:lnTo>
                    <a:lnTo>
                      <a:pt x="0" y="22"/>
                    </a:lnTo>
                    <a:lnTo>
                      <a:pt x="101" y="0"/>
                    </a:lnTo>
                    <a:lnTo>
                      <a:pt x="134" y="34"/>
                    </a:lnTo>
                    <a:close/>
                  </a:path>
                </a:pathLst>
              </a:custGeom>
              <a:solidFill>
                <a:srgbClr val="FFCC99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46" name="Freeform 1635"/>
              <p:cNvSpPr>
                <a:spLocks/>
              </p:cNvSpPr>
              <p:nvPr/>
            </p:nvSpPr>
            <p:spPr bwMode="auto">
              <a:xfrm>
                <a:off x="2499" y="5368"/>
                <a:ext cx="145" cy="86"/>
              </a:xfrm>
              <a:custGeom>
                <a:avLst/>
                <a:gdLst>
                  <a:gd name="T0" fmla="*/ 79 w 146"/>
                  <a:gd name="T1" fmla="*/ 86 h 86"/>
                  <a:gd name="T2" fmla="*/ 146 w 146"/>
                  <a:gd name="T3" fmla="*/ 15 h 86"/>
                  <a:gd name="T4" fmla="*/ 64 w 146"/>
                  <a:gd name="T5" fmla="*/ 0 h 86"/>
                  <a:gd name="T6" fmla="*/ 0 w 146"/>
                  <a:gd name="T7" fmla="*/ 75 h 86"/>
                  <a:gd name="T8" fmla="*/ 79 w 146"/>
                  <a:gd name="T9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6" h="86">
                    <a:moveTo>
                      <a:pt x="79" y="86"/>
                    </a:moveTo>
                    <a:lnTo>
                      <a:pt x="146" y="15"/>
                    </a:lnTo>
                    <a:lnTo>
                      <a:pt x="64" y="0"/>
                    </a:lnTo>
                    <a:lnTo>
                      <a:pt x="0" y="75"/>
                    </a:lnTo>
                    <a:lnTo>
                      <a:pt x="79" y="86"/>
                    </a:lnTo>
                    <a:close/>
                  </a:path>
                </a:pathLst>
              </a:custGeom>
              <a:solidFill>
                <a:srgbClr val="DDC6A3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47" name="Freeform 1636"/>
              <p:cNvSpPr>
                <a:spLocks/>
              </p:cNvSpPr>
              <p:nvPr/>
            </p:nvSpPr>
            <p:spPr bwMode="auto">
              <a:xfrm>
                <a:off x="3280" y="318"/>
                <a:ext cx="382" cy="253"/>
              </a:xfrm>
              <a:custGeom>
                <a:avLst/>
                <a:gdLst>
                  <a:gd name="T0" fmla="*/ 41 w 382"/>
                  <a:gd name="T1" fmla="*/ 251 h 251"/>
                  <a:gd name="T2" fmla="*/ 382 w 382"/>
                  <a:gd name="T3" fmla="*/ 52 h 251"/>
                  <a:gd name="T4" fmla="*/ 359 w 382"/>
                  <a:gd name="T5" fmla="*/ 0 h 251"/>
                  <a:gd name="T6" fmla="*/ 176 w 382"/>
                  <a:gd name="T7" fmla="*/ 34 h 251"/>
                  <a:gd name="T8" fmla="*/ 0 w 382"/>
                  <a:gd name="T9" fmla="*/ 217 h 251"/>
                  <a:gd name="T10" fmla="*/ 45 w 382"/>
                  <a:gd name="T11" fmla="*/ 251 h 251"/>
                  <a:gd name="T12" fmla="*/ 41 w 382"/>
                  <a:gd name="T13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2" h="251">
                    <a:moveTo>
                      <a:pt x="41" y="251"/>
                    </a:moveTo>
                    <a:lnTo>
                      <a:pt x="382" y="52"/>
                    </a:lnTo>
                    <a:lnTo>
                      <a:pt x="359" y="0"/>
                    </a:lnTo>
                    <a:lnTo>
                      <a:pt x="176" y="34"/>
                    </a:lnTo>
                    <a:lnTo>
                      <a:pt x="0" y="217"/>
                    </a:lnTo>
                    <a:lnTo>
                      <a:pt x="45" y="251"/>
                    </a:lnTo>
                    <a:lnTo>
                      <a:pt x="41" y="251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48" name="Freeform 1637"/>
              <p:cNvSpPr>
                <a:spLocks/>
              </p:cNvSpPr>
              <p:nvPr/>
            </p:nvSpPr>
            <p:spPr bwMode="auto">
              <a:xfrm>
                <a:off x="2122" y="-506"/>
                <a:ext cx="344" cy="361"/>
              </a:xfrm>
              <a:custGeom>
                <a:avLst/>
                <a:gdLst>
                  <a:gd name="T0" fmla="*/ 344 w 344"/>
                  <a:gd name="T1" fmla="*/ 284 h 359"/>
                  <a:gd name="T2" fmla="*/ 228 w 344"/>
                  <a:gd name="T3" fmla="*/ 86 h 359"/>
                  <a:gd name="T4" fmla="*/ 108 w 344"/>
                  <a:gd name="T5" fmla="*/ 52 h 359"/>
                  <a:gd name="T6" fmla="*/ 63 w 344"/>
                  <a:gd name="T7" fmla="*/ 0 h 359"/>
                  <a:gd name="T8" fmla="*/ 0 w 344"/>
                  <a:gd name="T9" fmla="*/ 23 h 359"/>
                  <a:gd name="T10" fmla="*/ 228 w 344"/>
                  <a:gd name="T11" fmla="*/ 359 h 359"/>
                  <a:gd name="T12" fmla="*/ 344 w 344"/>
                  <a:gd name="T13" fmla="*/ 284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4" h="359">
                    <a:moveTo>
                      <a:pt x="344" y="284"/>
                    </a:moveTo>
                    <a:lnTo>
                      <a:pt x="228" y="86"/>
                    </a:lnTo>
                    <a:lnTo>
                      <a:pt x="108" y="52"/>
                    </a:lnTo>
                    <a:lnTo>
                      <a:pt x="63" y="0"/>
                    </a:lnTo>
                    <a:lnTo>
                      <a:pt x="0" y="23"/>
                    </a:lnTo>
                    <a:lnTo>
                      <a:pt x="228" y="359"/>
                    </a:lnTo>
                    <a:lnTo>
                      <a:pt x="344" y="284"/>
                    </a:lnTo>
                    <a:close/>
                  </a:path>
                </a:pathLst>
              </a:custGeom>
              <a:solidFill>
                <a:srgbClr val="CDCDCD"/>
              </a:solidFill>
              <a:ln w="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49" name="Freeform 1638"/>
              <p:cNvSpPr>
                <a:spLocks/>
              </p:cNvSpPr>
              <p:nvPr/>
            </p:nvSpPr>
            <p:spPr bwMode="auto">
              <a:xfrm>
                <a:off x="976" y="-1578"/>
                <a:ext cx="974" cy="1082"/>
              </a:xfrm>
              <a:custGeom>
                <a:avLst/>
                <a:gdLst>
                  <a:gd name="T0" fmla="*/ 973 w 973"/>
                  <a:gd name="T1" fmla="*/ 983 h 1084"/>
                  <a:gd name="T2" fmla="*/ 950 w 973"/>
                  <a:gd name="T3" fmla="*/ 673 h 1084"/>
                  <a:gd name="T4" fmla="*/ 969 w 973"/>
                  <a:gd name="T5" fmla="*/ 643 h 1084"/>
                  <a:gd name="T6" fmla="*/ 812 w 973"/>
                  <a:gd name="T7" fmla="*/ 265 h 1084"/>
                  <a:gd name="T8" fmla="*/ 808 w 973"/>
                  <a:gd name="T9" fmla="*/ 179 h 1084"/>
                  <a:gd name="T10" fmla="*/ 703 w 973"/>
                  <a:gd name="T11" fmla="*/ 0 h 1084"/>
                  <a:gd name="T12" fmla="*/ 213 w 973"/>
                  <a:gd name="T13" fmla="*/ 26 h 1084"/>
                  <a:gd name="T14" fmla="*/ 221 w 973"/>
                  <a:gd name="T15" fmla="*/ 108 h 1084"/>
                  <a:gd name="T16" fmla="*/ 53 w 973"/>
                  <a:gd name="T17" fmla="*/ 119 h 1084"/>
                  <a:gd name="T18" fmla="*/ 0 w 973"/>
                  <a:gd name="T19" fmla="*/ 549 h 1084"/>
                  <a:gd name="T20" fmla="*/ 30 w 973"/>
                  <a:gd name="T21" fmla="*/ 613 h 1084"/>
                  <a:gd name="T22" fmla="*/ 135 w 973"/>
                  <a:gd name="T23" fmla="*/ 632 h 1084"/>
                  <a:gd name="T24" fmla="*/ 262 w 973"/>
                  <a:gd name="T25" fmla="*/ 718 h 1084"/>
                  <a:gd name="T26" fmla="*/ 370 w 973"/>
                  <a:gd name="T27" fmla="*/ 714 h 1084"/>
                  <a:gd name="T28" fmla="*/ 449 w 973"/>
                  <a:gd name="T29" fmla="*/ 695 h 1084"/>
                  <a:gd name="T30" fmla="*/ 546 w 973"/>
                  <a:gd name="T31" fmla="*/ 684 h 1084"/>
                  <a:gd name="T32" fmla="*/ 629 w 973"/>
                  <a:gd name="T33" fmla="*/ 718 h 1084"/>
                  <a:gd name="T34" fmla="*/ 658 w 973"/>
                  <a:gd name="T35" fmla="*/ 793 h 1084"/>
                  <a:gd name="T36" fmla="*/ 673 w 973"/>
                  <a:gd name="T37" fmla="*/ 916 h 1084"/>
                  <a:gd name="T38" fmla="*/ 636 w 973"/>
                  <a:gd name="T39" fmla="*/ 1009 h 1084"/>
                  <a:gd name="T40" fmla="*/ 647 w 973"/>
                  <a:gd name="T41" fmla="*/ 1054 h 1084"/>
                  <a:gd name="T42" fmla="*/ 666 w 973"/>
                  <a:gd name="T43" fmla="*/ 1084 h 1084"/>
                  <a:gd name="T44" fmla="*/ 973 w 973"/>
                  <a:gd name="T45" fmla="*/ 983 h 10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73" h="1084">
                    <a:moveTo>
                      <a:pt x="973" y="983"/>
                    </a:moveTo>
                    <a:lnTo>
                      <a:pt x="950" y="673"/>
                    </a:lnTo>
                    <a:lnTo>
                      <a:pt x="969" y="643"/>
                    </a:lnTo>
                    <a:lnTo>
                      <a:pt x="812" y="265"/>
                    </a:lnTo>
                    <a:lnTo>
                      <a:pt x="808" y="179"/>
                    </a:lnTo>
                    <a:lnTo>
                      <a:pt x="703" y="0"/>
                    </a:lnTo>
                    <a:lnTo>
                      <a:pt x="213" y="26"/>
                    </a:lnTo>
                    <a:lnTo>
                      <a:pt x="221" y="108"/>
                    </a:lnTo>
                    <a:lnTo>
                      <a:pt x="53" y="119"/>
                    </a:lnTo>
                    <a:lnTo>
                      <a:pt x="0" y="549"/>
                    </a:lnTo>
                    <a:lnTo>
                      <a:pt x="30" y="613"/>
                    </a:lnTo>
                    <a:lnTo>
                      <a:pt x="135" y="632"/>
                    </a:lnTo>
                    <a:lnTo>
                      <a:pt x="262" y="718"/>
                    </a:lnTo>
                    <a:lnTo>
                      <a:pt x="370" y="714"/>
                    </a:lnTo>
                    <a:lnTo>
                      <a:pt x="449" y="695"/>
                    </a:lnTo>
                    <a:lnTo>
                      <a:pt x="546" y="684"/>
                    </a:lnTo>
                    <a:lnTo>
                      <a:pt x="629" y="718"/>
                    </a:lnTo>
                    <a:lnTo>
                      <a:pt x="658" y="793"/>
                    </a:lnTo>
                    <a:lnTo>
                      <a:pt x="673" y="916"/>
                    </a:lnTo>
                    <a:lnTo>
                      <a:pt x="636" y="1009"/>
                    </a:lnTo>
                    <a:lnTo>
                      <a:pt x="647" y="1054"/>
                    </a:lnTo>
                    <a:lnTo>
                      <a:pt x="666" y="1084"/>
                    </a:lnTo>
                    <a:lnTo>
                      <a:pt x="973" y="983"/>
                    </a:lnTo>
                    <a:close/>
                  </a:path>
                </a:pathLst>
              </a:custGeom>
              <a:pattFill prst="trellis">
                <a:fgClr>
                  <a:srgbClr val="B6FF25"/>
                </a:fgClr>
                <a:bgClr>
                  <a:srgbClr val="FFFFFF"/>
                </a:bgClr>
              </a:pattFill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50" name="Freeform 1639"/>
              <p:cNvSpPr>
                <a:spLocks/>
              </p:cNvSpPr>
              <p:nvPr/>
            </p:nvSpPr>
            <p:spPr bwMode="auto">
              <a:xfrm>
                <a:off x="14411" y="-5869"/>
                <a:ext cx="264" cy="221"/>
              </a:xfrm>
              <a:custGeom>
                <a:avLst/>
                <a:gdLst>
                  <a:gd name="T0" fmla="*/ 249 w 267"/>
                  <a:gd name="T1" fmla="*/ 222 h 222"/>
                  <a:gd name="T2" fmla="*/ 267 w 267"/>
                  <a:gd name="T3" fmla="*/ 0 h 222"/>
                  <a:gd name="T4" fmla="*/ 23 w 267"/>
                  <a:gd name="T5" fmla="*/ 37 h 222"/>
                  <a:gd name="T6" fmla="*/ 0 w 267"/>
                  <a:gd name="T7" fmla="*/ 208 h 222"/>
                  <a:gd name="T8" fmla="*/ 249 w 267"/>
                  <a:gd name="T9" fmla="*/ 222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7" h="222">
                    <a:moveTo>
                      <a:pt x="249" y="222"/>
                    </a:moveTo>
                    <a:lnTo>
                      <a:pt x="267" y="0"/>
                    </a:lnTo>
                    <a:lnTo>
                      <a:pt x="23" y="37"/>
                    </a:lnTo>
                    <a:lnTo>
                      <a:pt x="0" y="208"/>
                    </a:lnTo>
                    <a:lnTo>
                      <a:pt x="249" y="222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51" name="Freeform 1640"/>
              <p:cNvSpPr>
                <a:spLocks/>
              </p:cNvSpPr>
              <p:nvPr/>
            </p:nvSpPr>
            <p:spPr bwMode="auto">
              <a:xfrm>
                <a:off x="14697" y="-5885"/>
                <a:ext cx="344" cy="248"/>
              </a:xfrm>
              <a:custGeom>
                <a:avLst/>
                <a:gdLst>
                  <a:gd name="T0" fmla="*/ 23 w 346"/>
                  <a:gd name="T1" fmla="*/ 0 h 244"/>
                  <a:gd name="T2" fmla="*/ 346 w 346"/>
                  <a:gd name="T3" fmla="*/ 32 h 244"/>
                  <a:gd name="T4" fmla="*/ 322 w 346"/>
                  <a:gd name="T5" fmla="*/ 184 h 244"/>
                  <a:gd name="T6" fmla="*/ 207 w 346"/>
                  <a:gd name="T7" fmla="*/ 235 h 244"/>
                  <a:gd name="T8" fmla="*/ 74 w 346"/>
                  <a:gd name="T9" fmla="*/ 244 h 244"/>
                  <a:gd name="T10" fmla="*/ 0 w 346"/>
                  <a:gd name="T11" fmla="*/ 207 h 244"/>
                  <a:gd name="T12" fmla="*/ 23 w 346"/>
                  <a:gd name="T13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6" h="244">
                    <a:moveTo>
                      <a:pt x="23" y="0"/>
                    </a:moveTo>
                    <a:lnTo>
                      <a:pt x="346" y="32"/>
                    </a:lnTo>
                    <a:lnTo>
                      <a:pt x="322" y="184"/>
                    </a:lnTo>
                    <a:lnTo>
                      <a:pt x="207" y="235"/>
                    </a:lnTo>
                    <a:lnTo>
                      <a:pt x="74" y="244"/>
                    </a:lnTo>
                    <a:lnTo>
                      <a:pt x="0" y="207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52" name="Freeform 1641"/>
              <p:cNvSpPr>
                <a:spLocks/>
              </p:cNvSpPr>
              <p:nvPr/>
            </p:nvSpPr>
            <p:spPr bwMode="auto">
              <a:xfrm>
                <a:off x="13808" y="-6262"/>
                <a:ext cx="608" cy="668"/>
              </a:xfrm>
              <a:custGeom>
                <a:avLst/>
                <a:gdLst>
                  <a:gd name="T0" fmla="*/ 604 w 604"/>
                  <a:gd name="T1" fmla="*/ 668 h 668"/>
                  <a:gd name="T2" fmla="*/ 576 w 604"/>
                  <a:gd name="T3" fmla="*/ 613 h 668"/>
                  <a:gd name="T4" fmla="*/ 604 w 604"/>
                  <a:gd name="T5" fmla="*/ 424 h 668"/>
                  <a:gd name="T6" fmla="*/ 544 w 604"/>
                  <a:gd name="T7" fmla="*/ 258 h 668"/>
                  <a:gd name="T8" fmla="*/ 461 w 604"/>
                  <a:gd name="T9" fmla="*/ 166 h 668"/>
                  <a:gd name="T10" fmla="*/ 475 w 604"/>
                  <a:gd name="T11" fmla="*/ 9 h 668"/>
                  <a:gd name="T12" fmla="*/ 438 w 604"/>
                  <a:gd name="T13" fmla="*/ 0 h 668"/>
                  <a:gd name="T14" fmla="*/ 401 w 604"/>
                  <a:gd name="T15" fmla="*/ 152 h 668"/>
                  <a:gd name="T16" fmla="*/ 267 w 604"/>
                  <a:gd name="T17" fmla="*/ 175 h 668"/>
                  <a:gd name="T18" fmla="*/ 203 w 604"/>
                  <a:gd name="T19" fmla="*/ 262 h 668"/>
                  <a:gd name="T20" fmla="*/ 83 w 604"/>
                  <a:gd name="T21" fmla="*/ 341 h 668"/>
                  <a:gd name="T22" fmla="*/ 55 w 604"/>
                  <a:gd name="T23" fmla="*/ 419 h 668"/>
                  <a:gd name="T24" fmla="*/ 0 w 604"/>
                  <a:gd name="T25" fmla="*/ 502 h 668"/>
                  <a:gd name="T26" fmla="*/ 0 w 604"/>
                  <a:gd name="T27" fmla="*/ 659 h 668"/>
                  <a:gd name="T28" fmla="*/ 604 w 604"/>
                  <a:gd name="T29" fmla="*/ 668 h 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04" h="668">
                    <a:moveTo>
                      <a:pt x="604" y="668"/>
                    </a:moveTo>
                    <a:lnTo>
                      <a:pt x="576" y="613"/>
                    </a:lnTo>
                    <a:lnTo>
                      <a:pt x="604" y="424"/>
                    </a:lnTo>
                    <a:lnTo>
                      <a:pt x="544" y="258"/>
                    </a:lnTo>
                    <a:lnTo>
                      <a:pt x="461" y="166"/>
                    </a:lnTo>
                    <a:lnTo>
                      <a:pt x="475" y="9"/>
                    </a:lnTo>
                    <a:lnTo>
                      <a:pt x="438" y="0"/>
                    </a:lnTo>
                    <a:lnTo>
                      <a:pt x="401" y="152"/>
                    </a:lnTo>
                    <a:lnTo>
                      <a:pt x="267" y="175"/>
                    </a:lnTo>
                    <a:lnTo>
                      <a:pt x="203" y="262"/>
                    </a:lnTo>
                    <a:lnTo>
                      <a:pt x="83" y="341"/>
                    </a:lnTo>
                    <a:lnTo>
                      <a:pt x="55" y="419"/>
                    </a:lnTo>
                    <a:lnTo>
                      <a:pt x="0" y="502"/>
                    </a:lnTo>
                    <a:lnTo>
                      <a:pt x="0" y="659"/>
                    </a:lnTo>
                    <a:lnTo>
                      <a:pt x="604" y="668"/>
                    </a:lnTo>
                    <a:close/>
                  </a:path>
                </a:pathLst>
              </a:custGeom>
              <a:solidFill>
                <a:srgbClr val="E0FFA3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53" name="Freeform 1642"/>
              <p:cNvSpPr>
                <a:spLocks/>
              </p:cNvSpPr>
              <p:nvPr/>
            </p:nvSpPr>
            <p:spPr bwMode="auto">
              <a:xfrm>
                <a:off x="-5441" y="2159"/>
                <a:ext cx="931" cy="1588"/>
              </a:xfrm>
              <a:custGeom>
                <a:avLst/>
                <a:gdLst>
                  <a:gd name="T0" fmla="*/ 875 w 931"/>
                  <a:gd name="T1" fmla="*/ 0 h 1589"/>
                  <a:gd name="T2" fmla="*/ 931 w 931"/>
                  <a:gd name="T3" fmla="*/ 23 h 1589"/>
                  <a:gd name="T4" fmla="*/ 51 w 931"/>
                  <a:gd name="T5" fmla="*/ 1589 h 1589"/>
                  <a:gd name="T6" fmla="*/ 0 w 931"/>
                  <a:gd name="T7" fmla="*/ 1562 h 1589"/>
                  <a:gd name="T8" fmla="*/ 875 w 931"/>
                  <a:gd name="T9" fmla="*/ 0 h 1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1" h="1589">
                    <a:moveTo>
                      <a:pt x="875" y="0"/>
                    </a:moveTo>
                    <a:lnTo>
                      <a:pt x="931" y="23"/>
                    </a:lnTo>
                    <a:lnTo>
                      <a:pt x="51" y="1589"/>
                    </a:lnTo>
                    <a:lnTo>
                      <a:pt x="0" y="1562"/>
                    </a:lnTo>
                    <a:lnTo>
                      <a:pt x="875" y="0"/>
                    </a:lnTo>
                    <a:close/>
                  </a:path>
                </a:pathLst>
              </a:custGeom>
              <a:pattFill prst="lgConfetti">
                <a:fgClr>
                  <a:srgbClr val="9933FF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54" name="Freeform 1643"/>
              <p:cNvSpPr>
                <a:spLocks/>
              </p:cNvSpPr>
              <p:nvPr/>
            </p:nvSpPr>
            <p:spPr bwMode="auto">
              <a:xfrm>
                <a:off x="-4499" y="3214"/>
                <a:ext cx="431" cy="156"/>
              </a:xfrm>
              <a:custGeom>
                <a:avLst/>
                <a:gdLst>
                  <a:gd name="T0" fmla="*/ 0 w 428"/>
                  <a:gd name="T1" fmla="*/ 120 h 161"/>
                  <a:gd name="T2" fmla="*/ 83 w 428"/>
                  <a:gd name="T3" fmla="*/ 147 h 161"/>
                  <a:gd name="T4" fmla="*/ 175 w 428"/>
                  <a:gd name="T5" fmla="*/ 106 h 161"/>
                  <a:gd name="T6" fmla="*/ 248 w 428"/>
                  <a:gd name="T7" fmla="*/ 129 h 161"/>
                  <a:gd name="T8" fmla="*/ 354 w 428"/>
                  <a:gd name="T9" fmla="*/ 161 h 161"/>
                  <a:gd name="T10" fmla="*/ 428 w 428"/>
                  <a:gd name="T11" fmla="*/ 156 h 161"/>
                  <a:gd name="T12" fmla="*/ 400 w 428"/>
                  <a:gd name="T13" fmla="*/ 46 h 161"/>
                  <a:gd name="T14" fmla="*/ 336 w 428"/>
                  <a:gd name="T15" fmla="*/ 60 h 161"/>
                  <a:gd name="T16" fmla="*/ 322 w 428"/>
                  <a:gd name="T17" fmla="*/ 0 h 161"/>
                  <a:gd name="T18" fmla="*/ 225 w 428"/>
                  <a:gd name="T19" fmla="*/ 0 h 161"/>
                  <a:gd name="T20" fmla="*/ 23 w 428"/>
                  <a:gd name="T21" fmla="*/ 64 h 161"/>
                  <a:gd name="T22" fmla="*/ 0 w 428"/>
                  <a:gd name="T23" fmla="*/ 12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28" h="161">
                    <a:moveTo>
                      <a:pt x="0" y="120"/>
                    </a:moveTo>
                    <a:lnTo>
                      <a:pt x="83" y="147"/>
                    </a:lnTo>
                    <a:lnTo>
                      <a:pt x="175" y="106"/>
                    </a:lnTo>
                    <a:lnTo>
                      <a:pt x="248" y="129"/>
                    </a:lnTo>
                    <a:lnTo>
                      <a:pt x="354" y="161"/>
                    </a:lnTo>
                    <a:lnTo>
                      <a:pt x="428" y="156"/>
                    </a:lnTo>
                    <a:lnTo>
                      <a:pt x="400" y="46"/>
                    </a:lnTo>
                    <a:lnTo>
                      <a:pt x="336" y="60"/>
                    </a:lnTo>
                    <a:lnTo>
                      <a:pt x="322" y="0"/>
                    </a:lnTo>
                    <a:lnTo>
                      <a:pt x="225" y="0"/>
                    </a:lnTo>
                    <a:lnTo>
                      <a:pt x="23" y="64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CDCDCD"/>
              </a:solidFill>
              <a:ln w="0">
                <a:solidFill>
                  <a:srgbClr val="80000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1055" name="Freeform 1644"/>
              <p:cNvSpPr>
                <a:spLocks/>
              </p:cNvSpPr>
              <p:nvPr/>
            </p:nvSpPr>
            <p:spPr bwMode="auto">
              <a:xfrm>
                <a:off x="2085" y="5357"/>
                <a:ext cx="135" cy="183"/>
              </a:xfrm>
              <a:custGeom>
                <a:avLst/>
                <a:gdLst>
                  <a:gd name="T0" fmla="*/ 138 w 138"/>
                  <a:gd name="T1" fmla="*/ 0 h 184"/>
                  <a:gd name="T2" fmla="*/ 0 w 138"/>
                  <a:gd name="T3" fmla="*/ 83 h 184"/>
                  <a:gd name="T4" fmla="*/ 74 w 138"/>
                  <a:gd name="T5" fmla="*/ 184 h 184"/>
                  <a:gd name="T6" fmla="*/ 110 w 138"/>
                  <a:gd name="T7" fmla="*/ 161 h 184"/>
                  <a:gd name="T8" fmla="*/ 74 w 138"/>
                  <a:gd name="T9" fmla="*/ 69 h 184"/>
                  <a:gd name="T10" fmla="*/ 133 w 138"/>
                  <a:gd name="T11" fmla="*/ 1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184">
                    <a:moveTo>
                      <a:pt x="138" y="0"/>
                    </a:moveTo>
                    <a:lnTo>
                      <a:pt x="0" y="83"/>
                    </a:lnTo>
                    <a:lnTo>
                      <a:pt x="74" y="184"/>
                    </a:lnTo>
                    <a:lnTo>
                      <a:pt x="110" y="161"/>
                    </a:lnTo>
                    <a:lnTo>
                      <a:pt x="74" y="69"/>
                    </a:lnTo>
                    <a:lnTo>
                      <a:pt x="133" y="14"/>
                    </a:lnTo>
                  </a:path>
                </a:pathLst>
              </a:custGeom>
              <a:solidFill>
                <a:srgbClr val="FF6161"/>
              </a:solidFill>
              <a:ln w="0" cap="flat" cmpd="sng">
                <a:solidFill>
                  <a:srgbClr val="8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</p:grpSp>
        <p:grpSp>
          <p:nvGrpSpPr>
            <p:cNvPr id="16454" name="Group 1645"/>
            <p:cNvGrpSpPr>
              <a:grpSpLocks/>
            </p:cNvGrpSpPr>
            <p:nvPr/>
          </p:nvGrpSpPr>
          <p:grpSpPr bwMode="auto">
            <a:xfrm>
              <a:off x="116" y="725"/>
              <a:ext cx="4216" cy="2868"/>
              <a:chOff x="-13435" y="-4712"/>
              <a:chExt cx="22695" cy="15444"/>
            </a:xfrm>
          </p:grpSpPr>
          <p:grpSp>
            <p:nvGrpSpPr>
              <p:cNvPr id="16481" name="Group 1646"/>
              <p:cNvGrpSpPr>
                <a:grpSpLocks/>
              </p:cNvGrpSpPr>
              <p:nvPr/>
            </p:nvGrpSpPr>
            <p:grpSpPr bwMode="auto">
              <a:xfrm>
                <a:off x="-13435" y="-4712"/>
                <a:ext cx="22695" cy="15087"/>
                <a:chOff x="-13435" y="-4712"/>
                <a:chExt cx="22695" cy="15087"/>
              </a:xfrm>
            </p:grpSpPr>
            <p:sp>
              <p:nvSpPr>
                <p:cNvPr id="518" name="Freeform 1647"/>
                <p:cNvSpPr>
                  <a:spLocks/>
                </p:cNvSpPr>
                <p:nvPr/>
              </p:nvSpPr>
              <p:spPr bwMode="auto">
                <a:xfrm>
                  <a:off x="-13430" y="-4712"/>
                  <a:ext cx="22690" cy="15089"/>
                </a:xfrm>
                <a:custGeom>
                  <a:avLst/>
                  <a:gdLst>
                    <a:gd name="T0" fmla="*/ 0 w 22688"/>
                    <a:gd name="T1" fmla="*/ 15086 h 15086"/>
                    <a:gd name="T2" fmla="*/ 282 w 22688"/>
                    <a:gd name="T3" fmla="*/ 14936 h 15086"/>
                    <a:gd name="T4" fmla="*/ 708 w 22688"/>
                    <a:gd name="T5" fmla="*/ 14642 h 15086"/>
                    <a:gd name="T6" fmla="*/ 3714 w 22688"/>
                    <a:gd name="T7" fmla="*/ 12092 h 15086"/>
                    <a:gd name="T8" fmla="*/ 3978 w 22688"/>
                    <a:gd name="T9" fmla="*/ 11900 h 15086"/>
                    <a:gd name="T10" fmla="*/ 4158 w 22688"/>
                    <a:gd name="T11" fmla="*/ 11798 h 15086"/>
                    <a:gd name="T12" fmla="*/ 4398 w 22688"/>
                    <a:gd name="T13" fmla="*/ 11696 h 15086"/>
                    <a:gd name="T14" fmla="*/ 4728 w 22688"/>
                    <a:gd name="T15" fmla="*/ 11612 h 15086"/>
                    <a:gd name="T16" fmla="*/ 11124 w 22688"/>
                    <a:gd name="T17" fmla="*/ 10442 h 15086"/>
                    <a:gd name="T18" fmla="*/ 11352 w 22688"/>
                    <a:gd name="T19" fmla="*/ 10352 h 15086"/>
                    <a:gd name="T20" fmla="*/ 11526 w 22688"/>
                    <a:gd name="T21" fmla="*/ 10256 h 15086"/>
                    <a:gd name="T22" fmla="*/ 11754 w 22688"/>
                    <a:gd name="T23" fmla="*/ 10100 h 15086"/>
                    <a:gd name="T24" fmla="*/ 11976 w 22688"/>
                    <a:gd name="T25" fmla="*/ 9890 h 15086"/>
                    <a:gd name="T26" fmla="*/ 12738 w 22688"/>
                    <a:gd name="T27" fmla="*/ 9014 h 15086"/>
                    <a:gd name="T28" fmla="*/ 13098 w 22688"/>
                    <a:gd name="T29" fmla="*/ 8666 h 15086"/>
                    <a:gd name="T30" fmla="*/ 15156 w 22688"/>
                    <a:gd name="T31" fmla="*/ 6968 h 15086"/>
                    <a:gd name="T32" fmla="*/ 16302 w 22688"/>
                    <a:gd name="T33" fmla="*/ 5672 h 15086"/>
                    <a:gd name="T34" fmla="*/ 16680 w 22688"/>
                    <a:gd name="T35" fmla="*/ 5414 h 15086"/>
                    <a:gd name="T36" fmla="*/ 18804 w 22688"/>
                    <a:gd name="T37" fmla="*/ 4148 h 15086"/>
                    <a:gd name="T38" fmla="*/ 19272 w 22688"/>
                    <a:gd name="T39" fmla="*/ 3788 h 15086"/>
                    <a:gd name="T40" fmla="*/ 19620 w 22688"/>
                    <a:gd name="T41" fmla="*/ 3404 h 15086"/>
                    <a:gd name="T42" fmla="*/ 19842 w 22688"/>
                    <a:gd name="T43" fmla="*/ 3092 h 15086"/>
                    <a:gd name="T44" fmla="*/ 20298 w 22688"/>
                    <a:gd name="T45" fmla="*/ 2126 h 15086"/>
                    <a:gd name="T46" fmla="*/ 20658 w 22688"/>
                    <a:gd name="T47" fmla="*/ 1568 h 15086"/>
                    <a:gd name="T48" fmla="*/ 21168 w 22688"/>
                    <a:gd name="T49" fmla="*/ 986 h 15086"/>
                    <a:gd name="T50" fmla="*/ 21516 w 22688"/>
                    <a:gd name="T51" fmla="*/ 674 h 15086"/>
                    <a:gd name="T52" fmla="*/ 21864 w 22688"/>
                    <a:gd name="T53" fmla="*/ 404 h 15086"/>
                    <a:gd name="T54" fmla="*/ 22504 w 22688"/>
                    <a:gd name="T55" fmla="*/ 88 h 15086"/>
                    <a:gd name="T56" fmla="*/ 22688 w 22688"/>
                    <a:gd name="T57" fmla="*/ 0 h 150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2688" h="15086">
                      <a:moveTo>
                        <a:pt x="0" y="15086"/>
                      </a:moveTo>
                      <a:lnTo>
                        <a:pt x="282" y="14936"/>
                      </a:lnTo>
                      <a:lnTo>
                        <a:pt x="708" y="14642"/>
                      </a:lnTo>
                      <a:lnTo>
                        <a:pt x="3714" y="12092"/>
                      </a:lnTo>
                      <a:lnTo>
                        <a:pt x="3978" y="11900"/>
                      </a:lnTo>
                      <a:lnTo>
                        <a:pt x="4158" y="11798"/>
                      </a:lnTo>
                      <a:lnTo>
                        <a:pt x="4398" y="11696"/>
                      </a:lnTo>
                      <a:lnTo>
                        <a:pt x="4728" y="11612"/>
                      </a:lnTo>
                      <a:lnTo>
                        <a:pt x="11124" y="10442"/>
                      </a:lnTo>
                      <a:lnTo>
                        <a:pt x="11352" y="10352"/>
                      </a:lnTo>
                      <a:lnTo>
                        <a:pt x="11526" y="10256"/>
                      </a:lnTo>
                      <a:lnTo>
                        <a:pt x="11754" y="10100"/>
                      </a:lnTo>
                      <a:lnTo>
                        <a:pt x="11976" y="9890"/>
                      </a:lnTo>
                      <a:lnTo>
                        <a:pt x="12738" y="9014"/>
                      </a:lnTo>
                      <a:lnTo>
                        <a:pt x="13098" y="8666"/>
                      </a:lnTo>
                      <a:lnTo>
                        <a:pt x="15156" y="6968"/>
                      </a:lnTo>
                      <a:lnTo>
                        <a:pt x="16302" y="5672"/>
                      </a:lnTo>
                      <a:lnTo>
                        <a:pt x="16680" y="5414"/>
                      </a:lnTo>
                      <a:lnTo>
                        <a:pt x="18804" y="4148"/>
                      </a:lnTo>
                      <a:lnTo>
                        <a:pt x="19272" y="3788"/>
                      </a:lnTo>
                      <a:lnTo>
                        <a:pt x="19620" y="3404"/>
                      </a:lnTo>
                      <a:lnTo>
                        <a:pt x="19842" y="3092"/>
                      </a:lnTo>
                      <a:lnTo>
                        <a:pt x="20298" y="2126"/>
                      </a:lnTo>
                      <a:lnTo>
                        <a:pt x="20658" y="1568"/>
                      </a:lnTo>
                      <a:lnTo>
                        <a:pt x="21168" y="986"/>
                      </a:lnTo>
                      <a:lnTo>
                        <a:pt x="21516" y="674"/>
                      </a:lnTo>
                      <a:lnTo>
                        <a:pt x="21864" y="404"/>
                      </a:lnTo>
                      <a:lnTo>
                        <a:pt x="22504" y="88"/>
                      </a:lnTo>
                      <a:lnTo>
                        <a:pt x="22688" y="0"/>
                      </a:lnTo>
                    </a:path>
                  </a:pathLst>
                </a:custGeom>
                <a:noFill/>
                <a:ln w="22225" cap="flat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/>
                  <a:ext uri="{AF507438-7753-43E0-B8FC-AC1667EBCBE1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kern="0">
                    <a:solidFill>
                      <a:srgbClr val="000000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519" name="Freeform 1648"/>
                <p:cNvSpPr>
                  <a:spLocks/>
                </p:cNvSpPr>
                <p:nvPr/>
              </p:nvSpPr>
              <p:spPr bwMode="auto">
                <a:xfrm>
                  <a:off x="-13435" y="-4637"/>
                  <a:ext cx="22544" cy="15013"/>
                </a:xfrm>
                <a:custGeom>
                  <a:avLst/>
                  <a:gdLst>
                    <a:gd name="T0" fmla="*/ 0 w 22542"/>
                    <a:gd name="T1" fmla="*/ 15012 h 15012"/>
                    <a:gd name="T2" fmla="*/ 282 w 22542"/>
                    <a:gd name="T3" fmla="*/ 14862 h 15012"/>
                    <a:gd name="T4" fmla="*/ 708 w 22542"/>
                    <a:gd name="T5" fmla="*/ 14568 h 15012"/>
                    <a:gd name="T6" fmla="*/ 3714 w 22542"/>
                    <a:gd name="T7" fmla="*/ 12018 h 15012"/>
                    <a:gd name="T8" fmla="*/ 3978 w 22542"/>
                    <a:gd name="T9" fmla="*/ 11826 h 15012"/>
                    <a:gd name="T10" fmla="*/ 4158 w 22542"/>
                    <a:gd name="T11" fmla="*/ 11724 h 15012"/>
                    <a:gd name="T12" fmla="*/ 4398 w 22542"/>
                    <a:gd name="T13" fmla="*/ 11622 h 15012"/>
                    <a:gd name="T14" fmla="*/ 4728 w 22542"/>
                    <a:gd name="T15" fmla="*/ 11538 h 15012"/>
                    <a:gd name="T16" fmla="*/ 11124 w 22542"/>
                    <a:gd name="T17" fmla="*/ 10368 h 15012"/>
                    <a:gd name="T18" fmla="*/ 11352 w 22542"/>
                    <a:gd name="T19" fmla="*/ 10278 h 15012"/>
                    <a:gd name="T20" fmla="*/ 11526 w 22542"/>
                    <a:gd name="T21" fmla="*/ 10182 h 15012"/>
                    <a:gd name="T22" fmla="*/ 11754 w 22542"/>
                    <a:gd name="T23" fmla="*/ 10026 h 15012"/>
                    <a:gd name="T24" fmla="*/ 11976 w 22542"/>
                    <a:gd name="T25" fmla="*/ 9816 h 15012"/>
                    <a:gd name="T26" fmla="*/ 12738 w 22542"/>
                    <a:gd name="T27" fmla="*/ 8940 h 15012"/>
                    <a:gd name="T28" fmla="*/ 13098 w 22542"/>
                    <a:gd name="T29" fmla="*/ 8592 h 15012"/>
                    <a:gd name="T30" fmla="*/ 15156 w 22542"/>
                    <a:gd name="T31" fmla="*/ 6894 h 15012"/>
                    <a:gd name="T32" fmla="*/ 16302 w 22542"/>
                    <a:gd name="T33" fmla="*/ 5598 h 15012"/>
                    <a:gd name="T34" fmla="*/ 16680 w 22542"/>
                    <a:gd name="T35" fmla="*/ 5340 h 15012"/>
                    <a:gd name="T36" fmla="*/ 18804 w 22542"/>
                    <a:gd name="T37" fmla="*/ 4074 h 15012"/>
                    <a:gd name="T38" fmla="*/ 19272 w 22542"/>
                    <a:gd name="T39" fmla="*/ 3714 h 15012"/>
                    <a:gd name="T40" fmla="*/ 19620 w 22542"/>
                    <a:gd name="T41" fmla="*/ 3330 h 15012"/>
                    <a:gd name="T42" fmla="*/ 19842 w 22542"/>
                    <a:gd name="T43" fmla="*/ 3018 h 15012"/>
                    <a:gd name="T44" fmla="*/ 20298 w 22542"/>
                    <a:gd name="T45" fmla="*/ 2052 h 15012"/>
                    <a:gd name="T46" fmla="*/ 20658 w 22542"/>
                    <a:gd name="T47" fmla="*/ 1494 h 15012"/>
                    <a:gd name="T48" fmla="*/ 21168 w 22542"/>
                    <a:gd name="T49" fmla="*/ 912 h 15012"/>
                    <a:gd name="T50" fmla="*/ 21516 w 22542"/>
                    <a:gd name="T51" fmla="*/ 600 h 15012"/>
                    <a:gd name="T52" fmla="*/ 21864 w 22542"/>
                    <a:gd name="T53" fmla="*/ 330 h 15012"/>
                    <a:gd name="T54" fmla="*/ 22542 w 22542"/>
                    <a:gd name="T55" fmla="*/ 0 h 150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22542" h="15012">
                      <a:moveTo>
                        <a:pt x="0" y="15012"/>
                      </a:moveTo>
                      <a:lnTo>
                        <a:pt x="282" y="14862"/>
                      </a:lnTo>
                      <a:lnTo>
                        <a:pt x="708" y="14568"/>
                      </a:lnTo>
                      <a:lnTo>
                        <a:pt x="3714" y="12018"/>
                      </a:lnTo>
                      <a:lnTo>
                        <a:pt x="3978" y="11826"/>
                      </a:lnTo>
                      <a:lnTo>
                        <a:pt x="4158" y="11724"/>
                      </a:lnTo>
                      <a:lnTo>
                        <a:pt x="4398" y="11622"/>
                      </a:lnTo>
                      <a:lnTo>
                        <a:pt x="4728" y="11538"/>
                      </a:lnTo>
                      <a:lnTo>
                        <a:pt x="11124" y="10368"/>
                      </a:lnTo>
                      <a:lnTo>
                        <a:pt x="11352" y="10278"/>
                      </a:lnTo>
                      <a:lnTo>
                        <a:pt x="11526" y="10182"/>
                      </a:lnTo>
                      <a:lnTo>
                        <a:pt x="11754" y="10026"/>
                      </a:lnTo>
                      <a:lnTo>
                        <a:pt x="11976" y="9816"/>
                      </a:lnTo>
                      <a:lnTo>
                        <a:pt x="12738" y="8940"/>
                      </a:lnTo>
                      <a:lnTo>
                        <a:pt x="13098" y="8592"/>
                      </a:lnTo>
                      <a:lnTo>
                        <a:pt x="15156" y="6894"/>
                      </a:lnTo>
                      <a:lnTo>
                        <a:pt x="16302" y="5598"/>
                      </a:lnTo>
                      <a:lnTo>
                        <a:pt x="16680" y="5340"/>
                      </a:lnTo>
                      <a:lnTo>
                        <a:pt x="18804" y="4074"/>
                      </a:lnTo>
                      <a:lnTo>
                        <a:pt x="19272" y="3714"/>
                      </a:lnTo>
                      <a:lnTo>
                        <a:pt x="19620" y="3330"/>
                      </a:lnTo>
                      <a:lnTo>
                        <a:pt x="19842" y="3018"/>
                      </a:lnTo>
                      <a:lnTo>
                        <a:pt x="20298" y="2052"/>
                      </a:lnTo>
                      <a:lnTo>
                        <a:pt x="20658" y="1494"/>
                      </a:lnTo>
                      <a:lnTo>
                        <a:pt x="21168" y="912"/>
                      </a:lnTo>
                      <a:lnTo>
                        <a:pt x="21516" y="600"/>
                      </a:lnTo>
                      <a:lnTo>
                        <a:pt x="21864" y="330"/>
                      </a:lnTo>
                      <a:lnTo>
                        <a:pt x="22542" y="0"/>
                      </a:lnTo>
                    </a:path>
                  </a:pathLst>
                </a:custGeom>
                <a:noFill/>
                <a:ln w="19050" cap="flat">
                  <a:solidFill>
                    <a:srgbClr val="FFFFFF"/>
                  </a:solidFill>
                  <a:prstDash val="lg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/>
                  <a:ext uri="{AF507438-7753-43E0-B8FC-AC1667EBCBE1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kern="0">
                    <a:solidFill>
                      <a:srgbClr val="000000"/>
                    </a:solidFill>
                    <a:latin typeface="Arial" charset="0"/>
                    <a:cs typeface="+mn-cs"/>
                  </a:endParaRPr>
                </a:p>
              </p:txBody>
            </p:sp>
          </p:grpSp>
          <p:grpSp>
            <p:nvGrpSpPr>
              <p:cNvPr id="16482" name="Group 1649"/>
              <p:cNvGrpSpPr>
                <a:grpSpLocks/>
              </p:cNvGrpSpPr>
              <p:nvPr/>
            </p:nvGrpSpPr>
            <p:grpSpPr bwMode="auto">
              <a:xfrm>
                <a:off x="1432" y="1428"/>
                <a:ext cx="1041" cy="1069"/>
                <a:chOff x="1432" y="1428"/>
                <a:chExt cx="1041" cy="1069"/>
              </a:xfrm>
            </p:grpSpPr>
            <p:sp>
              <p:nvSpPr>
                <p:cNvPr id="516" name="Freeform 1650"/>
                <p:cNvSpPr>
                  <a:spLocks/>
                </p:cNvSpPr>
                <p:nvPr/>
              </p:nvSpPr>
              <p:spPr bwMode="auto">
                <a:xfrm>
                  <a:off x="1433" y="1427"/>
                  <a:ext cx="1039" cy="1072"/>
                </a:xfrm>
                <a:custGeom>
                  <a:avLst/>
                  <a:gdLst>
                    <a:gd name="T0" fmla="*/ 0 w 1040"/>
                    <a:gd name="T1" fmla="*/ 1068 h 1068"/>
                    <a:gd name="T2" fmla="*/ 192 w 1040"/>
                    <a:gd name="T3" fmla="*/ 1024 h 1068"/>
                    <a:gd name="T4" fmla="*/ 396 w 1040"/>
                    <a:gd name="T5" fmla="*/ 1000 h 1068"/>
                    <a:gd name="T6" fmla="*/ 584 w 1040"/>
                    <a:gd name="T7" fmla="*/ 984 h 1068"/>
                    <a:gd name="T8" fmla="*/ 692 w 1040"/>
                    <a:gd name="T9" fmla="*/ 940 h 1068"/>
                    <a:gd name="T10" fmla="*/ 812 w 1040"/>
                    <a:gd name="T11" fmla="*/ 820 h 1068"/>
                    <a:gd name="T12" fmla="*/ 856 w 1040"/>
                    <a:gd name="T13" fmla="*/ 700 h 1068"/>
                    <a:gd name="T14" fmla="*/ 864 w 1040"/>
                    <a:gd name="T15" fmla="*/ 496 h 1068"/>
                    <a:gd name="T16" fmla="*/ 876 w 1040"/>
                    <a:gd name="T17" fmla="*/ 384 h 1068"/>
                    <a:gd name="T18" fmla="*/ 888 w 1040"/>
                    <a:gd name="T19" fmla="*/ 272 h 1068"/>
                    <a:gd name="T20" fmla="*/ 920 w 1040"/>
                    <a:gd name="T21" fmla="*/ 200 h 1068"/>
                    <a:gd name="T22" fmla="*/ 1040 w 1040"/>
                    <a:gd name="T23" fmla="*/ 0 h 10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40" h="1068">
                      <a:moveTo>
                        <a:pt x="0" y="1068"/>
                      </a:moveTo>
                      <a:lnTo>
                        <a:pt x="192" y="1024"/>
                      </a:lnTo>
                      <a:lnTo>
                        <a:pt x="396" y="1000"/>
                      </a:lnTo>
                      <a:lnTo>
                        <a:pt x="584" y="984"/>
                      </a:lnTo>
                      <a:lnTo>
                        <a:pt x="692" y="940"/>
                      </a:lnTo>
                      <a:lnTo>
                        <a:pt x="812" y="820"/>
                      </a:lnTo>
                      <a:lnTo>
                        <a:pt x="856" y="700"/>
                      </a:lnTo>
                      <a:lnTo>
                        <a:pt x="864" y="496"/>
                      </a:lnTo>
                      <a:lnTo>
                        <a:pt x="876" y="384"/>
                      </a:lnTo>
                      <a:lnTo>
                        <a:pt x="888" y="272"/>
                      </a:lnTo>
                      <a:lnTo>
                        <a:pt x="920" y="200"/>
                      </a:lnTo>
                      <a:lnTo>
                        <a:pt x="1040" y="0"/>
                      </a:lnTo>
                    </a:path>
                  </a:pathLst>
                </a:custGeom>
                <a:noFill/>
                <a:ln w="22225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/>
                  <a:ext uri="{AF507438-7753-43E0-B8FC-AC1667EBCBE1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kern="0">
                    <a:solidFill>
                      <a:srgbClr val="000000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517" name="Freeform 1651"/>
                <p:cNvSpPr>
                  <a:spLocks/>
                </p:cNvSpPr>
                <p:nvPr/>
              </p:nvSpPr>
              <p:spPr bwMode="auto">
                <a:xfrm>
                  <a:off x="1433" y="1427"/>
                  <a:ext cx="1039" cy="1072"/>
                </a:xfrm>
                <a:custGeom>
                  <a:avLst/>
                  <a:gdLst>
                    <a:gd name="T0" fmla="*/ 0 w 1040"/>
                    <a:gd name="T1" fmla="*/ 1068 h 1068"/>
                    <a:gd name="T2" fmla="*/ 192 w 1040"/>
                    <a:gd name="T3" fmla="*/ 1024 h 1068"/>
                    <a:gd name="T4" fmla="*/ 396 w 1040"/>
                    <a:gd name="T5" fmla="*/ 1000 h 1068"/>
                    <a:gd name="T6" fmla="*/ 584 w 1040"/>
                    <a:gd name="T7" fmla="*/ 984 h 1068"/>
                    <a:gd name="T8" fmla="*/ 692 w 1040"/>
                    <a:gd name="T9" fmla="*/ 940 h 1068"/>
                    <a:gd name="T10" fmla="*/ 812 w 1040"/>
                    <a:gd name="T11" fmla="*/ 820 h 1068"/>
                    <a:gd name="T12" fmla="*/ 856 w 1040"/>
                    <a:gd name="T13" fmla="*/ 700 h 1068"/>
                    <a:gd name="T14" fmla="*/ 864 w 1040"/>
                    <a:gd name="T15" fmla="*/ 496 h 1068"/>
                    <a:gd name="T16" fmla="*/ 876 w 1040"/>
                    <a:gd name="T17" fmla="*/ 384 h 1068"/>
                    <a:gd name="T18" fmla="*/ 888 w 1040"/>
                    <a:gd name="T19" fmla="*/ 272 h 1068"/>
                    <a:gd name="T20" fmla="*/ 920 w 1040"/>
                    <a:gd name="T21" fmla="*/ 200 h 1068"/>
                    <a:gd name="T22" fmla="*/ 1040 w 1040"/>
                    <a:gd name="T23" fmla="*/ 0 h 10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40" h="1068">
                      <a:moveTo>
                        <a:pt x="0" y="1068"/>
                      </a:moveTo>
                      <a:lnTo>
                        <a:pt x="192" y="1024"/>
                      </a:lnTo>
                      <a:lnTo>
                        <a:pt x="396" y="1000"/>
                      </a:lnTo>
                      <a:lnTo>
                        <a:pt x="584" y="984"/>
                      </a:lnTo>
                      <a:lnTo>
                        <a:pt x="692" y="940"/>
                      </a:lnTo>
                      <a:lnTo>
                        <a:pt x="812" y="820"/>
                      </a:lnTo>
                      <a:lnTo>
                        <a:pt x="856" y="700"/>
                      </a:lnTo>
                      <a:lnTo>
                        <a:pt x="864" y="496"/>
                      </a:lnTo>
                      <a:lnTo>
                        <a:pt x="876" y="384"/>
                      </a:lnTo>
                      <a:lnTo>
                        <a:pt x="888" y="272"/>
                      </a:lnTo>
                      <a:lnTo>
                        <a:pt x="920" y="200"/>
                      </a:lnTo>
                      <a:lnTo>
                        <a:pt x="1040" y="0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lg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/>
                  <a:ext uri="{AF507438-7753-43E0-B8FC-AC1667EBCBE1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kern="0">
                    <a:solidFill>
                      <a:srgbClr val="000000"/>
                    </a:solidFill>
                    <a:latin typeface="Arial" charset="0"/>
                    <a:cs typeface="+mn-cs"/>
                  </a:endParaRPr>
                </a:p>
              </p:txBody>
            </p:sp>
          </p:grpSp>
          <p:grpSp>
            <p:nvGrpSpPr>
              <p:cNvPr id="16483" name="Group 1652"/>
              <p:cNvGrpSpPr>
                <a:grpSpLocks/>
              </p:cNvGrpSpPr>
              <p:nvPr/>
            </p:nvGrpSpPr>
            <p:grpSpPr bwMode="auto">
              <a:xfrm>
                <a:off x="-1921" y="4904"/>
                <a:ext cx="709" cy="5828"/>
                <a:chOff x="-1921" y="4904"/>
                <a:chExt cx="709" cy="5828"/>
              </a:xfrm>
            </p:grpSpPr>
            <p:sp>
              <p:nvSpPr>
                <p:cNvPr id="514" name="Freeform 1653"/>
                <p:cNvSpPr>
                  <a:spLocks/>
                </p:cNvSpPr>
                <p:nvPr/>
              </p:nvSpPr>
              <p:spPr bwMode="auto">
                <a:xfrm>
                  <a:off x="-1921" y="4911"/>
                  <a:ext cx="711" cy="5821"/>
                </a:xfrm>
                <a:custGeom>
                  <a:avLst/>
                  <a:gdLst>
                    <a:gd name="T0" fmla="*/ 378 w 708"/>
                    <a:gd name="T1" fmla="*/ 5824 h 5824"/>
                    <a:gd name="T2" fmla="*/ 80 w 708"/>
                    <a:gd name="T3" fmla="*/ 5468 h 5824"/>
                    <a:gd name="T4" fmla="*/ 12 w 708"/>
                    <a:gd name="T5" fmla="*/ 5320 h 5824"/>
                    <a:gd name="T6" fmla="*/ 0 w 708"/>
                    <a:gd name="T7" fmla="*/ 5168 h 5824"/>
                    <a:gd name="T8" fmla="*/ 4 w 708"/>
                    <a:gd name="T9" fmla="*/ 4972 h 5824"/>
                    <a:gd name="T10" fmla="*/ 104 w 708"/>
                    <a:gd name="T11" fmla="*/ 4364 h 5824"/>
                    <a:gd name="T12" fmla="*/ 168 w 708"/>
                    <a:gd name="T13" fmla="*/ 3376 h 5824"/>
                    <a:gd name="T14" fmla="*/ 56 w 708"/>
                    <a:gd name="T15" fmla="*/ 2856 h 5824"/>
                    <a:gd name="T16" fmla="*/ 80 w 708"/>
                    <a:gd name="T17" fmla="*/ 2408 h 5824"/>
                    <a:gd name="T18" fmla="*/ 64 w 708"/>
                    <a:gd name="T19" fmla="*/ 2204 h 5824"/>
                    <a:gd name="T20" fmla="*/ 196 w 708"/>
                    <a:gd name="T21" fmla="*/ 1528 h 5824"/>
                    <a:gd name="T22" fmla="*/ 220 w 708"/>
                    <a:gd name="T23" fmla="*/ 1160 h 5824"/>
                    <a:gd name="T24" fmla="*/ 256 w 708"/>
                    <a:gd name="T25" fmla="*/ 988 h 5824"/>
                    <a:gd name="T26" fmla="*/ 708 w 708"/>
                    <a:gd name="T27" fmla="*/ 0 h 5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08" h="5824">
                      <a:moveTo>
                        <a:pt x="378" y="5824"/>
                      </a:moveTo>
                      <a:lnTo>
                        <a:pt x="80" y="5468"/>
                      </a:lnTo>
                      <a:lnTo>
                        <a:pt x="12" y="5320"/>
                      </a:lnTo>
                      <a:lnTo>
                        <a:pt x="0" y="5168"/>
                      </a:lnTo>
                      <a:lnTo>
                        <a:pt x="4" y="4972"/>
                      </a:lnTo>
                      <a:lnTo>
                        <a:pt x="104" y="4364"/>
                      </a:lnTo>
                      <a:lnTo>
                        <a:pt x="168" y="3376"/>
                      </a:lnTo>
                      <a:lnTo>
                        <a:pt x="56" y="2856"/>
                      </a:lnTo>
                      <a:lnTo>
                        <a:pt x="80" y="2408"/>
                      </a:lnTo>
                      <a:lnTo>
                        <a:pt x="64" y="2204"/>
                      </a:lnTo>
                      <a:lnTo>
                        <a:pt x="196" y="1528"/>
                      </a:lnTo>
                      <a:lnTo>
                        <a:pt x="220" y="1160"/>
                      </a:lnTo>
                      <a:lnTo>
                        <a:pt x="256" y="988"/>
                      </a:lnTo>
                      <a:lnTo>
                        <a:pt x="708" y="0"/>
                      </a:lnTo>
                    </a:path>
                  </a:pathLst>
                </a:custGeom>
                <a:noFill/>
                <a:ln w="22225">
                  <a:solidFill>
                    <a:srgbClr val="000000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/>
                  <a:ext uri="{AF507438-7753-43E0-B8FC-AC1667EBCBE1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kern="0">
                    <a:solidFill>
                      <a:srgbClr val="000000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515" name="Freeform 1654"/>
                <p:cNvSpPr>
                  <a:spLocks/>
                </p:cNvSpPr>
                <p:nvPr/>
              </p:nvSpPr>
              <p:spPr bwMode="auto">
                <a:xfrm>
                  <a:off x="-1921" y="4905"/>
                  <a:ext cx="711" cy="5821"/>
                </a:xfrm>
                <a:custGeom>
                  <a:avLst/>
                  <a:gdLst>
                    <a:gd name="T0" fmla="*/ 378 w 708"/>
                    <a:gd name="T1" fmla="*/ 5824 h 5824"/>
                    <a:gd name="T2" fmla="*/ 80 w 708"/>
                    <a:gd name="T3" fmla="*/ 5468 h 5824"/>
                    <a:gd name="T4" fmla="*/ 12 w 708"/>
                    <a:gd name="T5" fmla="*/ 5320 h 5824"/>
                    <a:gd name="T6" fmla="*/ 0 w 708"/>
                    <a:gd name="T7" fmla="*/ 5168 h 5824"/>
                    <a:gd name="T8" fmla="*/ 4 w 708"/>
                    <a:gd name="T9" fmla="*/ 4972 h 5824"/>
                    <a:gd name="T10" fmla="*/ 104 w 708"/>
                    <a:gd name="T11" fmla="*/ 4364 h 5824"/>
                    <a:gd name="T12" fmla="*/ 168 w 708"/>
                    <a:gd name="T13" fmla="*/ 3376 h 5824"/>
                    <a:gd name="T14" fmla="*/ 56 w 708"/>
                    <a:gd name="T15" fmla="*/ 2856 h 5824"/>
                    <a:gd name="T16" fmla="*/ 80 w 708"/>
                    <a:gd name="T17" fmla="*/ 2408 h 5824"/>
                    <a:gd name="T18" fmla="*/ 64 w 708"/>
                    <a:gd name="T19" fmla="*/ 2204 h 5824"/>
                    <a:gd name="T20" fmla="*/ 196 w 708"/>
                    <a:gd name="T21" fmla="*/ 1528 h 5824"/>
                    <a:gd name="T22" fmla="*/ 220 w 708"/>
                    <a:gd name="T23" fmla="*/ 1160 h 5824"/>
                    <a:gd name="T24" fmla="*/ 256 w 708"/>
                    <a:gd name="T25" fmla="*/ 988 h 5824"/>
                    <a:gd name="T26" fmla="*/ 708 w 708"/>
                    <a:gd name="T27" fmla="*/ 0 h 5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08" h="5824">
                      <a:moveTo>
                        <a:pt x="378" y="5824"/>
                      </a:moveTo>
                      <a:lnTo>
                        <a:pt x="80" y="5468"/>
                      </a:lnTo>
                      <a:lnTo>
                        <a:pt x="12" y="5320"/>
                      </a:lnTo>
                      <a:lnTo>
                        <a:pt x="0" y="5168"/>
                      </a:lnTo>
                      <a:lnTo>
                        <a:pt x="4" y="4972"/>
                      </a:lnTo>
                      <a:lnTo>
                        <a:pt x="104" y="4364"/>
                      </a:lnTo>
                      <a:lnTo>
                        <a:pt x="168" y="3376"/>
                      </a:lnTo>
                      <a:lnTo>
                        <a:pt x="56" y="2856"/>
                      </a:lnTo>
                      <a:lnTo>
                        <a:pt x="80" y="2408"/>
                      </a:lnTo>
                      <a:lnTo>
                        <a:pt x="64" y="2204"/>
                      </a:lnTo>
                      <a:lnTo>
                        <a:pt x="196" y="1528"/>
                      </a:lnTo>
                      <a:lnTo>
                        <a:pt x="220" y="1160"/>
                      </a:lnTo>
                      <a:lnTo>
                        <a:pt x="256" y="988"/>
                      </a:lnTo>
                      <a:lnTo>
                        <a:pt x="708" y="0"/>
                      </a:lnTo>
                    </a:path>
                  </a:pathLst>
                </a:custGeom>
                <a:noFill/>
                <a:ln w="15875" cap="flat">
                  <a:solidFill>
                    <a:srgbClr val="FFFFFF"/>
                  </a:solidFill>
                  <a:prstDash val="lgDash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/>
                  <a:ext uri="{AF507438-7753-43E0-B8FC-AC1667EBCBE1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kern="0">
                    <a:solidFill>
                      <a:srgbClr val="000000"/>
                    </a:solidFill>
                    <a:latin typeface="Arial" charset="0"/>
                    <a:cs typeface="+mn-cs"/>
                  </a:endParaRPr>
                </a:p>
              </p:txBody>
            </p:sp>
          </p:grpSp>
        </p:grpSp>
        <p:grpSp>
          <p:nvGrpSpPr>
            <p:cNvPr id="16455" name="Group 1655"/>
            <p:cNvGrpSpPr>
              <a:grpSpLocks/>
            </p:cNvGrpSpPr>
            <p:nvPr/>
          </p:nvGrpSpPr>
          <p:grpSpPr bwMode="auto">
            <a:xfrm>
              <a:off x="502" y="800"/>
              <a:ext cx="5136" cy="3026"/>
              <a:chOff x="-11356" y="-4308"/>
              <a:chExt cx="27646" cy="16292"/>
            </a:xfrm>
          </p:grpSpPr>
          <p:grpSp>
            <p:nvGrpSpPr>
              <p:cNvPr id="16456" name="Group 1656"/>
              <p:cNvGrpSpPr>
                <a:grpSpLocks/>
              </p:cNvGrpSpPr>
              <p:nvPr/>
            </p:nvGrpSpPr>
            <p:grpSpPr bwMode="auto">
              <a:xfrm>
                <a:off x="-2376" y="-4292"/>
                <a:ext cx="6708" cy="6184"/>
                <a:chOff x="-2376" y="-4292"/>
                <a:chExt cx="6708" cy="6184"/>
              </a:xfrm>
            </p:grpSpPr>
            <p:sp>
              <p:nvSpPr>
                <p:cNvPr id="509" name="Freeform 1657"/>
                <p:cNvSpPr>
                  <a:spLocks/>
                </p:cNvSpPr>
                <p:nvPr/>
              </p:nvSpPr>
              <p:spPr bwMode="auto">
                <a:xfrm>
                  <a:off x="-2378" y="-4292"/>
                  <a:ext cx="2525" cy="4060"/>
                </a:xfrm>
                <a:custGeom>
                  <a:avLst/>
                  <a:gdLst>
                    <a:gd name="T0" fmla="*/ 220 w 2524"/>
                    <a:gd name="T1" fmla="*/ 3964 h 4060"/>
                    <a:gd name="T2" fmla="*/ 192 w 2524"/>
                    <a:gd name="T3" fmla="*/ 3720 h 4060"/>
                    <a:gd name="T4" fmla="*/ 360 w 2524"/>
                    <a:gd name="T5" fmla="*/ 3632 h 4060"/>
                    <a:gd name="T6" fmla="*/ 332 w 2524"/>
                    <a:gd name="T7" fmla="*/ 3404 h 4060"/>
                    <a:gd name="T8" fmla="*/ 400 w 2524"/>
                    <a:gd name="T9" fmla="*/ 3300 h 4060"/>
                    <a:gd name="T10" fmla="*/ 548 w 2524"/>
                    <a:gd name="T11" fmla="*/ 3340 h 4060"/>
                    <a:gd name="T12" fmla="*/ 420 w 2524"/>
                    <a:gd name="T13" fmla="*/ 3048 h 4060"/>
                    <a:gd name="T14" fmla="*/ 264 w 2524"/>
                    <a:gd name="T15" fmla="*/ 3108 h 4060"/>
                    <a:gd name="T16" fmla="*/ 324 w 2524"/>
                    <a:gd name="T17" fmla="*/ 2952 h 4060"/>
                    <a:gd name="T18" fmla="*/ 420 w 2524"/>
                    <a:gd name="T19" fmla="*/ 2632 h 4060"/>
                    <a:gd name="T20" fmla="*/ 564 w 2524"/>
                    <a:gd name="T21" fmla="*/ 2716 h 4060"/>
                    <a:gd name="T22" fmla="*/ 664 w 2524"/>
                    <a:gd name="T23" fmla="*/ 2696 h 4060"/>
                    <a:gd name="T24" fmla="*/ 684 w 2524"/>
                    <a:gd name="T25" fmla="*/ 2532 h 4060"/>
                    <a:gd name="T26" fmla="*/ 656 w 2524"/>
                    <a:gd name="T27" fmla="*/ 2248 h 4060"/>
                    <a:gd name="T28" fmla="*/ 552 w 2524"/>
                    <a:gd name="T29" fmla="*/ 2240 h 4060"/>
                    <a:gd name="T30" fmla="*/ 680 w 2524"/>
                    <a:gd name="T31" fmla="*/ 2016 h 4060"/>
                    <a:gd name="T32" fmla="*/ 596 w 2524"/>
                    <a:gd name="T33" fmla="*/ 1852 h 4060"/>
                    <a:gd name="T34" fmla="*/ 464 w 2524"/>
                    <a:gd name="T35" fmla="*/ 1876 h 4060"/>
                    <a:gd name="T36" fmla="*/ 400 w 2524"/>
                    <a:gd name="T37" fmla="*/ 1684 h 4060"/>
                    <a:gd name="T38" fmla="*/ 280 w 2524"/>
                    <a:gd name="T39" fmla="*/ 1520 h 4060"/>
                    <a:gd name="T40" fmla="*/ 356 w 2524"/>
                    <a:gd name="T41" fmla="*/ 1380 h 4060"/>
                    <a:gd name="T42" fmla="*/ 296 w 2524"/>
                    <a:gd name="T43" fmla="*/ 1244 h 4060"/>
                    <a:gd name="T44" fmla="*/ 336 w 2524"/>
                    <a:gd name="T45" fmla="*/ 988 h 4060"/>
                    <a:gd name="T46" fmla="*/ 260 w 2524"/>
                    <a:gd name="T47" fmla="*/ 868 h 4060"/>
                    <a:gd name="T48" fmla="*/ 428 w 2524"/>
                    <a:gd name="T49" fmla="*/ 836 h 4060"/>
                    <a:gd name="T50" fmla="*/ 468 w 2524"/>
                    <a:gd name="T51" fmla="*/ 652 h 4060"/>
                    <a:gd name="T52" fmla="*/ 628 w 2524"/>
                    <a:gd name="T53" fmla="*/ 464 h 4060"/>
                    <a:gd name="T54" fmla="*/ 788 w 2524"/>
                    <a:gd name="T55" fmla="*/ 496 h 4060"/>
                    <a:gd name="T56" fmla="*/ 976 w 2524"/>
                    <a:gd name="T57" fmla="*/ 524 h 4060"/>
                    <a:gd name="T58" fmla="*/ 1068 w 2524"/>
                    <a:gd name="T59" fmla="*/ 380 h 4060"/>
                    <a:gd name="T60" fmla="*/ 1304 w 2524"/>
                    <a:gd name="T61" fmla="*/ 280 h 4060"/>
                    <a:gd name="T62" fmla="*/ 1492 w 2524"/>
                    <a:gd name="T63" fmla="*/ 260 h 4060"/>
                    <a:gd name="T64" fmla="*/ 1796 w 2524"/>
                    <a:gd name="T65" fmla="*/ 300 h 4060"/>
                    <a:gd name="T66" fmla="*/ 1812 w 2524"/>
                    <a:gd name="T67" fmla="*/ 48 h 4060"/>
                    <a:gd name="T68" fmla="*/ 1920 w 2524"/>
                    <a:gd name="T69" fmla="*/ 80 h 4060"/>
                    <a:gd name="T70" fmla="*/ 1972 w 2524"/>
                    <a:gd name="T71" fmla="*/ 288 h 4060"/>
                    <a:gd name="T72" fmla="*/ 2064 w 2524"/>
                    <a:gd name="T73" fmla="*/ 212 h 4060"/>
                    <a:gd name="T74" fmla="*/ 2116 w 2524"/>
                    <a:gd name="T75" fmla="*/ 280 h 4060"/>
                    <a:gd name="T76" fmla="*/ 2004 w 2524"/>
                    <a:gd name="T77" fmla="*/ 436 h 4060"/>
                    <a:gd name="T78" fmla="*/ 1840 w 2524"/>
                    <a:gd name="T79" fmla="*/ 576 h 4060"/>
                    <a:gd name="T80" fmla="*/ 1844 w 2524"/>
                    <a:gd name="T81" fmla="*/ 696 h 4060"/>
                    <a:gd name="T82" fmla="*/ 1988 w 2524"/>
                    <a:gd name="T83" fmla="*/ 776 h 4060"/>
                    <a:gd name="T84" fmla="*/ 2140 w 2524"/>
                    <a:gd name="T85" fmla="*/ 708 h 4060"/>
                    <a:gd name="T86" fmla="*/ 2208 w 2524"/>
                    <a:gd name="T87" fmla="*/ 556 h 4060"/>
                    <a:gd name="T88" fmla="*/ 2516 w 2524"/>
                    <a:gd name="T89" fmla="*/ 592 h 40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2524" h="4060">
                      <a:moveTo>
                        <a:pt x="0" y="4060"/>
                      </a:moveTo>
                      <a:lnTo>
                        <a:pt x="148" y="4028"/>
                      </a:lnTo>
                      <a:lnTo>
                        <a:pt x="220" y="3964"/>
                      </a:lnTo>
                      <a:lnTo>
                        <a:pt x="272" y="3864"/>
                      </a:lnTo>
                      <a:lnTo>
                        <a:pt x="220" y="3832"/>
                      </a:lnTo>
                      <a:cubicBezTo>
                        <a:pt x="207" y="3808"/>
                        <a:pt x="177" y="3745"/>
                        <a:pt x="192" y="3720"/>
                      </a:cubicBezTo>
                      <a:cubicBezTo>
                        <a:pt x="207" y="3695"/>
                        <a:pt x="184" y="3737"/>
                        <a:pt x="308" y="3684"/>
                      </a:cubicBezTo>
                      <a:lnTo>
                        <a:pt x="320" y="3632"/>
                      </a:lnTo>
                      <a:lnTo>
                        <a:pt x="360" y="3632"/>
                      </a:lnTo>
                      <a:lnTo>
                        <a:pt x="396" y="3548"/>
                      </a:lnTo>
                      <a:lnTo>
                        <a:pt x="364" y="3516"/>
                      </a:lnTo>
                      <a:lnTo>
                        <a:pt x="332" y="3404"/>
                      </a:lnTo>
                      <a:lnTo>
                        <a:pt x="344" y="3300"/>
                      </a:lnTo>
                      <a:lnTo>
                        <a:pt x="368" y="3276"/>
                      </a:lnTo>
                      <a:lnTo>
                        <a:pt x="400" y="3300"/>
                      </a:lnTo>
                      <a:lnTo>
                        <a:pt x="468" y="3384"/>
                      </a:lnTo>
                      <a:lnTo>
                        <a:pt x="512" y="3380"/>
                      </a:lnTo>
                      <a:lnTo>
                        <a:pt x="548" y="3340"/>
                      </a:lnTo>
                      <a:lnTo>
                        <a:pt x="536" y="3292"/>
                      </a:lnTo>
                      <a:lnTo>
                        <a:pt x="496" y="3272"/>
                      </a:lnTo>
                      <a:lnTo>
                        <a:pt x="420" y="3048"/>
                      </a:lnTo>
                      <a:lnTo>
                        <a:pt x="396" y="3024"/>
                      </a:lnTo>
                      <a:lnTo>
                        <a:pt x="324" y="3108"/>
                      </a:lnTo>
                      <a:lnTo>
                        <a:pt x="264" y="3108"/>
                      </a:lnTo>
                      <a:lnTo>
                        <a:pt x="252" y="3076"/>
                      </a:lnTo>
                      <a:lnTo>
                        <a:pt x="260" y="3024"/>
                      </a:lnTo>
                      <a:lnTo>
                        <a:pt x="324" y="2952"/>
                      </a:lnTo>
                      <a:lnTo>
                        <a:pt x="376" y="2796"/>
                      </a:lnTo>
                      <a:lnTo>
                        <a:pt x="380" y="2676"/>
                      </a:lnTo>
                      <a:lnTo>
                        <a:pt x="420" y="2632"/>
                      </a:lnTo>
                      <a:lnTo>
                        <a:pt x="488" y="2624"/>
                      </a:lnTo>
                      <a:lnTo>
                        <a:pt x="524" y="2640"/>
                      </a:lnTo>
                      <a:lnTo>
                        <a:pt x="564" y="2716"/>
                      </a:lnTo>
                      <a:lnTo>
                        <a:pt x="604" y="2748"/>
                      </a:lnTo>
                      <a:lnTo>
                        <a:pt x="656" y="2732"/>
                      </a:lnTo>
                      <a:lnTo>
                        <a:pt x="664" y="2696"/>
                      </a:lnTo>
                      <a:cubicBezTo>
                        <a:pt x="651" y="2677"/>
                        <a:pt x="586" y="2638"/>
                        <a:pt x="576" y="2620"/>
                      </a:cubicBezTo>
                      <a:cubicBezTo>
                        <a:pt x="566" y="2602"/>
                        <a:pt x="574" y="2645"/>
                        <a:pt x="604" y="2588"/>
                      </a:cubicBezTo>
                      <a:lnTo>
                        <a:pt x="684" y="2532"/>
                      </a:lnTo>
                      <a:lnTo>
                        <a:pt x="752" y="2340"/>
                      </a:lnTo>
                      <a:lnTo>
                        <a:pt x="692" y="2240"/>
                      </a:lnTo>
                      <a:lnTo>
                        <a:pt x="656" y="2248"/>
                      </a:lnTo>
                      <a:lnTo>
                        <a:pt x="628" y="2300"/>
                      </a:lnTo>
                      <a:lnTo>
                        <a:pt x="580" y="2300"/>
                      </a:lnTo>
                      <a:cubicBezTo>
                        <a:pt x="567" y="2290"/>
                        <a:pt x="548" y="2269"/>
                        <a:pt x="552" y="2240"/>
                      </a:cubicBezTo>
                      <a:cubicBezTo>
                        <a:pt x="556" y="2211"/>
                        <a:pt x="570" y="2208"/>
                        <a:pt x="604" y="2124"/>
                      </a:cubicBezTo>
                      <a:lnTo>
                        <a:pt x="656" y="2096"/>
                      </a:lnTo>
                      <a:lnTo>
                        <a:pt x="680" y="2016"/>
                      </a:lnTo>
                      <a:lnTo>
                        <a:pt x="632" y="1956"/>
                      </a:lnTo>
                      <a:lnTo>
                        <a:pt x="652" y="1880"/>
                      </a:lnTo>
                      <a:lnTo>
                        <a:pt x="596" y="1852"/>
                      </a:lnTo>
                      <a:lnTo>
                        <a:pt x="540" y="1892"/>
                      </a:lnTo>
                      <a:lnTo>
                        <a:pt x="496" y="1908"/>
                      </a:lnTo>
                      <a:lnTo>
                        <a:pt x="464" y="1876"/>
                      </a:lnTo>
                      <a:lnTo>
                        <a:pt x="520" y="1772"/>
                      </a:lnTo>
                      <a:lnTo>
                        <a:pt x="496" y="1704"/>
                      </a:lnTo>
                      <a:lnTo>
                        <a:pt x="400" y="1684"/>
                      </a:lnTo>
                      <a:lnTo>
                        <a:pt x="412" y="1576"/>
                      </a:lnTo>
                      <a:lnTo>
                        <a:pt x="312" y="1564"/>
                      </a:lnTo>
                      <a:lnTo>
                        <a:pt x="280" y="1520"/>
                      </a:lnTo>
                      <a:lnTo>
                        <a:pt x="300" y="1468"/>
                      </a:lnTo>
                      <a:lnTo>
                        <a:pt x="372" y="1420"/>
                      </a:lnTo>
                      <a:lnTo>
                        <a:pt x="356" y="1380"/>
                      </a:lnTo>
                      <a:lnTo>
                        <a:pt x="264" y="1344"/>
                      </a:lnTo>
                      <a:lnTo>
                        <a:pt x="256" y="1296"/>
                      </a:lnTo>
                      <a:lnTo>
                        <a:pt x="296" y="1244"/>
                      </a:lnTo>
                      <a:lnTo>
                        <a:pt x="312" y="1172"/>
                      </a:lnTo>
                      <a:lnTo>
                        <a:pt x="344" y="1136"/>
                      </a:lnTo>
                      <a:cubicBezTo>
                        <a:pt x="348" y="1105"/>
                        <a:pt x="347" y="1013"/>
                        <a:pt x="336" y="988"/>
                      </a:cubicBezTo>
                      <a:cubicBezTo>
                        <a:pt x="325" y="963"/>
                        <a:pt x="289" y="997"/>
                        <a:pt x="276" y="988"/>
                      </a:cubicBezTo>
                      <a:lnTo>
                        <a:pt x="260" y="932"/>
                      </a:lnTo>
                      <a:lnTo>
                        <a:pt x="260" y="868"/>
                      </a:lnTo>
                      <a:lnTo>
                        <a:pt x="284" y="852"/>
                      </a:lnTo>
                      <a:lnTo>
                        <a:pt x="344" y="868"/>
                      </a:lnTo>
                      <a:lnTo>
                        <a:pt x="428" y="836"/>
                      </a:lnTo>
                      <a:lnTo>
                        <a:pt x="448" y="780"/>
                      </a:lnTo>
                      <a:lnTo>
                        <a:pt x="444" y="704"/>
                      </a:lnTo>
                      <a:lnTo>
                        <a:pt x="468" y="652"/>
                      </a:lnTo>
                      <a:lnTo>
                        <a:pt x="560" y="620"/>
                      </a:lnTo>
                      <a:lnTo>
                        <a:pt x="616" y="552"/>
                      </a:lnTo>
                      <a:lnTo>
                        <a:pt x="628" y="464"/>
                      </a:lnTo>
                      <a:lnTo>
                        <a:pt x="664" y="420"/>
                      </a:lnTo>
                      <a:lnTo>
                        <a:pt x="736" y="440"/>
                      </a:lnTo>
                      <a:lnTo>
                        <a:pt x="788" y="496"/>
                      </a:lnTo>
                      <a:lnTo>
                        <a:pt x="864" y="560"/>
                      </a:lnTo>
                      <a:lnTo>
                        <a:pt x="924" y="568"/>
                      </a:lnTo>
                      <a:lnTo>
                        <a:pt x="976" y="524"/>
                      </a:lnTo>
                      <a:lnTo>
                        <a:pt x="976" y="436"/>
                      </a:lnTo>
                      <a:lnTo>
                        <a:pt x="1000" y="400"/>
                      </a:lnTo>
                      <a:lnTo>
                        <a:pt x="1068" y="380"/>
                      </a:lnTo>
                      <a:lnTo>
                        <a:pt x="1212" y="372"/>
                      </a:lnTo>
                      <a:lnTo>
                        <a:pt x="1288" y="344"/>
                      </a:lnTo>
                      <a:lnTo>
                        <a:pt x="1304" y="280"/>
                      </a:lnTo>
                      <a:lnTo>
                        <a:pt x="1332" y="228"/>
                      </a:lnTo>
                      <a:lnTo>
                        <a:pt x="1400" y="216"/>
                      </a:lnTo>
                      <a:lnTo>
                        <a:pt x="1492" y="260"/>
                      </a:lnTo>
                      <a:lnTo>
                        <a:pt x="1568" y="248"/>
                      </a:lnTo>
                      <a:lnTo>
                        <a:pt x="1708" y="308"/>
                      </a:lnTo>
                      <a:lnTo>
                        <a:pt x="1796" y="300"/>
                      </a:lnTo>
                      <a:lnTo>
                        <a:pt x="1780" y="212"/>
                      </a:lnTo>
                      <a:lnTo>
                        <a:pt x="1800" y="120"/>
                      </a:lnTo>
                      <a:lnTo>
                        <a:pt x="1812" y="48"/>
                      </a:lnTo>
                      <a:lnTo>
                        <a:pt x="1828" y="0"/>
                      </a:lnTo>
                      <a:lnTo>
                        <a:pt x="1884" y="0"/>
                      </a:lnTo>
                      <a:lnTo>
                        <a:pt x="1920" y="80"/>
                      </a:lnTo>
                      <a:lnTo>
                        <a:pt x="1932" y="188"/>
                      </a:lnTo>
                      <a:lnTo>
                        <a:pt x="1948" y="248"/>
                      </a:lnTo>
                      <a:lnTo>
                        <a:pt x="1972" y="288"/>
                      </a:lnTo>
                      <a:lnTo>
                        <a:pt x="2008" y="312"/>
                      </a:lnTo>
                      <a:lnTo>
                        <a:pt x="2040" y="304"/>
                      </a:lnTo>
                      <a:lnTo>
                        <a:pt x="2064" y="212"/>
                      </a:lnTo>
                      <a:lnTo>
                        <a:pt x="2112" y="196"/>
                      </a:lnTo>
                      <a:lnTo>
                        <a:pt x="2144" y="228"/>
                      </a:lnTo>
                      <a:lnTo>
                        <a:pt x="2116" y="280"/>
                      </a:lnTo>
                      <a:lnTo>
                        <a:pt x="2092" y="368"/>
                      </a:lnTo>
                      <a:lnTo>
                        <a:pt x="2076" y="436"/>
                      </a:lnTo>
                      <a:lnTo>
                        <a:pt x="2004" y="436"/>
                      </a:lnTo>
                      <a:lnTo>
                        <a:pt x="1980" y="492"/>
                      </a:lnTo>
                      <a:lnTo>
                        <a:pt x="1928" y="556"/>
                      </a:lnTo>
                      <a:lnTo>
                        <a:pt x="1840" y="576"/>
                      </a:lnTo>
                      <a:lnTo>
                        <a:pt x="1780" y="600"/>
                      </a:lnTo>
                      <a:lnTo>
                        <a:pt x="1796" y="660"/>
                      </a:lnTo>
                      <a:lnTo>
                        <a:pt x="1844" y="696"/>
                      </a:lnTo>
                      <a:lnTo>
                        <a:pt x="1912" y="740"/>
                      </a:lnTo>
                      <a:lnTo>
                        <a:pt x="1940" y="780"/>
                      </a:lnTo>
                      <a:lnTo>
                        <a:pt x="1988" y="776"/>
                      </a:lnTo>
                      <a:lnTo>
                        <a:pt x="2044" y="688"/>
                      </a:lnTo>
                      <a:lnTo>
                        <a:pt x="2072" y="668"/>
                      </a:lnTo>
                      <a:lnTo>
                        <a:pt x="2140" y="708"/>
                      </a:lnTo>
                      <a:lnTo>
                        <a:pt x="2184" y="700"/>
                      </a:lnTo>
                      <a:lnTo>
                        <a:pt x="2180" y="572"/>
                      </a:lnTo>
                      <a:lnTo>
                        <a:pt x="2208" y="556"/>
                      </a:lnTo>
                      <a:lnTo>
                        <a:pt x="2344" y="572"/>
                      </a:lnTo>
                      <a:lnTo>
                        <a:pt x="2456" y="560"/>
                      </a:lnTo>
                      <a:lnTo>
                        <a:pt x="2516" y="592"/>
                      </a:lnTo>
                      <a:lnTo>
                        <a:pt x="2524" y="624"/>
                      </a:ln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/>
                  <a:ext uri="{AF507438-7753-43E0-B8FC-AC1667EBCBE1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kern="0">
                    <a:solidFill>
                      <a:srgbClr val="000000"/>
                    </a:solidFill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510" name="Freeform 1658"/>
                <p:cNvSpPr>
                  <a:spLocks/>
                </p:cNvSpPr>
                <p:nvPr/>
              </p:nvSpPr>
              <p:spPr bwMode="auto">
                <a:xfrm>
                  <a:off x="147" y="-3667"/>
                  <a:ext cx="4177" cy="5567"/>
                </a:xfrm>
                <a:custGeom>
                  <a:avLst/>
                  <a:gdLst>
                    <a:gd name="T0" fmla="*/ 4128 w 4184"/>
                    <a:gd name="T1" fmla="*/ 5476 h 5560"/>
                    <a:gd name="T2" fmla="*/ 4072 w 4184"/>
                    <a:gd name="T3" fmla="*/ 5540 h 5560"/>
                    <a:gd name="T4" fmla="*/ 3680 w 4184"/>
                    <a:gd name="T5" fmla="*/ 5452 h 5560"/>
                    <a:gd name="T6" fmla="*/ 3400 w 4184"/>
                    <a:gd name="T7" fmla="*/ 5348 h 5560"/>
                    <a:gd name="T8" fmla="*/ 3232 w 4184"/>
                    <a:gd name="T9" fmla="*/ 5260 h 5560"/>
                    <a:gd name="T10" fmla="*/ 2792 w 4184"/>
                    <a:gd name="T11" fmla="*/ 5032 h 5560"/>
                    <a:gd name="T12" fmla="*/ 2592 w 4184"/>
                    <a:gd name="T13" fmla="*/ 4964 h 5560"/>
                    <a:gd name="T14" fmla="*/ 2596 w 4184"/>
                    <a:gd name="T15" fmla="*/ 4852 h 5560"/>
                    <a:gd name="T16" fmla="*/ 2500 w 4184"/>
                    <a:gd name="T17" fmla="*/ 4768 h 5560"/>
                    <a:gd name="T18" fmla="*/ 2312 w 4184"/>
                    <a:gd name="T19" fmla="*/ 4724 h 5560"/>
                    <a:gd name="T20" fmla="*/ 2056 w 4184"/>
                    <a:gd name="T21" fmla="*/ 4824 h 5560"/>
                    <a:gd name="T22" fmla="*/ 1928 w 4184"/>
                    <a:gd name="T23" fmla="*/ 4768 h 5560"/>
                    <a:gd name="T24" fmla="*/ 1900 w 4184"/>
                    <a:gd name="T25" fmla="*/ 4532 h 5560"/>
                    <a:gd name="T26" fmla="*/ 2100 w 4184"/>
                    <a:gd name="T27" fmla="*/ 4024 h 5560"/>
                    <a:gd name="T28" fmla="*/ 2132 w 4184"/>
                    <a:gd name="T29" fmla="*/ 3856 h 5560"/>
                    <a:gd name="T30" fmla="*/ 2108 w 4184"/>
                    <a:gd name="T31" fmla="*/ 3488 h 5560"/>
                    <a:gd name="T32" fmla="*/ 1920 w 4184"/>
                    <a:gd name="T33" fmla="*/ 3188 h 5560"/>
                    <a:gd name="T34" fmla="*/ 1716 w 4184"/>
                    <a:gd name="T35" fmla="*/ 3104 h 5560"/>
                    <a:gd name="T36" fmla="*/ 1408 w 4184"/>
                    <a:gd name="T37" fmla="*/ 3156 h 5560"/>
                    <a:gd name="T38" fmla="*/ 1460 w 4184"/>
                    <a:gd name="T39" fmla="*/ 3004 h 5560"/>
                    <a:gd name="T40" fmla="*/ 1392 w 4184"/>
                    <a:gd name="T41" fmla="*/ 2836 h 5560"/>
                    <a:gd name="T42" fmla="*/ 1244 w 4184"/>
                    <a:gd name="T43" fmla="*/ 2800 h 5560"/>
                    <a:gd name="T44" fmla="*/ 1088 w 4184"/>
                    <a:gd name="T45" fmla="*/ 2844 h 5560"/>
                    <a:gd name="T46" fmla="*/ 856 w 4184"/>
                    <a:gd name="T47" fmla="*/ 2756 h 5560"/>
                    <a:gd name="T48" fmla="*/ 772 w 4184"/>
                    <a:gd name="T49" fmla="*/ 2624 h 5560"/>
                    <a:gd name="T50" fmla="*/ 832 w 4184"/>
                    <a:gd name="T51" fmla="*/ 2272 h 5560"/>
                    <a:gd name="T52" fmla="*/ 824 w 4184"/>
                    <a:gd name="T53" fmla="*/ 2020 h 5560"/>
                    <a:gd name="T54" fmla="*/ 744 w 4184"/>
                    <a:gd name="T55" fmla="*/ 1860 h 5560"/>
                    <a:gd name="T56" fmla="*/ 892 w 4184"/>
                    <a:gd name="T57" fmla="*/ 1704 h 5560"/>
                    <a:gd name="T58" fmla="*/ 820 w 4184"/>
                    <a:gd name="T59" fmla="*/ 1568 h 5560"/>
                    <a:gd name="T60" fmla="*/ 812 w 4184"/>
                    <a:gd name="T61" fmla="*/ 1412 h 5560"/>
                    <a:gd name="T62" fmla="*/ 884 w 4184"/>
                    <a:gd name="T63" fmla="*/ 1280 h 5560"/>
                    <a:gd name="T64" fmla="*/ 1096 w 4184"/>
                    <a:gd name="T65" fmla="*/ 1156 h 5560"/>
                    <a:gd name="T66" fmla="*/ 1084 w 4184"/>
                    <a:gd name="T67" fmla="*/ 944 h 5560"/>
                    <a:gd name="T68" fmla="*/ 1308 w 4184"/>
                    <a:gd name="T69" fmla="*/ 644 h 5560"/>
                    <a:gd name="T70" fmla="*/ 1276 w 4184"/>
                    <a:gd name="T71" fmla="*/ 524 h 5560"/>
                    <a:gd name="T72" fmla="*/ 1180 w 4184"/>
                    <a:gd name="T73" fmla="*/ 536 h 5560"/>
                    <a:gd name="T74" fmla="*/ 1116 w 4184"/>
                    <a:gd name="T75" fmla="*/ 664 h 5560"/>
                    <a:gd name="T76" fmla="*/ 996 w 4184"/>
                    <a:gd name="T77" fmla="*/ 480 h 5560"/>
                    <a:gd name="T78" fmla="*/ 1024 w 4184"/>
                    <a:gd name="T79" fmla="*/ 168 h 5560"/>
                    <a:gd name="T80" fmla="*/ 832 w 4184"/>
                    <a:gd name="T81" fmla="*/ 176 h 5560"/>
                    <a:gd name="T82" fmla="*/ 840 w 4184"/>
                    <a:gd name="T83" fmla="*/ 252 h 5560"/>
                    <a:gd name="T84" fmla="*/ 792 w 4184"/>
                    <a:gd name="T85" fmla="*/ 384 h 5560"/>
                    <a:gd name="T86" fmla="*/ 636 w 4184"/>
                    <a:gd name="T87" fmla="*/ 388 h 5560"/>
                    <a:gd name="T88" fmla="*/ 656 w 4184"/>
                    <a:gd name="T89" fmla="*/ 592 h 5560"/>
                    <a:gd name="T90" fmla="*/ 540 w 4184"/>
                    <a:gd name="T91" fmla="*/ 636 h 5560"/>
                    <a:gd name="T92" fmla="*/ 340 w 4184"/>
                    <a:gd name="T93" fmla="*/ 572 h 5560"/>
                    <a:gd name="T94" fmla="*/ 236 w 4184"/>
                    <a:gd name="T95" fmla="*/ 688 h 5560"/>
                    <a:gd name="T96" fmla="*/ 208 w 4184"/>
                    <a:gd name="T97" fmla="*/ 756 h 5560"/>
                    <a:gd name="T98" fmla="*/ 168 w 4184"/>
                    <a:gd name="T99" fmla="*/ 668 h 5560"/>
                    <a:gd name="T100" fmla="*/ 224 w 4184"/>
                    <a:gd name="T101" fmla="*/ 440 h 5560"/>
                    <a:gd name="T102" fmla="*/ 316 w 4184"/>
                    <a:gd name="T103" fmla="*/ 396 h 5560"/>
                    <a:gd name="T104" fmla="*/ 236 w 4184"/>
                    <a:gd name="T105" fmla="*/ 312 h 5560"/>
                    <a:gd name="T106" fmla="*/ 152 w 4184"/>
                    <a:gd name="T107" fmla="*/ 200 h 5560"/>
                    <a:gd name="T108" fmla="*/ 172 w 4184"/>
                    <a:gd name="T109" fmla="*/ 68 h 5560"/>
                    <a:gd name="T110" fmla="*/ 56 w 4184"/>
                    <a:gd name="T111" fmla="*/ 136 h 5560"/>
                    <a:gd name="T112" fmla="*/ 0 w 4184"/>
                    <a:gd name="T113" fmla="*/ 0 h 55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4184" h="5560">
                      <a:moveTo>
                        <a:pt x="4184" y="5536"/>
                      </a:moveTo>
                      <a:lnTo>
                        <a:pt x="4128" y="5476"/>
                      </a:lnTo>
                      <a:lnTo>
                        <a:pt x="4084" y="5504"/>
                      </a:lnTo>
                      <a:lnTo>
                        <a:pt x="4072" y="5540"/>
                      </a:lnTo>
                      <a:lnTo>
                        <a:pt x="4004" y="5560"/>
                      </a:lnTo>
                      <a:lnTo>
                        <a:pt x="3680" y="5452"/>
                      </a:lnTo>
                      <a:lnTo>
                        <a:pt x="3500" y="5344"/>
                      </a:lnTo>
                      <a:lnTo>
                        <a:pt x="3400" y="5348"/>
                      </a:lnTo>
                      <a:lnTo>
                        <a:pt x="3308" y="5264"/>
                      </a:lnTo>
                      <a:lnTo>
                        <a:pt x="3232" y="5260"/>
                      </a:lnTo>
                      <a:lnTo>
                        <a:pt x="3036" y="5140"/>
                      </a:lnTo>
                      <a:lnTo>
                        <a:pt x="2792" y="5032"/>
                      </a:lnTo>
                      <a:lnTo>
                        <a:pt x="2696" y="5000"/>
                      </a:lnTo>
                      <a:lnTo>
                        <a:pt x="2592" y="4964"/>
                      </a:lnTo>
                      <a:lnTo>
                        <a:pt x="2568" y="4908"/>
                      </a:lnTo>
                      <a:lnTo>
                        <a:pt x="2596" y="4852"/>
                      </a:lnTo>
                      <a:lnTo>
                        <a:pt x="2596" y="4808"/>
                      </a:lnTo>
                      <a:lnTo>
                        <a:pt x="2500" y="4768"/>
                      </a:lnTo>
                      <a:lnTo>
                        <a:pt x="2416" y="4780"/>
                      </a:lnTo>
                      <a:lnTo>
                        <a:pt x="2312" y="4724"/>
                      </a:lnTo>
                      <a:lnTo>
                        <a:pt x="2224" y="4700"/>
                      </a:lnTo>
                      <a:lnTo>
                        <a:pt x="2056" y="4824"/>
                      </a:lnTo>
                      <a:lnTo>
                        <a:pt x="1984" y="4816"/>
                      </a:lnTo>
                      <a:lnTo>
                        <a:pt x="1928" y="4768"/>
                      </a:lnTo>
                      <a:lnTo>
                        <a:pt x="1900" y="4668"/>
                      </a:lnTo>
                      <a:lnTo>
                        <a:pt x="1900" y="4532"/>
                      </a:lnTo>
                      <a:lnTo>
                        <a:pt x="2016" y="4276"/>
                      </a:lnTo>
                      <a:lnTo>
                        <a:pt x="2100" y="4024"/>
                      </a:lnTo>
                      <a:lnTo>
                        <a:pt x="2088" y="3932"/>
                      </a:lnTo>
                      <a:lnTo>
                        <a:pt x="2132" y="3856"/>
                      </a:lnTo>
                      <a:lnTo>
                        <a:pt x="2160" y="3592"/>
                      </a:lnTo>
                      <a:lnTo>
                        <a:pt x="2108" y="3488"/>
                      </a:lnTo>
                      <a:lnTo>
                        <a:pt x="1952" y="3256"/>
                      </a:lnTo>
                      <a:lnTo>
                        <a:pt x="1920" y="3188"/>
                      </a:lnTo>
                      <a:lnTo>
                        <a:pt x="1820" y="3108"/>
                      </a:lnTo>
                      <a:lnTo>
                        <a:pt x="1716" y="3104"/>
                      </a:lnTo>
                      <a:cubicBezTo>
                        <a:pt x="1656" y="3126"/>
                        <a:pt x="1511" y="3231"/>
                        <a:pt x="1460" y="3240"/>
                      </a:cubicBezTo>
                      <a:cubicBezTo>
                        <a:pt x="1409" y="3249"/>
                        <a:pt x="1414" y="3181"/>
                        <a:pt x="1408" y="3156"/>
                      </a:cubicBezTo>
                      <a:lnTo>
                        <a:pt x="1424" y="3092"/>
                      </a:lnTo>
                      <a:lnTo>
                        <a:pt x="1460" y="3004"/>
                      </a:lnTo>
                      <a:lnTo>
                        <a:pt x="1476" y="2916"/>
                      </a:lnTo>
                      <a:lnTo>
                        <a:pt x="1392" y="2836"/>
                      </a:lnTo>
                      <a:lnTo>
                        <a:pt x="1328" y="2808"/>
                      </a:lnTo>
                      <a:lnTo>
                        <a:pt x="1244" y="2800"/>
                      </a:lnTo>
                      <a:lnTo>
                        <a:pt x="1152" y="2840"/>
                      </a:lnTo>
                      <a:lnTo>
                        <a:pt x="1088" y="2844"/>
                      </a:lnTo>
                      <a:lnTo>
                        <a:pt x="944" y="2768"/>
                      </a:lnTo>
                      <a:lnTo>
                        <a:pt x="856" y="2756"/>
                      </a:lnTo>
                      <a:lnTo>
                        <a:pt x="772" y="2728"/>
                      </a:lnTo>
                      <a:lnTo>
                        <a:pt x="772" y="2624"/>
                      </a:lnTo>
                      <a:lnTo>
                        <a:pt x="808" y="2412"/>
                      </a:lnTo>
                      <a:lnTo>
                        <a:pt x="832" y="2272"/>
                      </a:lnTo>
                      <a:lnTo>
                        <a:pt x="840" y="2076"/>
                      </a:lnTo>
                      <a:lnTo>
                        <a:pt x="824" y="2020"/>
                      </a:lnTo>
                      <a:lnTo>
                        <a:pt x="728" y="1904"/>
                      </a:lnTo>
                      <a:lnTo>
                        <a:pt x="744" y="1860"/>
                      </a:lnTo>
                      <a:lnTo>
                        <a:pt x="880" y="1796"/>
                      </a:lnTo>
                      <a:lnTo>
                        <a:pt x="892" y="1704"/>
                      </a:lnTo>
                      <a:lnTo>
                        <a:pt x="856" y="1648"/>
                      </a:lnTo>
                      <a:lnTo>
                        <a:pt x="820" y="1568"/>
                      </a:lnTo>
                      <a:lnTo>
                        <a:pt x="832" y="1500"/>
                      </a:lnTo>
                      <a:lnTo>
                        <a:pt x="812" y="1412"/>
                      </a:lnTo>
                      <a:lnTo>
                        <a:pt x="828" y="1304"/>
                      </a:lnTo>
                      <a:lnTo>
                        <a:pt x="884" y="1280"/>
                      </a:lnTo>
                      <a:lnTo>
                        <a:pt x="968" y="1272"/>
                      </a:lnTo>
                      <a:lnTo>
                        <a:pt x="1096" y="1156"/>
                      </a:lnTo>
                      <a:lnTo>
                        <a:pt x="1112" y="1064"/>
                      </a:lnTo>
                      <a:lnTo>
                        <a:pt x="1084" y="944"/>
                      </a:lnTo>
                      <a:lnTo>
                        <a:pt x="1152" y="756"/>
                      </a:lnTo>
                      <a:lnTo>
                        <a:pt x="1308" y="644"/>
                      </a:lnTo>
                      <a:lnTo>
                        <a:pt x="1308" y="588"/>
                      </a:lnTo>
                      <a:lnTo>
                        <a:pt x="1276" y="524"/>
                      </a:lnTo>
                      <a:lnTo>
                        <a:pt x="1232" y="504"/>
                      </a:lnTo>
                      <a:lnTo>
                        <a:pt x="1180" y="536"/>
                      </a:lnTo>
                      <a:lnTo>
                        <a:pt x="1156" y="612"/>
                      </a:lnTo>
                      <a:lnTo>
                        <a:pt x="1116" y="664"/>
                      </a:lnTo>
                      <a:lnTo>
                        <a:pt x="1064" y="652"/>
                      </a:lnTo>
                      <a:lnTo>
                        <a:pt x="996" y="480"/>
                      </a:lnTo>
                      <a:lnTo>
                        <a:pt x="1048" y="264"/>
                      </a:lnTo>
                      <a:lnTo>
                        <a:pt x="1024" y="168"/>
                      </a:lnTo>
                      <a:lnTo>
                        <a:pt x="944" y="156"/>
                      </a:lnTo>
                      <a:lnTo>
                        <a:pt x="832" y="176"/>
                      </a:lnTo>
                      <a:lnTo>
                        <a:pt x="808" y="216"/>
                      </a:lnTo>
                      <a:lnTo>
                        <a:pt x="840" y="252"/>
                      </a:lnTo>
                      <a:lnTo>
                        <a:pt x="844" y="324"/>
                      </a:lnTo>
                      <a:lnTo>
                        <a:pt x="792" y="384"/>
                      </a:lnTo>
                      <a:lnTo>
                        <a:pt x="652" y="344"/>
                      </a:lnTo>
                      <a:lnTo>
                        <a:pt x="636" y="388"/>
                      </a:lnTo>
                      <a:lnTo>
                        <a:pt x="660" y="500"/>
                      </a:lnTo>
                      <a:lnTo>
                        <a:pt x="656" y="592"/>
                      </a:lnTo>
                      <a:lnTo>
                        <a:pt x="612" y="644"/>
                      </a:lnTo>
                      <a:lnTo>
                        <a:pt x="540" y="636"/>
                      </a:lnTo>
                      <a:lnTo>
                        <a:pt x="424" y="616"/>
                      </a:lnTo>
                      <a:cubicBezTo>
                        <a:pt x="391" y="605"/>
                        <a:pt x="369" y="567"/>
                        <a:pt x="340" y="572"/>
                      </a:cubicBezTo>
                      <a:cubicBezTo>
                        <a:pt x="311" y="577"/>
                        <a:pt x="291" y="606"/>
                        <a:pt x="252" y="644"/>
                      </a:cubicBezTo>
                      <a:lnTo>
                        <a:pt x="236" y="688"/>
                      </a:lnTo>
                      <a:lnTo>
                        <a:pt x="244" y="748"/>
                      </a:lnTo>
                      <a:lnTo>
                        <a:pt x="208" y="756"/>
                      </a:lnTo>
                      <a:lnTo>
                        <a:pt x="172" y="720"/>
                      </a:lnTo>
                      <a:lnTo>
                        <a:pt x="168" y="668"/>
                      </a:lnTo>
                      <a:lnTo>
                        <a:pt x="204" y="476"/>
                      </a:lnTo>
                      <a:lnTo>
                        <a:pt x="224" y="440"/>
                      </a:lnTo>
                      <a:lnTo>
                        <a:pt x="280" y="436"/>
                      </a:lnTo>
                      <a:lnTo>
                        <a:pt x="316" y="396"/>
                      </a:lnTo>
                      <a:lnTo>
                        <a:pt x="312" y="336"/>
                      </a:lnTo>
                      <a:lnTo>
                        <a:pt x="236" y="312"/>
                      </a:lnTo>
                      <a:lnTo>
                        <a:pt x="184" y="272"/>
                      </a:lnTo>
                      <a:lnTo>
                        <a:pt x="152" y="200"/>
                      </a:lnTo>
                      <a:cubicBezTo>
                        <a:pt x="152" y="200"/>
                        <a:pt x="197" y="134"/>
                        <a:pt x="200" y="112"/>
                      </a:cubicBezTo>
                      <a:cubicBezTo>
                        <a:pt x="203" y="90"/>
                        <a:pt x="191" y="63"/>
                        <a:pt x="172" y="68"/>
                      </a:cubicBezTo>
                      <a:cubicBezTo>
                        <a:pt x="153" y="73"/>
                        <a:pt x="107" y="133"/>
                        <a:pt x="88" y="144"/>
                      </a:cubicBezTo>
                      <a:lnTo>
                        <a:pt x="56" y="136"/>
                      </a:lnTo>
                      <a:lnTo>
                        <a:pt x="16" y="9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/>
                  <a:ext uri="{AF507438-7753-43E0-B8FC-AC1667EBCBE1}"/>
                </a:extLst>
              </p:spPr>
              <p:txBody>
                <a:bodyPr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 kern="0">
                    <a:solidFill>
                      <a:srgbClr val="000000"/>
                    </a:solidFill>
                    <a:latin typeface="Arial" charset="0"/>
                    <a:cs typeface="+mn-cs"/>
                  </a:endParaRPr>
                </a:p>
              </p:txBody>
            </p:sp>
          </p:grpSp>
          <p:sp>
            <p:nvSpPr>
              <p:cNvPr id="487" name="Freeform 1659"/>
              <p:cNvSpPr>
                <a:spLocks/>
              </p:cNvSpPr>
              <p:nvPr/>
            </p:nvSpPr>
            <p:spPr bwMode="auto">
              <a:xfrm>
                <a:off x="4136" y="1663"/>
                <a:ext cx="167" cy="183"/>
              </a:xfrm>
              <a:custGeom>
                <a:avLst/>
                <a:gdLst>
                  <a:gd name="T0" fmla="*/ 16 w 164"/>
                  <a:gd name="T1" fmla="*/ 160 h 180"/>
                  <a:gd name="T2" fmla="*/ 44 w 164"/>
                  <a:gd name="T3" fmla="*/ 176 h 180"/>
                  <a:gd name="T4" fmla="*/ 88 w 164"/>
                  <a:gd name="T5" fmla="*/ 180 h 180"/>
                  <a:gd name="T6" fmla="*/ 136 w 164"/>
                  <a:gd name="T7" fmla="*/ 148 h 180"/>
                  <a:gd name="T8" fmla="*/ 160 w 164"/>
                  <a:gd name="T9" fmla="*/ 84 h 180"/>
                  <a:gd name="T10" fmla="*/ 164 w 164"/>
                  <a:gd name="T11" fmla="*/ 40 h 180"/>
                  <a:gd name="T12" fmla="*/ 136 w 164"/>
                  <a:gd name="T13" fmla="*/ 4 h 180"/>
                  <a:gd name="T14" fmla="*/ 88 w 164"/>
                  <a:gd name="T15" fmla="*/ 20 h 180"/>
                  <a:gd name="T16" fmla="*/ 48 w 164"/>
                  <a:gd name="T17" fmla="*/ 0 h 180"/>
                  <a:gd name="T18" fmla="*/ 24 w 164"/>
                  <a:gd name="T19" fmla="*/ 12 h 180"/>
                  <a:gd name="T20" fmla="*/ 20 w 164"/>
                  <a:gd name="T21" fmla="*/ 72 h 180"/>
                  <a:gd name="T22" fmla="*/ 0 w 164"/>
                  <a:gd name="T23" fmla="*/ 108 h 180"/>
                  <a:gd name="T24" fmla="*/ 16 w 164"/>
                  <a:gd name="T25" fmla="*/ 160 h 180"/>
                  <a:gd name="T26" fmla="*/ 16 w 164"/>
                  <a:gd name="T27" fmla="*/ 16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4" h="180">
                    <a:moveTo>
                      <a:pt x="16" y="160"/>
                    </a:moveTo>
                    <a:lnTo>
                      <a:pt x="44" y="176"/>
                    </a:lnTo>
                    <a:lnTo>
                      <a:pt x="88" y="180"/>
                    </a:lnTo>
                    <a:lnTo>
                      <a:pt x="136" y="148"/>
                    </a:lnTo>
                    <a:lnTo>
                      <a:pt x="160" y="84"/>
                    </a:lnTo>
                    <a:lnTo>
                      <a:pt x="164" y="40"/>
                    </a:lnTo>
                    <a:lnTo>
                      <a:pt x="136" y="4"/>
                    </a:lnTo>
                    <a:lnTo>
                      <a:pt x="88" y="20"/>
                    </a:lnTo>
                    <a:lnTo>
                      <a:pt x="48" y="0"/>
                    </a:lnTo>
                    <a:lnTo>
                      <a:pt x="24" y="12"/>
                    </a:lnTo>
                    <a:lnTo>
                      <a:pt x="20" y="72"/>
                    </a:lnTo>
                    <a:lnTo>
                      <a:pt x="0" y="108"/>
                    </a:lnTo>
                    <a:lnTo>
                      <a:pt x="16" y="160"/>
                    </a:lnTo>
                    <a:lnTo>
                      <a:pt x="16" y="160"/>
                    </a:lnTo>
                    <a:close/>
                  </a:path>
                </a:pathLst>
              </a:custGeom>
              <a:solidFill>
                <a:srgbClr val="CCFFFF"/>
              </a:solidFill>
              <a:ln w="3175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88" name="Freeform 1660"/>
              <p:cNvSpPr>
                <a:spLocks/>
              </p:cNvSpPr>
              <p:nvPr/>
            </p:nvSpPr>
            <p:spPr bwMode="auto">
              <a:xfrm>
                <a:off x="3382" y="1781"/>
                <a:ext cx="581" cy="339"/>
              </a:xfrm>
              <a:custGeom>
                <a:avLst/>
                <a:gdLst>
                  <a:gd name="T0" fmla="*/ 180 w 584"/>
                  <a:gd name="T1" fmla="*/ 336 h 340"/>
                  <a:gd name="T2" fmla="*/ 316 w 584"/>
                  <a:gd name="T3" fmla="*/ 340 h 340"/>
                  <a:gd name="T4" fmla="*/ 380 w 584"/>
                  <a:gd name="T5" fmla="*/ 288 h 340"/>
                  <a:gd name="T6" fmla="*/ 424 w 584"/>
                  <a:gd name="T7" fmla="*/ 252 h 340"/>
                  <a:gd name="T8" fmla="*/ 488 w 584"/>
                  <a:gd name="T9" fmla="*/ 260 h 340"/>
                  <a:gd name="T10" fmla="*/ 568 w 584"/>
                  <a:gd name="T11" fmla="*/ 224 h 340"/>
                  <a:gd name="T12" fmla="*/ 584 w 584"/>
                  <a:gd name="T13" fmla="*/ 164 h 340"/>
                  <a:gd name="T14" fmla="*/ 568 w 584"/>
                  <a:gd name="T15" fmla="*/ 124 h 340"/>
                  <a:gd name="T16" fmla="*/ 504 w 584"/>
                  <a:gd name="T17" fmla="*/ 108 h 340"/>
                  <a:gd name="T18" fmla="*/ 436 w 584"/>
                  <a:gd name="T19" fmla="*/ 120 h 340"/>
                  <a:gd name="T20" fmla="*/ 396 w 584"/>
                  <a:gd name="T21" fmla="*/ 80 h 340"/>
                  <a:gd name="T22" fmla="*/ 312 w 584"/>
                  <a:gd name="T23" fmla="*/ 136 h 340"/>
                  <a:gd name="T24" fmla="*/ 264 w 584"/>
                  <a:gd name="T25" fmla="*/ 124 h 340"/>
                  <a:gd name="T26" fmla="*/ 220 w 584"/>
                  <a:gd name="T27" fmla="*/ 136 h 340"/>
                  <a:gd name="T28" fmla="*/ 188 w 584"/>
                  <a:gd name="T29" fmla="*/ 72 h 340"/>
                  <a:gd name="T30" fmla="*/ 128 w 584"/>
                  <a:gd name="T31" fmla="*/ 60 h 340"/>
                  <a:gd name="T32" fmla="*/ 80 w 584"/>
                  <a:gd name="T33" fmla="*/ 0 h 340"/>
                  <a:gd name="T34" fmla="*/ 0 w 584"/>
                  <a:gd name="T35" fmla="*/ 72 h 340"/>
                  <a:gd name="T36" fmla="*/ 176 w 584"/>
                  <a:gd name="T37" fmla="*/ 340 h 340"/>
                  <a:gd name="T38" fmla="*/ 180 w 584"/>
                  <a:gd name="T39" fmla="*/ 336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84" h="340">
                    <a:moveTo>
                      <a:pt x="180" y="336"/>
                    </a:moveTo>
                    <a:lnTo>
                      <a:pt x="316" y="340"/>
                    </a:lnTo>
                    <a:lnTo>
                      <a:pt x="380" y="288"/>
                    </a:lnTo>
                    <a:lnTo>
                      <a:pt x="424" y="252"/>
                    </a:lnTo>
                    <a:lnTo>
                      <a:pt x="488" y="260"/>
                    </a:lnTo>
                    <a:lnTo>
                      <a:pt x="568" y="224"/>
                    </a:lnTo>
                    <a:lnTo>
                      <a:pt x="584" y="164"/>
                    </a:lnTo>
                    <a:lnTo>
                      <a:pt x="568" y="124"/>
                    </a:lnTo>
                    <a:lnTo>
                      <a:pt x="504" y="108"/>
                    </a:lnTo>
                    <a:lnTo>
                      <a:pt x="436" y="120"/>
                    </a:lnTo>
                    <a:lnTo>
                      <a:pt x="396" y="80"/>
                    </a:lnTo>
                    <a:lnTo>
                      <a:pt x="312" y="136"/>
                    </a:lnTo>
                    <a:lnTo>
                      <a:pt x="264" y="124"/>
                    </a:lnTo>
                    <a:lnTo>
                      <a:pt x="220" y="136"/>
                    </a:lnTo>
                    <a:lnTo>
                      <a:pt x="188" y="72"/>
                    </a:lnTo>
                    <a:lnTo>
                      <a:pt x="128" y="60"/>
                    </a:lnTo>
                    <a:lnTo>
                      <a:pt x="80" y="0"/>
                    </a:lnTo>
                    <a:lnTo>
                      <a:pt x="0" y="72"/>
                    </a:lnTo>
                    <a:lnTo>
                      <a:pt x="176" y="340"/>
                    </a:lnTo>
                    <a:lnTo>
                      <a:pt x="180" y="336"/>
                    </a:lnTo>
                    <a:close/>
                  </a:path>
                </a:pathLst>
              </a:custGeom>
              <a:solidFill>
                <a:srgbClr val="CCFFFF"/>
              </a:solidFill>
              <a:ln w="3175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89" name="Freeform 1661"/>
              <p:cNvSpPr>
                <a:spLocks/>
              </p:cNvSpPr>
              <p:nvPr/>
            </p:nvSpPr>
            <p:spPr bwMode="auto">
              <a:xfrm>
                <a:off x="4588" y="1200"/>
                <a:ext cx="398" cy="770"/>
              </a:xfrm>
              <a:custGeom>
                <a:avLst/>
                <a:gdLst>
                  <a:gd name="T0" fmla="*/ 120 w 400"/>
                  <a:gd name="T1" fmla="*/ 540 h 768"/>
                  <a:gd name="T2" fmla="*/ 252 w 400"/>
                  <a:gd name="T3" fmla="*/ 536 h 768"/>
                  <a:gd name="T4" fmla="*/ 344 w 400"/>
                  <a:gd name="T5" fmla="*/ 512 h 768"/>
                  <a:gd name="T6" fmla="*/ 388 w 400"/>
                  <a:gd name="T7" fmla="*/ 448 h 768"/>
                  <a:gd name="T8" fmla="*/ 396 w 400"/>
                  <a:gd name="T9" fmla="*/ 372 h 768"/>
                  <a:gd name="T10" fmla="*/ 400 w 400"/>
                  <a:gd name="T11" fmla="*/ 308 h 768"/>
                  <a:gd name="T12" fmla="*/ 348 w 400"/>
                  <a:gd name="T13" fmla="*/ 268 h 768"/>
                  <a:gd name="T14" fmla="*/ 264 w 400"/>
                  <a:gd name="T15" fmla="*/ 276 h 768"/>
                  <a:gd name="T16" fmla="*/ 204 w 400"/>
                  <a:gd name="T17" fmla="*/ 276 h 768"/>
                  <a:gd name="T18" fmla="*/ 164 w 400"/>
                  <a:gd name="T19" fmla="*/ 212 h 768"/>
                  <a:gd name="T20" fmla="*/ 140 w 400"/>
                  <a:gd name="T21" fmla="*/ 116 h 768"/>
                  <a:gd name="T22" fmla="*/ 156 w 400"/>
                  <a:gd name="T23" fmla="*/ 20 h 768"/>
                  <a:gd name="T24" fmla="*/ 140 w 400"/>
                  <a:gd name="T25" fmla="*/ 0 h 768"/>
                  <a:gd name="T26" fmla="*/ 96 w 400"/>
                  <a:gd name="T27" fmla="*/ 132 h 768"/>
                  <a:gd name="T28" fmla="*/ 108 w 400"/>
                  <a:gd name="T29" fmla="*/ 232 h 768"/>
                  <a:gd name="T30" fmla="*/ 132 w 400"/>
                  <a:gd name="T31" fmla="*/ 308 h 768"/>
                  <a:gd name="T32" fmla="*/ 216 w 400"/>
                  <a:gd name="T33" fmla="*/ 340 h 768"/>
                  <a:gd name="T34" fmla="*/ 244 w 400"/>
                  <a:gd name="T35" fmla="*/ 468 h 768"/>
                  <a:gd name="T36" fmla="*/ 188 w 400"/>
                  <a:gd name="T37" fmla="*/ 492 h 768"/>
                  <a:gd name="T38" fmla="*/ 140 w 400"/>
                  <a:gd name="T39" fmla="*/ 476 h 768"/>
                  <a:gd name="T40" fmla="*/ 108 w 400"/>
                  <a:gd name="T41" fmla="*/ 352 h 768"/>
                  <a:gd name="T42" fmla="*/ 92 w 400"/>
                  <a:gd name="T43" fmla="*/ 456 h 768"/>
                  <a:gd name="T44" fmla="*/ 0 w 400"/>
                  <a:gd name="T45" fmla="*/ 628 h 768"/>
                  <a:gd name="T46" fmla="*/ 16 w 400"/>
                  <a:gd name="T47" fmla="*/ 768 h 768"/>
                  <a:gd name="T48" fmla="*/ 96 w 400"/>
                  <a:gd name="T49" fmla="*/ 736 h 768"/>
                  <a:gd name="T50" fmla="*/ 48 w 400"/>
                  <a:gd name="T51" fmla="*/ 660 h 768"/>
                  <a:gd name="T52" fmla="*/ 56 w 400"/>
                  <a:gd name="T53" fmla="*/ 604 h 768"/>
                  <a:gd name="T54" fmla="*/ 120 w 400"/>
                  <a:gd name="T55" fmla="*/ 532 h 768"/>
                  <a:gd name="T56" fmla="*/ 120 w 400"/>
                  <a:gd name="T57" fmla="*/ 540 h 7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400" h="768">
                    <a:moveTo>
                      <a:pt x="120" y="540"/>
                    </a:moveTo>
                    <a:lnTo>
                      <a:pt x="252" y="536"/>
                    </a:lnTo>
                    <a:lnTo>
                      <a:pt x="344" y="512"/>
                    </a:lnTo>
                    <a:lnTo>
                      <a:pt x="388" y="448"/>
                    </a:lnTo>
                    <a:lnTo>
                      <a:pt x="396" y="372"/>
                    </a:lnTo>
                    <a:lnTo>
                      <a:pt x="400" y="308"/>
                    </a:lnTo>
                    <a:lnTo>
                      <a:pt x="348" y="268"/>
                    </a:lnTo>
                    <a:lnTo>
                      <a:pt x="264" y="276"/>
                    </a:lnTo>
                    <a:lnTo>
                      <a:pt x="204" y="276"/>
                    </a:lnTo>
                    <a:lnTo>
                      <a:pt x="164" y="212"/>
                    </a:lnTo>
                    <a:lnTo>
                      <a:pt x="140" y="116"/>
                    </a:lnTo>
                    <a:lnTo>
                      <a:pt x="156" y="20"/>
                    </a:lnTo>
                    <a:lnTo>
                      <a:pt x="140" y="0"/>
                    </a:lnTo>
                    <a:lnTo>
                      <a:pt x="96" y="132"/>
                    </a:lnTo>
                    <a:lnTo>
                      <a:pt x="108" y="232"/>
                    </a:lnTo>
                    <a:lnTo>
                      <a:pt x="132" y="308"/>
                    </a:lnTo>
                    <a:lnTo>
                      <a:pt x="216" y="340"/>
                    </a:lnTo>
                    <a:lnTo>
                      <a:pt x="244" y="468"/>
                    </a:lnTo>
                    <a:lnTo>
                      <a:pt x="188" y="492"/>
                    </a:lnTo>
                    <a:lnTo>
                      <a:pt x="140" y="476"/>
                    </a:lnTo>
                    <a:lnTo>
                      <a:pt x="108" y="352"/>
                    </a:lnTo>
                    <a:lnTo>
                      <a:pt x="92" y="456"/>
                    </a:lnTo>
                    <a:lnTo>
                      <a:pt x="0" y="628"/>
                    </a:lnTo>
                    <a:lnTo>
                      <a:pt x="16" y="768"/>
                    </a:lnTo>
                    <a:lnTo>
                      <a:pt x="96" y="736"/>
                    </a:lnTo>
                    <a:lnTo>
                      <a:pt x="48" y="660"/>
                    </a:lnTo>
                    <a:lnTo>
                      <a:pt x="56" y="604"/>
                    </a:lnTo>
                    <a:lnTo>
                      <a:pt x="120" y="532"/>
                    </a:lnTo>
                    <a:lnTo>
                      <a:pt x="120" y="540"/>
                    </a:lnTo>
                    <a:close/>
                  </a:path>
                </a:pathLst>
              </a:custGeom>
              <a:solidFill>
                <a:srgbClr val="CCFFFF"/>
              </a:solidFill>
              <a:ln w="3175">
                <a:solidFill>
                  <a:srgbClr val="00008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90" name="Freeform 1662"/>
              <p:cNvSpPr>
                <a:spLocks/>
              </p:cNvSpPr>
              <p:nvPr/>
            </p:nvSpPr>
            <p:spPr bwMode="auto">
              <a:xfrm>
                <a:off x="6741" y="-528"/>
                <a:ext cx="528" cy="603"/>
              </a:xfrm>
              <a:custGeom>
                <a:avLst/>
                <a:gdLst>
                  <a:gd name="T0" fmla="*/ 40 w 530"/>
                  <a:gd name="T1" fmla="*/ 8 h 605"/>
                  <a:gd name="T2" fmla="*/ 124 w 530"/>
                  <a:gd name="T3" fmla="*/ 44 h 605"/>
                  <a:gd name="T4" fmla="*/ 124 w 530"/>
                  <a:gd name="T5" fmla="*/ 116 h 605"/>
                  <a:gd name="T6" fmla="*/ 112 w 530"/>
                  <a:gd name="T7" fmla="*/ 216 h 605"/>
                  <a:gd name="T8" fmla="*/ 88 w 530"/>
                  <a:gd name="T9" fmla="*/ 320 h 605"/>
                  <a:gd name="T10" fmla="*/ 84 w 530"/>
                  <a:gd name="T11" fmla="*/ 384 h 605"/>
                  <a:gd name="T12" fmla="*/ 112 w 530"/>
                  <a:gd name="T13" fmla="*/ 452 h 605"/>
                  <a:gd name="T14" fmla="*/ 156 w 530"/>
                  <a:gd name="T15" fmla="*/ 512 h 605"/>
                  <a:gd name="T16" fmla="*/ 292 w 530"/>
                  <a:gd name="T17" fmla="*/ 540 h 605"/>
                  <a:gd name="T18" fmla="*/ 348 w 530"/>
                  <a:gd name="T19" fmla="*/ 508 h 605"/>
                  <a:gd name="T20" fmla="*/ 404 w 530"/>
                  <a:gd name="T21" fmla="*/ 460 h 605"/>
                  <a:gd name="T22" fmla="*/ 452 w 530"/>
                  <a:gd name="T23" fmla="*/ 356 h 605"/>
                  <a:gd name="T24" fmla="*/ 448 w 530"/>
                  <a:gd name="T25" fmla="*/ 288 h 605"/>
                  <a:gd name="T26" fmla="*/ 412 w 530"/>
                  <a:gd name="T27" fmla="*/ 224 h 605"/>
                  <a:gd name="T28" fmla="*/ 316 w 530"/>
                  <a:gd name="T29" fmla="*/ 156 h 605"/>
                  <a:gd name="T30" fmla="*/ 240 w 530"/>
                  <a:gd name="T31" fmla="*/ 76 h 605"/>
                  <a:gd name="T32" fmla="*/ 236 w 530"/>
                  <a:gd name="T33" fmla="*/ 0 h 605"/>
                  <a:gd name="T34" fmla="*/ 308 w 530"/>
                  <a:gd name="T35" fmla="*/ 88 h 605"/>
                  <a:gd name="T36" fmla="*/ 412 w 530"/>
                  <a:gd name="T37" fmla="*/ 132 h 605"/>
                  <a:gd name="T38" fmla="*/ 512 w 530"/>
                  <a:gd name="T39" fmla="*/ 256 h 605"/>
                  <a:gd name="T40" fmla="*/ 520 w 530"/>
                  <a:gd name="T41" fmla="*/ 356 h 605"/>
                  <a:gd name="T42" fmla="*/ 456 w 530"/>
                  <a:gd name="T43" fmla="*/ 488 h 605"/>
                  <a:gd name="T44" fmla="*/ 364 w 530"/>
                  <a:gd name="T45" fmla="*/ 588 h 605"/>
                  <a:gd name="T46" fmla="*/ 228 w 530"/>
                  <a:gd name="T47" fmla="*/ 592 h 605"/>
                  <a:gd name="T48" fmla="*/ 116 w 530"/>
                  <a:gd name="T49" fmla="*/ 564 h 605"/>
                  <a:gd name="T50" fmla="*/ 20 w 530"/>
                  <a:gd name="T51" fmla="*/ 492 h 605"/>
                  <a:gd name="T52" fmla="*/ 0 w 530"/>
                  <a:gd name="T53" fmla="*/ 384 h 605"/>
                  <a:gd name="T54" fmla="*/ 28 w 530"/>
                  <a:gd name="T55" fmla="*/ 184 h 605"/>
                  <a:gd name="T56" fmla="*/ 48 w 530"/>
                  <a:gd name="T57" fmla="*/ 4 h 605"/>
                  <a:gd name="T58" fmla="*/ 40 w 530"/>
                  <a:gd name="T59" fmla="*/ 8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30" h="605">
                    <a:moveTo>
                      <a:pt x="40" y="8"/>
                    </a:moveTo>
                    <a:cubicBezTo>
                      <a:pt x="53" y="15"/>
                      <a:pt x="110" y="26"/>
                      <a:pt x="124" y="44"/>
                    </a:cubicBezTo>
                    <a:lnTo>
                      <a:pt x="124" y="116"/>
                    </a:lnTo>
                    <a:lnTo>
                      <a:pt x="112" y="216"/>
                    </a:lnTo>
                    <a:lnTo>
                      <a:pt x="88" y="320"/>
                    </a:lnTo>
                    <a:lnTo>
                      <a:pt x="84" y="384"/>
                    </a:lnTo>
                    <a:lnTo>
                      <a:pt x="112" y="452"/>
                    </a:lnTo>
                    <a:lnTo>
                      <a:pt x="156" y="512"/>
                    </a:lnTo>
                    <a:cubicBezTo>
                      <a:pt x="186" y="527"/>
                      <a:pt x="260" y="541"/>
                      <a:pt x="292" y="540"/>
                    </a:cubicBezTo>
                    <a:lnTo>
                      <a:pt x="348" y="508"/>
                    </a:lnTo>
                    <a:lnTo>
                      <a:pt x="404" y="460"/>
                    </a:lnTo>
                    <a:lnTo>
                      <a:pt x="452" y="356"/>
                    </a:lnTo>
                    <a:lnTo>
                      <a:pt x="448" y="288"/>
                    </a:lnTo>
                    <a:lnTo>
                      <a:pt x="412" y="224"/>
                    </a:lnTo>
                    <a:lnTo>
                      <a:pt x="316" y="156"/>
                    </a:lnTo>
                    <a:lnTo>
                      <a:pt x="240" y="76"/>
                    </a:lnTo>
                    <a:lnTo>
                      <a:pt x="236" y="0"/>
                    </a:lnTo>
                    <a:lnTo>
                      <a:pt x="308" y="88"/>
                    </a:lnTo>
                    <a:lnTo>
                      <a:pt x="412" y="132"/>
                    </a:lnTo>
                    <a:cubicBezTo>
                      <a:pt x="446" y="160"/>
                      <a:pt x="494" y="219"/>
                      <a:pt x="512" y="256"/>
                    </a:cubicBezTo>
                    <a:cubicBezTo>
                      <a:pt x="530" y="293"/>
                      <a:pt x="529" y="317"/>
                      <a:pt x="520" y="356"/>
                    </a:cubicBezTo>
                    <a:cubicBezTo>
                      <a:pt x="511" y="395"/>
                      <a:pt x="482" y="449"/>
                      <a:pt x="456" y="488"/>
                    </a:cubicBezTo>
                    <a:cubicBezTo>
                      <a:pt x="430" y="527"/>
                      <a:pt x="402" y="571"/>
                      <a:pt x="364" y="588"/>
                    </a:cubicBezTo>
                    <a:cubicBezTo>
                      <a:pt x="326" y="605"/>
                      <a:pt x="269" y="596"/>
                      <a:pt x="228" y="592"/>
                    </a:cubicBezTo>
                    <a:lnTo>
                      <a:pt x="116" y="564"/>
                    </a:lnTo>
                    <a:lnTo>
                      <a:pt x="20" y="492"/>
                    </a:lnTo>
                    <a:lnTo>
                      <a:pt x="0" y="384"/>
                    </a:lnTo>
                    <a:lnTo>
                      <a:pt x="28" y="184"/>
                    </a:lnTo>
                    <a:lnTo>
                      <a:pt x="48" y="4"/>
                    </a:lnTo>
                    <a:lnTo>
                      <a:pt x="40" y="8"/>
                    </a:lnTo>
                    <a:close/>
                  </a:path>
                </a:pathLst>
              </a:custGeom>
              <a:solidFill>
                <a:srgbClr val="CCFFFF"/>
              </a:solidFill>
              <a:ln w="3175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91" name="Freeform 1663"/>
              <p:cNvSpPr>
                <a:spLocks/>
              </p:cNvSpPr>
              <p:nvPr/>
            </p:nvSpPr>
            <p:spPr bwMode="auto">
              <a:xfrm>
                <a:off x="4006" y="974"/>
                <a:ext cx="301" cy="576"/>
              </a:xfrm>
              <a:custGeom>
                <a:avLst/>
                <a:gdLst>
                  <a:gd name="T0" fmla="*/ 176 w 304"/>
                  <a:gd name="T1" fmla="*/ 560 h 572"/>
                  <a:gd name="T2" fmla="*/ 160 w 304"/>
                  <a:gd name="T3" fmla="*/ 424 h 572"/>
                  <a:gd name="T4" fmla="*/ 128 w 304"/>
                  <a:gd name="T5" fmla="*/ 384 h 572"/>
                  <a:gd name="T6" fmla="*/ 156 w 304"/>
                  <a:gd name="T7" fmla="*/ 300 h 572"/>
                  <a:gd name="T8" fmla="*/ 112 w 304"/>
                  <a:gd name="T9" fmla="*/ 264 h 572"/>
                  <a:gd name="T10" fmla="*/ 84 w 304"/>
                  <a:gd name="T11" fmla="*/ 224 h 572"/>
                  <a:gd name="T12" fmla="*/ 88 w 304"/>
                  <a:gd name="T13" fmla="*/ 188 h 572"/>
                  <a:gd name="T14" fmla="*/ 56 w 304"/>
                  <a:gd name="T15" fmla="*/ 160 h 572"/>
                  <a:gd name="T16" fmla="*/ 56 w 304"/>
                  <a:gd name="T17" fmla="*/ 124 h 572"/>
                  <a:gd name="T18" fmla="*/ 0 w 304"/>
                  <a:gd name="T19" fmla="*/ 116 h 572"/>
                  <a:gd name="T20" fmla="*/ 4 w 304"/>
                  <a:gd name="T21" fmla="*/ 76 h 572"/>
                  <a:gd name="T22" fmla="*/ 40 w 304"/>
                  <a:gd name="T23" fmla="*/ 16 h 572"/>
                  <a:gd name="T24" fmla="*/ 80 w 304"/>
                  <a:gd name="T25" fmla="*/ 0 h 572"/>
                  <a:gd name="T26" fmla="*/ 144 w 304"/>
                  <a:gd name="T27" fmla="*/ 28 h 572"/>
                  <a:gd name="T28" fmla="*/ 164 w 304"/>
                  <a:gd name="T29" fmla="*/ 92 h 572"/>
                  <a:gd name="T30" fmla="*/ 204 w 304"/>
                  <a:gd name="T31" fmla="*/ 136 h 572"/>
                  <a:gd name="T32" fmla="*/ 224 w 304"/>
                  <a:gd name="T33" fmla="*/ 216 h 572"/>
                  <a:gd name="T34" fmla="*/ 256 w 304"/>
                  <a:gd name="T35" fmla="*/ 300 h 572"/>
                  <a:gd name="T36" fmla="*/ 252 w 304"/>
                  <a:gd name="T37" fmla="*/ 320 h 572"/>
                  <a:gd name="T38" fmla="*/ 248 w 304"/>
                  <a:gd name="T39" fmla="*/ 380 h 572"/>
                  <a:gd name="T40" fmla="*/ 272 w 304"/>
                  <a:gd name="T41" fmla="*/ 388 h 572"/>
                  <a:gd name="T42" fmla="*/ 284 w 304"/>
                  <a:gd name="T43" fmla="*/ 428 h 572"/>
                  <a:gd name="T44" fmla="*/ 304 w 304"/>
                  <a:gd name="T45" fmla="*/ 468 h 572"/>
                  <a:gd name="T46" fmla="*/ 292 w 304"/>
                  <a:gd name="T47" fmla="*/ 540 h 572"/>
                  <a:gd name="T48" fmla="*/ 220 w 304"/>
                  <a:gd name="T49" fmla="*/ 572 h 572"/>
                  <a:gd name="T50" fmla="*/ 176 w 304"/>
                  <a:gd name="T51" fmla="*/ 556 h 5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04" h="572">
                    <a:moveTo>
                      <a:pt x="176" y="560"/>
                    </a:moveTo>
                    <a:lnTo>
                      <a:pt x="160" y="424"/>
                    </a:lnTo>
                    <a:lnTo>
                      <a:pt x="128" y="384"/>
                    </a:lnTo>
                    <a:lnTo>
                      <a:pt x="156" y="300"/>
                    </a:lnTo>
                    <a:lnTo>
                      <a:pt x="112" y="264"/>
                    </a:lnTo>
                    <a:lnTo>
                      <a:pt x="84" y="224"/>
                    </a:lnTo>
                    <a:lnTo>
                      <a:pt x="88" y="188"/>
                    </a:lnTo>
                    <a:lnTo>
                      <a:pt x="56" y="160"/>
                    </a:lnTo>
                    <a:lnTo>
                      <a:pt x="56" y="124"/>
                    </a:lnTo>
                    <a:lnTo>
                      <a:pt x="0" y="116"/>
                    </a:lnTo>
                    <a:lnTo>
                      <a:pt x="4" y="76"/>
                    </a:lnTo>
                    <a:lnTo>
                      <a:pt x="40" y="16"/>
                    </a:lnTo>
                    <a:lnTo>
                      <a:pt x="80" y="0"/>
                    </a:lnTo>
                    <a:lnTo>
                      <a:pt x="144" y="28"/>
                    </a:lnTo>
                    <a:lnTo>
                      <a:pt x="164" y="92"/>
                    </a:lnTo>
                    <a:lnTo>
                      <a:pt x="204" y="136"/>
                    </a:lnTo>
                    <a:lnTo>
                      <a:pt x="224" y="216"/>
                    </a:lnTo>
                    <a:lnTo>
                      <a:pt x="256" y="300"/>
                    </a:lnTo>
                    <a:lnTo>
                      <a:pt x="252" y="320"/>
                    </a:lnTo>
                    <a:lnTo>
                      <a:pt x="248" y="380"/>
                    </a:lnTo>
                    <a:lnTo>
                      <a:pt x="272" y="388"/>
                    </a:lnTo>
                    <a:lnTo>
                      <a:pt x="284" y="428"/>
                    </a:lnTo>
                    <a:lnTo>
                      <a:pt x="304" y="468"/>
                    </a:lnTo>
                    <a:lnTo>
                      <a:pt x="292" y="540"/>
                    </a:lnTo>
                    <a:lnTo>
                      <a:pt x="220" y="572"/>
                    </a:lnTo>
                    <a:lnTo>
                      <a:pt x="176" y="556"/>
                    </a:lnTo>
                  </a:path>
                </a:pathLst>
              </a:custGeom>
              <a:solidFill>
                <a:srgbClr val="CCFFFF"/>
              </a:solidFill>
              <a:ln w="3175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92" name="Freeform 1664"/>
              <p:cNvSpPr>
                <a:spLocks/>
              </p:cNvSpPr>
              <p:nvPr/>
            </p:nvSpPr>
            <p:spPr bwMode="auto">
              <a:xfrm>
                <a:off x="-9714" y="1846"/>
                <a:ext cx="3736" cy="1814"/>
              </a:xfrm>
              <a:custGeom>
                <a:avLst/>
                <a:gdLst>
                  <a:gd name="T0" fmla="*/ 0 w 3732"/>
                  <a:gd name="T1" fmla="*/ 1664 h 1812"/>
                  <a:gd name="T2" fmla="*/ 96 w 3732"/>
                  <a:gd name="T3" fmla="*/ 1716 h 1812"/>
                  <a:gd name="T4" fmla="*/ 144 w 3732"/>
                  <a:gd name="T5" fmla="*/ 1692 h 1812"/>
                  <a:gd name="T6" fmla="*/ 224 w 3732"/>
                  <a:gd name="T7" fmla="*/ 1736 h 1812"/>
                  <a:gd name="T8" fmla="*/ 280 w 3732"/>
                  <a:gd name="T9" fmla="*/ 1736 h 1812"/>
                  <a:gd name="T10" fmla="*/ 372 w 3732"/>
                  <a:gd name="T11" fmla="*/ 1768 h 1812"/>
                  <a:gd name="T12" fmla="*/ 436 w 3732"/>
                  <a:gd name="T13" fmla="*/ 1812 h 1812"/>
                  <a:gd name="T14" fmla="*/ 568 w 3732"/>
                  <a:gd name="T15" fmla="*/ 1768 h 1812"/>
                  <a:gd name="T16" fmla="*/ 620 w 3732"/>
                  <a:gd name="T17" fmla="*/ 1700 h 1812"/>
                  <a:gd name="T18" fmla="*/ 676 w 3732"/>
                  <a:gd name="T19" fmla="*/ 1680 h 1812"/>
                  <a:gd name="T20" fmla="*/ 708 w 3732"/>
                  <a:gd name="T21" fmla="*/ 1628 h 1812"/>
                  <a:gd name="T22" fmla="*/ 756 w 3732"/>
                  <a:gd name="T23" fmla="*/ 1612 h 1812"/>
                  <a:gd name="T24" fmla="*/ 812 w 3732"/>
                  <a:gd name="T25" fmla="*/ 1544 h 1812"/>
                  <a:gd name="T26" fmla="*/ 904 w 3732"/>
                  <a:gd name="T27" fmla="*/ 1468 h 1812"/>
                  <a:gd name="T28" fmla="*/ 1012 w 3732"/>
                  <a:gd name="T29" fmla="*/ 1432 h 1812"/>
                  <a:gd name="T30" fmla="*/ 996 w 3732"/>
                  <a:gd name="T31" fmla="*/ 1368 h 1812"/>
                  <a:gd name="T32" fmla="*/ 1248 w 3732"/>
                  <a:gd name="T33" fmla="*/ 1236 h 1812"/>
                  <a:gd name="T34" fmla="*/ 1416 w 3732"/>
                  <a:gd name="T35" fmla="*/ 1084 h 1812"/>
                  <a:gd name="T36" fmla="*/ 1520 w 3732"/>
                  <a:gd name="T37" fmla="*/ 1124 h 1812"/>
                  <a:gd name="T38" fmla="*/ 1580 w 3732"/>
                  <a:gd name="T39" fmla="*/ 1076 h 1812"/>
                  <a:gd name="T40" fmla="*/ 1644 w 3732"/>
                  <a:gd name="T41" fmla="*/ 1104 h 1812"/>
                  <a:gd name="T42" fmla="*/ 1652 w 3732"/>
                  <a:gd name="T43" fmla="*/ 1044 h 1812"/>
                  <a:gd name="T44" fmla="*/ 1756 w 3732"/>
                  <a:gd name="T45" fmla="*/ 1052 h 1812"/>
                  <a:gd name="T46" fmla="*/ 1804 w 3732"/>
                  <a:gd name="T47" fmla="*/ 992 h 1812"/>
                  <a:gd name="T48" fmla="*/ 1856 w 3732"/>
                  <a:gd name="T49" fmla="*/ 1056 h 1812"/>
                  <a:gd name="T50" fmla="*/ 1904 w 3732"/>
                  <a:gd name="T51" fmla="*/ 1040 h 1812"/>
                  <a:gd name="T52" fmla="*/ 1936 w 3732"/>
                  <a:gd name="T53" fmla="*/ 988 h 1812"/>
                  <a:gd name="T54" fmla="*/ 2020 w 3732"/>
                  <a:gd name="T55" fmla="*/ 1040 h 1812"/>
                  <a:gd name="T56" fmla="*/ 2108 w 3732"/>
                  <a:gd name="T57" fmla="*/ 1052 h 1812"/>
                  <a:gd name="T58" fmla="*/ 2204 w 3732"/>
                  <a:gd name="T59" fmla="*/ 992 h 1812"/>
                  <a:gd name="T60" fmla="*/ 2208 w 3732"/>
                  <a:gd name="T61" fmla="*/ 940 h 1812"/>
                  <a:gd name="T62" fmla="*/ 2276 w 3732"/>
                  <a:gd name="T63" fmla="*/ 928 h 1812"/>
                  <a:gd name="T64" fmla="*/ 2356 w 3732"/>
                  <a:gd name="T65" fmla="*/ 864 h 1812"/>
                  <a:gd name="T66" fmla="*/ 2448 w 3732"/>
                  <a:gd name="T67" fmla="*/ 860 h 1812"/>
                  <a:gd name="T68" fmla="*/ 2556 w 3732"/>
                  <a:gd name="T69" fmla="*/ 732 h 1812"/>
                  <a:gd name="T70" fmla="*/ 2604 w 3732"/>
                  <a:gd name="T71" fmla="*/ 732 h 1812"/>
                  <a:gd name="T72" fmla="*/ 2628 w 3732"/>
                  <a:gd name="T73" fmla="*/ 652 h 1812"/>
                  <a:gd name="T74" fmla="*/ 2672 w 3732"/>
                  <a:gd name="T75" fmla="*/ 632 h 1812"/>
                  <a:gd name="T76" fmla="*/ 2704 w 3732"/>
                  <a:gd name="T77" fmla="*/ 588 h 1812"/>
                  <a:gd name="T78" fmla="*/ 2748 w 3732"/>
                  <a:gd name="T79" fmla="*/ 636 h 1812"/>
                  <a:gd name="T80" fmla="*/ 2796 w 3732"/>
                  <a:gd name="T81" fmla="*/ 620 h 1812"/>
                  <a:gd name="T82" fmla="*/ 2820 w 3732"/>
                  <a:gd name="T83" fmla="*/ 660 h 1812"/>
                  <a:gd name="T84" fmla="*/ 2876 w 3732"/>
                  <a:gd name="T85" fmla="*/ 612 h 1812"/>
                  <a:gd name="T86" fmla="*/ 2920 w 3732"/>
                  <a:gd name="T87" fmla="*/ 600 h 1812"/>
                  <a:gd name="T88" fmla="*/ 2972 w 3732"/>
                  <a:gd name="T89" fmla="*/ 524 h 1812"/>
                  <a:gd name="T90" fmla="*/ 3048 w 3732"/>
                  <a:gd name="T91" fmla="*/ 540 h 1812"/>
                  <a:gd name="T92" fmla="*/ 3112 w 3732"/>
                  <a:gd name="T93" fmla="*/ 432 h 1812"/>
                  <a:gd name="T94" fmla="*/ 3288 w 3732"/>
                  <a:gd name="T95" fmla="*/ 336 h 1812"/>
                  <a:gd name="T96" fmla="*/ 3356 w 3732"/>
                  <a:gd name="T97" fmla="*/ 332 h 1812"/>
                  <a:gd name="T98" fmla="*/ 3400 w 3732"/>
                  <a:gd name="T99" fmla="*/ 272 h 1812"/>
                  <a:gd name="T100" fmla="*/ 3464 w 3732"/>
                  <a:gd name="T101" fmla="*/ 296 h 1812"/>
                  <a:gd name="T102" fmla="*/ 3500 w 3732"/>
                  <a:gd name="T103" fmla="*/ 348 h 1812"/>
                  <a:gd name="T104" fmla="*/ 3548 w 3732"/>
                  <a:gd name="T105" fmla="*/ 352 h 1812"/>
                  <a:gd name="T106" fmla="*/ 3628 w 3732"/>
                  <a:gd name="T107" fmla="*/ 292 h 1812"/>
                  <a:gd name="T108" fmla="*/ 3620 w 3732"/>
                  <a:gd name="T109" fmla="*/ 228 h 1812"/>
                  <a:gd name="T110" fmla="*/ 3668 w 3732"/>
                  <a:gd name="T111" fmla="*/ 172 h 1812"/>
                  <a:gd name="T112" fmla="*/ 3720 w 3732"/>
                  <a:gd name="T113" fmla="*/ 76 h 1812"/>
                  <a:gd name="T114" fmla="*/ 3732 w 3732"/>
                  <a:gd name="T115" fmla="*/ 0 h 18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732" h="1812">
                    <a:moveTo>
                      <a:pt x="0" y="1664"/>
                    </a:moveTo>
                    <a:lnTo>
                      <a:pt x="96" y="1716"/>
                    </a:lnTo>
                    <a:lnTo>
                      <a:pt x="144" y="1692"/>
                    </a:lnTo>
                    <a:lnTo>
                      <a:pt x="224" y="1736"/>
                    </a:lnTo>
                    <a:lnTo>
                      <a:pt x="280" y="1736"/>
                    </a:lnTo>
                    <a:lnTo>
                      <a:pt x="372" y="1768"/>
                    </a:lnTo>
                    <a:lnTo>
                      <a:pt x="436" y="1812"/>
                    </a:lnTo>
                    <a:lnTo>
                      <a:pt x="568" y="1768"/>
                    </a:lnTo>
                    <a:lnTo>
                      <a:pt x="620" y="1700"/>
                    </a:lnTo>
                    <a:lnTo>
                      <a:pt x="676" y="1680"/>
                    </a:lnTo>
                    <a:lnTo>
                      <a:pt x="708" y="1628"/>
                    </a:lnTo>
                    <a:lnTo>
                      <a:pt x="756" y="1612"/>
                    </a:lnTo>
                    <a:lnTo>
                      <a:pt x="812" y="1544"/>
                    </a:lnTo>
                    <a:lnTo>
                      <a:pt x="904" y="1468"/>
                    </a:lnTo>
                    <a:lnTo>
                      <a:pt x="1012" y="1432"/>
                    </a:lnTo>
                    <a:lnTo>
                      <a:pt x="996" y="1368"/>
                    </a:lnTo>
                    <a:lnTo>
                      <a:pt x="1248" y="1236"/>
                    </a:lnTo>
                    <a:cubicBezTo>
                      <a:pt x="1248" y="1236"/>
                      <a:pt x="1416" y="1084"/>
                      <a:pt x="1416" y="1084"/>
                    </a:cubicBezTo>
                    <a:cubicBezTo>
                      <a:pt x="1416" y="1084"/>
                      <a:pt x="1520" y="1124"/>
                      <a:pt x="1520" y="1124"/>
                    </a:cubicBezTo>
                    <a:cubicBezTo>
                      <a:pt x="1520" y="1124"/>
                      <a:pt x="1580" y="1076"/>
                      <a:pt x="1580" y="1076"/>
                    </a:cubicBezTo>
                    <a:cubicBezTo>
                      <a:pt x="1580" y="1076"/>
                      <a:pt x="1644" y="1104"/>
                      <a:pt x="1644" y="1104"/>
                    </a:cubicBezTo>
                    <a:cubicBezTo>
                      <a:pt x="1644" y="1104"/>
                      <a:pt x="1633" y="1053"/>
                      <a:pt x="1652" y="1044"/>
                    </a:cubicBezTo>
                    <a:cubicBezTo>
                      <a:pt x="1671" y="1035"/>
                      <a:pt x="1731" y="1061"/>
                      <a:pt x="1756" y="1052"/>
                    </a:cubicBezTo>
                    <a:cubicBezTo>
                      <a:pt x="1781" y="1043"/>
                      <a:pt x="1787" y="991"/>
                      <a:pt x="1804" y="992"/>
                    </a:cubicBezTo>
                    <a:lnTo>
                      <a:pt x="1856" y="1056"/>
                    </a:lnTo>
                    <a:lnTo>
                      <a:pt x="1904" y="1040"/>
                    </a:lnTo>
                    <a:cubicBezTo>
                      <a:pt x="1917" y="1029"/>
                      <a:pt x="1917" y="988"/>
                      <a:pt x="1936" y="988"/>
                    </a:cubicBezTo>
                    <a:cubicBezTo>
                      <a:pt x="1955" y="988"/>
                      <a:pt x="1991" y="1029"/>
                      <a:pt x="2020" y="1040"/>
                    </a:cubicBezTo>
                    <a:lnTo>
                      <a:pt x="2108" y="1052"/>
                    </a:lnTo>
                    <a:cubicBezTo>
                      <a:pt x="2108" y="1052"/>
                      <a:pt x="2187" y="1011"/>
                      <a:pt x="2204" y="992"/>
                    </a:cubicBezTo>
                    <a:cubicBezTo>
                      <a:pt x="2221" y="973"/>
                      <a:pt x="2196" y="951"/>
                      <a:pt x="2208" y="940"/>
                    </a:cubicBezTo>
                    <a:cubicBezTo>
                      <a:pt x="2220" y="929"/>
                      <a:pt x="2251" y="941"/>
                      <a:pt x="2276" y="928"/>
                    </a:cubicBezTo>
                    <a:cubicBezTo>
                      <a:pt x="2301" y="915"/>
                      <a:pt x="2327" y="875"/>
                      <a:pt x="2356" y="864"/>
                    </a:cubicBezTo>
                    <a:cubicBezTo>
                      <a:pt x="2385" y="853"/>
                      <a:pt x="2415" y="882"/>
                      <a:pt x="2448" y="860"/>
                    </a:cubicBezTo>
                    <a:lnTo>
                      <a:pt x="2556" y="732"/>
                    </a:lnTo>
                    <a:lnTo>
                      <a:pt x="2604" y="732"/>
                    </a:lnTo>
                    <a:lnTo>
                      <a:pt x="2628" y="652"/>
                    </a:lnTo>
                    <a:lnTo>
                      <a:pt x="2672" y="632"/>
                    </a:lnTo>
                    <a:lnTo>
                      <a:pt x="2704" y="588"/>
                    </a:lnTo>
                    <a:lnTo>
                      <a:pt x="2748" y="636"/>
                    </a:lnTo>
                    <a:cubicBezTo>
                      <a:pt x="2763" y="641"/>
                      <a:pt x="2784" y="616"/>
                      <a:pt x="2796" y="620"/>
                    </a:cubicBezTo>
                    <a:cubicBezTo>
                      <a:pt x="2808" y="624"/>
                      <a:pt x="2807" y="661"/>
                      <a:pt x="2820" y="660"/>
                    </a:cubicBezTo>
                    <a:cubicBezTo>
                      <a:pt x="2833" y="659"/>
                      <a:pt x="2859" y="622"/>
                      <a:pt x="2876" y="612"/>
                    </a:cubicBezTo>
                    <a:cubicBezTo>
                      <a:pt x="2893" y="602"/>
                      <a:pt x="2904" y="615"/>
                      <a:pt x="2920" y="600"/>
                    </a:cubicBezTo>
                    <a:lnTo>
                      <a:pt x="2972" y="524"/>
                    </a:lnTo>
                    <a:lnTo>
                      <a:pt x="3048" y="540"/>
                    </a:lnTo>
                    <a:lnTo>
                      <a:pt x="3112" y="432"/>
                    </a:lnTo>
                    <a:cubicBezTo>
                      <a:pt x="3112" y="432"/>
                      <a:pt x="3247" y="353"/>
                      <a:pt x="3288" y="336"/>
                    </a:cubicBezTo>
                    <a:cubicBezTo>
                      <a:pt x="3329" y="319"/>
                      <a:pt x="3337" y="343"/>
                      <a:pt x="3356" y="332"/>
                    </a:cubicBezTo>
                    <a:cubicBezTo>
                      <a:pt x="3375" y="321"/>
                      <a:pt x="3382" y="278"/>
                      <a:pt x="3400" y="272"/>
                    </a:cubicBezTo>
                    <a:lnTo>
                      <a:pt x="3464" y="296"/>
                    </a:lnTo>
                    <a:lnTo>
                      <a:pt x="3500" y="348"/>
                    </a:lnTo>
                    <a:lnTo>
                      <a:pt x="3548" y="352"/>
                    </a:lnTo>
                    <a:lnTo>
                      <a:pt x="3628" y="292"/>
                    </a:lnTo>
                    <a:cubicBezTo>
                      <a:pt x="3640" y="271"/>
                      <a:pt x="3613" y="248"/>
                      <a:pt x="3620" y="228"/>
                    </a:cubicBezTo>
                    <a:cubicBezTo>
                      <a:pt x="3627" y="208"/>
                      <a:pt x="3651" y="197"/>
                      <a:pt x="3668" y="172"/>
                    </a:cubicBezTo>
                    <a:cubicBezTo>
                      <a:pt x="3685" y="147"/>
                      <a:pt x="3709" y="105"/>
                      <a:pt x="3720" y="76"/>
                    </a:cubicBezTo>
                    <a:cubicBezTo>
                      <a:pt x="3731" y="47"/>
                      <a:pt x="3730" y="16"/>
                      <a:pt x="3732" y="0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93" name="Freeform 1665"/>
              <p:cNvSpPr>
                <a:spLocks/>
              </p:cNvSpPr>
              <p:nvPr/>
            </p:nvSpPr>
            <p:spPr bwMode="auto">
              <a:xfrm>
                <a:off x="-7949" y="2896"/>
                <a:ext cx="258" cy="1728"/>
              </a:xfrm>
              <a:custGeom>
                <a:avLst/>
                <a:gdLst>
                  <a:gd name="T0" fmla="*/ 260 w 260"/>
                  <a:gd name="T1" fmla="*/ 1730 h 1730"/>
                  <a:gd name="T2" fmla="*/ 174 w 260"/>
                  <a:gd name="T3" fmla="*/ 1658 h 1730"/>
                  <a:gd name="T4" fmla="*/ 192 w 260"/>
                  <a:gd name="T5" fmla="*/ 1604 h 1730"/>
                  <a:gd name="T6" fmla="*/ 174 w 260"/>
                  <a:gd name="T7" fmla="*/ 1550 h 1730"/>
                  <a:gd name="T8" fmla="*/ 186 w 260"/>
                  <a:gd name="T9" fmla="*/ 1502 h 1730"/>
                  <a:gd name="T10" fmla="*/ 204 w 260"/>
                  <a:gd name="T11" fmla="*/ 1442 h 1730"/>
                  <a:gd name="T12" fmla="*/ 210 w 260"/>
                  <a:gd name="T13" fmla="*/ 1364 h 1730"/>
                  <a:gd name="T14" fmla="*/ 102 w 260"/>
                  <a:gd name="T15" fmla="*/ 1214 h 1730"/>
                  <a:gd name="T16" fmla="*/ 120 w 260"/>
                  <a:gd name="T17" fmla="*/ 1154 h 1730"/>
                  <a:gd name="T18" fmla="*/ 102 w 260"/>
                  <a:gd name="T19" fmla="*/ 1028 h 1730"/>
                  <a:gd name="T20" fmla="*/ 30 w 260"/>
                  <a:gd name="T21" fmla="*/ 950 h 1730"/>
                  <a:gd name="T22" fmla="*/ 48 w 260"/>
                  <a:gd name="T23" fmla="*/ 836 h 1730"/>
                  <a:gd name="T24" fmla="*/ 12 w 260"/>
                  <a:gd name="T25" fmla="*/ 770 h 1730"/>
                  <a:gd name="T26" fmla="*/ 0 w 260"/>
                  <a:gd name="T27" fmla="*/ 674 h 1730"/>
                  <a:gd name="T28" fmla="*/ 18 w 260"/>
                  <a:gd name="T29" fmla="*/ 560 h 1730"/>
                  <a:gd name="T30" fmla="*/ 6 w 260"/>
                  <a:gd name="T31" fmla="*/ 440 h 1730"/>
                  <a:gd name="T32" fmla="*/ 48 w 260"/>
                  <a:gd name="T33" fmla="*/ 290 h 1730"/>
                  <a:gd name="T34" fmla="*/ 82 w 260"/>
                  <a:gd name="T35" fmla="*/ 144 h 1730"/>
                  <a:gd name="T36" fmla="*/ 122 w 260"/>
                  <a:gd name="T37" fmla="*/ 64 h 1730"/>
                  <a:gd name="T38" fmla="*/ 106 w 260"/>
                  <a:gd name="T39" fmla="*/ 0 h 17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60" h="1730">
                    <a:moveTo>
                      <a:pt x="260" y="1730"/>
                    </a:moveTo>
                    <a:lnTo>
                      <a:pt x="174" y="1658"/>
                    </a:lnTo>
                    <a:lnTo>
                      <a:pt x="192" y="1604"/>
                    </a:lnTo>
                    <a:lnTo>
                      <a:pt x="174" y="1550"/>
                    </a:lnTo>
                    <a:lnTo>
                      <a:pt x="186" y="1502"/>
                    </a:lnTo>
                    <a:lnTo>
                      <a:pt x="204" y="1442"/>
                    </a:lnTo>
                    <a:lnTo>
                      <a:pt x="210" y="1364"/>
                    </a:lnTo>
                    <a:lnTo>
                      <a:pt x="102" y="1214"/>
                    </a:lnTo>
                    <a:lnTo>
                      <a:pt x="120" y="1154"/>
                    </a:lnTo>
                    <a:lnTo>
                      <a:pt x="102" y="1028"/>
                    </a:lnTo>
                    <a:lnTo>
                      <a:pt x="30" y="950"/>
                    </a:lnTo>
                    <a:lnTo>
                      <a:pt x="48" y="836"/>
                    </a:lnTo>
                    <a:lnTo>
                      <a:pt x="12" y="770"/>
                    </a:lnTo>
                    <a:lnTo>
                      <a:pt x="0" y="674"/>
                    </a:lnTo>
                    <a:lnTo>
                      <a:pt x="18" y="560"/>
                    </a:lnTo>
                    <a:lnTo>
                      <a:pt x="6" y="440"/>
                    </a:lnTo>
                    <a:lnTo>
                      <a:pt x="48" y="290"/>
                    </a:lnTo>
                    <a:lnTo>
                      <a:pt x="82" y="144"/>
                    </a:lnTo>
                    <a:lnTo>
                      <a:pt x="122" y="64"/>
                    </a:lnTo>
                    <a:lnTo>
                      <a:pt x="106" y="0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94" name="Freeform 1666"/>
              <p:cNvSpPr>
                <a:spLocks/>
              </p:cNvSpPr>
              <p:nvPr/>
            </p:nvSpPr>
            <p:spPr bwMode="auto">
              <a:xfrm>
                <a:off x="-7927" y="2260"/>
                <a:ext cx="178" cy="576"/>
              </a:xfrm>
              <a:custGeom>
                <a:avLst/>
                <a:gdLst>
                  <a:gd name="T0" fmla="*/ 0 w 181"/>
                  <a:gd name="T1" fmla="*/ 0 h 576"/>
                  <a:gd name="T2" fmla="*/ 92 w 181"/>
                  <a:gd name="T3" fmla="*/ 72 h 576"/>
                  <a:gd name="T4" fmla="*/ 152 w 181"/>
                  <a:gd name="T5" fmla="*/ 152 h 576"/>
                  <a:gd name="T6" fmla="*/ 156 w 181"/>
                  <a:gd name="T7" fmla="*/ 216 h 576"/>
                  <a:gd name="T8" fmla="*/ 112 w 181"/>
                  <a:gd name="T9" fmla="*/ 244 h 576"/>
                  <a:gd name="T10" fmla="*/ 104 w 181"/>
                  <a:gd name="T11" fmla="*/ 268 h 576"/>
                  <a:gd name="T12" fmla="*/ 132 w 181"/>
                  <a:gd name="T13" fmla="*/ 304 h 576"/>
                  <a:gd name="T14" fmla="*/ 88 w 181"/>
                  <a:gd name="T15" fmla="*/ 312 h 576"/>
                  <a:gd name="T16" fmla="*/ 84 w 181"/>
                  <a:gd name="T17" fmla="*/ 348 h 576"/>
                  <a:gd name="T18" fmla="*/ 156 w 181"/>
                  <a:gd name="T19" fmla="*/ 376 h 576"/>
                  <a:gd name="T20" fmla="*/ 180 w 181"/>
                  <a:gd name="T21" fmla="*/ 420 h 576"/>
                  <a:gd name="T22" fmla="*/ 164 w 181"/>
                  <a:gd name="T23" fmla="*/ 524 h 576"/>
                  <a:gd name="T24" fmla="*/ 152 w 181"/>
                  <a:gd name="T25" fmla="*/ 576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1" h="576">
                    <a:moveTo>
                      <a:pt x="0" y="0"/>
                    </a:moveTo>
                    <a:lnTo>
                      <a:pt x="92" y="72"/>
                    </a:lnTo>
                    <a:lnTo>
                      <a:pt x="152" y="152"/>
                    </a:lnTo>
                    <a:lnTo>
                      <a:pt x="156" y="216"/>
                    </a:lnTo>
                    <a:lnTo>
                      <a:pt x="112" y="244"/>
                    </a:lnTo>
                    <a:lnTo>
                      <a:pt x="104" y="268"/>
                    </a:lnTo>
                    <a:cubicBezTo>
                      <a:pt x="107" y="278"/>
                      <a:pt x="135" y="297"/>
                      <a:pt x="132" y="304"/>
                    </a:cubicBezTo>
                    <a:cubicBezTo>
                      <a:pt x="129" y="311"/>
                      <a:pt x="135" y="297"/>
                      <a:pt x="88" y="312"/>
                    </a:cubicBezTo>
                    <a:cubicBezTo>
                      <a:pt x="80" y="319"/>
                      <a:pt x="73" y="337"/>
                      <a:pt x="84" y="348"/>
                    </a:cubicBezTo>
                    <a:cubicBezTo>
                      <a:pt x="95" y="359"/>
                      <a:pt x="140" y="364"/>
                      <a:pt x="156" y="376"/>
                    </a:cubicBezTo>
                    <a:cubicBezTo>
                      <a:pt x="172" y="388"/>
                      <a:pt x="179" y="395"/>
                      <a:pt x="180" y="420"/>
                    </a:cubicBezTo>
                    <a:cubicBezTo>
                      <a:pt x="181" y="445"/>
                      <a:pt x="169" y="498"/>
                      <a:pt x="164" y="524"/>
                    </a:cubicBezTo>
                    <a:cubicBezTo>
                      <a:pt x="159" y="550"/>
                      <a:pt x="154" y="565"/>
                      <a:pt x="152" y="576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95" name="Freeform 1667"/>
              <p:cNvSpPr>
                <a:spLocks/>
              </p:cNvSpPr>
              <p:nvPr/>
            </p:nvSpPr>
            <p:spPr bwMode="auto">
              <a:xfrm>
                <a:off x="-9650" y="1141"/>
                <a:ext cx="1103" cy="323"/>
              </a:xfrm>
              <a:custGeom>
                <a:avLst/>
                <a:gdLst>
                  <a:gd name="T0" fmla="*/ 0 w 1100"/>
                  <a:gd name="T1" fmla="*/ 325 h 325"/>
                  <a:gd name="T2" fmla="*/ 244 w 1100"/>
                  <a:gd name="T3" fmla="*/ 221 h 325"/>
                  <a:gd name="T4" fmla="*/ 328 w 1100"/>
                  <a:gd name="T5" fmla="*/ 113 h 325"/>
                  <a:gd name="T6" fmla="*/ 332 w 1100"/>
                  <a:gd name="T7" fmla="*/ 69 h 325"/>
                  <a:gd name="T8" fmla="*/ 416 w 1100"/>
                  <a:gd name="T9" fmla="*/ 13 h 325"/>
                  <a:gd name="T10" fmla="*/ 512 w 1100"/>
                  <a:gd name="T11" fmla="*/ 25 h 325"/>
                  <a:gd name="T12" fmla="*/ 560 w 1100"/>
                  <a:gd name="T13" fmla="*/ 13 h 325"/>
                  <a:gd name="T14" fmla="*/ 696 w 1100"/>
                  <a:gd name="T15" fmla="*/ 5 h 325"/>
                  <a:gd name="T16" fmla="*/ 764 w 1100"/>
                  <a:gd name="T17" fmla="*/ 45 h 325"/>
                  <a:gd name="T18" fmla="*/ 836 w 1100"/>
                  <a:gd name="T19" fmla="*/ 13 h 325"/>
                  <a:gd name="T20" fmla="*/ 1008 w 1100"/>
                  <a:gd name="T21" fmla="*/ 65 h 325"/>
                  <a:gd name="T22" fmla="*/ 1100 w 1100"/>
                  <a:gd name="T23" fmla="*/ 157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00" h="325">
                    <a:moveTo>
                      <a:pt x="0" y="325"/>
                    </a:moveTo>
                    <a:lnTo>
                      <a:pt x="244" y="221"/>
                    </a:lnTo>
                    <a:lnTo>
                      <a:pt x="328" y="113"/>
                    </a:lnTo>
                    <a:lnTo>
                      <a:pt x="332" y="69"/>
                    </a:lnTo>
                    <a:lnTo>
                      <a:pt x="416" y="13"/>
                    </a:lnTo>
                    <a:lnTo>
                      <a:pt x="512" y="25"/>
                    </a:lnTo>
                    <a:lnTo>
                      <a:pt x="560" y="13"/>
                    </a:lnTo>
                    <a:cubicBezTo>
                      <a:pt x="560" y="13"/>
                      <a:pt x="662" y="0"/>
                      <a:pt x="696" y="5"/>
                    </a:cubicBezTo>
                    <a:cubicBezTo>
                      <a:pt x="730" y="10"/>
                      <a:pt x="741" y="44"/>
                      <a:pt x="764" y="45"/>
                    </a:cubicBezTo>
                    <a:cubicBezTo>
                      <a:pt x="787" y="46"/>
                      <a:pt x="795" y="10"/>
                      <a:pt x="836" y="13"/>
                    </a:cubicBezTo>
                    <a:cubicBezTo>
                      <a:pt x="877" y="16"/>
                      <a:pt x="964" y="41"/>
                      <a:pt x="1008" y="65"/>
                    </a:cubicBezTo>
                    <a:lnTo>
                      <a:pt x="1100" y="157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96" name="Freeform 1668"/>
              <p:cNvSpPr>
                <a:spLocks/>
              </p:cNvSpPr>
              <p:nvPr/>
            </p:nvSpPr>
            <p:spPr bwMode="auto">
              <a:xfrm>
                <a:off x="-8735" y="-216"/>
                <a:ext cx="377" cy="786"/>
              </a:xfrm>
              <a:custGeom>
                <a:avLst/>
                <a:gdLst>
                  <a:gd name="T0" fmla="*/ 310 w 376"/>
                  <a:gd name="T1" fmla="*/ 0 h 784"/>
                  <a:gd name="T2" fmla="*/ 208 w 376"/>
                  <a:gd name="T3" fmla="*/ 64 h 784"/>
                  <a:gd name="T4" fmla="*/ 152 w 376"/>
                  <a:gd name="T5" fmla="*/ 60 h 784"/>
                  <a:gd name="T6" fmla="*/ 132 w 376"/>
                  <a:gd name="T7" fmla="*/ 96 h 784"/>
                  <a:gd name="T8" fmla="*/ 76 w 376"/>
                  <a:gd name="T9" fmla="*/ 96 h 784"/>
                  <a:gd name="T10" fmla="*/ 64 w 376"/>
                  <a:gd name="T11" fmla="*/ 140 h 784"/>
                  <a:gd name="T12" fmla="*/ 0 w 376"/>
                  <a:gd name="T13" fmla="*/ 164 h 784"/>
                  <a:gd name="T14" fmla="*/ 16 w 376"/>
                  <a:gd name="T15" fmla="*/ 328 h 784"/>
                  <a:gd name="T16" fmla="*/ 40 w 376"/>
                  <a:gd name="T17" fmla="*/ 400 h 784"/>
                  <a:gd name="T18" fmla="*/ 80 w 376"/>
                  <a:gd name="T19" fmla="*/ 468 h 784"/>
                  <a:gd name="T20" fmla="*/ 184 w 376"/>
                  <a:gd name="T21" fmla="*/ 584 h 784"/>
                  <a:gd name="T22" fmla="*/ 376 w 376"/>
                  <a:gd name="T23" fmla="*/ 784 h 7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6" h="784">
                    <a:moveTo>
                      <a:pt x="310" y="0"/>
                    </a:moveTo>
                    <a:lnTo>
                      <a:pt x="208" y="64"/>
                    </a:lnTo>
                    <a:lnTo>
                      <a:pt x="152" y="60"/>
                    </a:lnTo>
                    <a:lnTo>
                      <a:pt x="132" y="96"/>
                    </a:lnTo>
                    <a:lnTo>
                      <a:pt x="76" y="96"/>
                    </a:lnTo>
                    <a:lnTo>
                      <a:pt x="64" y="140"/>
                    </a:lnTo>
                    <a:lnTo>
                      <a:pt x="0" y="164"/>
                    </a:lnTo>
                    <a:lnTo>
                      <a:pt x="16" y="328"/>
                    </a:lnTo>
                    <a:lnTo>
                      <a:pt x="40" y="400"/>
                    </a:lnTo>
                    <a:lnTo>
                      <a:pt x="80" y="468"/>
                    </a:lnTo>
                    <a:lnTo>
                      <a:pt x="184" y="584"/>
                    </a:lnTo>
                    <a:lnTo>
                      <a:pt x="376" y="784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97" name="Freeform 1669"/>
              <p:cNvSpPr>
                <a:spLocks/>
              </p:cNvSpPr>
              <p:nvPr/>
            </p:nvSpPr>
            <p:spPr bwMode="auto">
              <a:xfrm>
                <a:off x="-9106" y="1905"/>
                <a:ext cx="894" cy="302"/>
              </a:xfrm>
              <a:custGeom>
                <a:avLst/>
                <a:gdLst>
                  <a:gd name="T0" fmla="*/ 0 w 896"/>
                  <a:gd name="T1" fmla="*/ 0 h 300"/>
                  <a:gd name="T2" fmla="*/ 156 w 896"/>
                  <a:gd name="T3" fmla="*/ 104 h 300"/>
                  <a:gd name="T4" fmla="*/ 208 w 896"/>
                  <a:gd name="T5" fmla="*/ 132 h 300"/>
                  <a:gd name="T6" fmla="*/ 400 w 896"/>
                  <a:gd name="T7" fmla="*/ 196 h 300"/>
                  <a:gd name="T8" fmla="*/ 476 w 896"/>
                  <a:gd name="T9" fmla="*/ 300 h 300"/>
                  <a:gd name="T10" fmla="*/ 560 w 896"/>
                  <a:gd name="T11" fmla="*/ 284 h 300"/>
                  <a:gd name="T12" fmla="*/ 896 w 896"/>
                  <a:gd name="T13" fmla="*/ 16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6" h="300">
                    <a:moveTo>
                      <a:pt x="0" y="0"/>
                    </a:moveTo>
                    <a:lnTo>
                      <a:pt x="156" y="104"/>
                    </a:lnTo>
                    <a:lnTo>
                      <a:pt x="208" y="132"/>
                    </a:lnTo>
                    <a:lnTo>
                      <a:pt x="400" y="196"/>
                    </a:lnTo>
                    <a:lnTo>
                      <a:pt x="476" y="300"/>
                    </a:lnTo>
                    <a:lnTo>
                      <a:pt x="560" y="284"/>
                    </a:lnTo>
                    <a:lnTo>
                      <a:pt x="896" y="160"/>
                    </a:ln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/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98" name="Freeform 1670"/>
              <p:cNvSpPr>
                <a:spLocks/>
              </p:cNvSpPr>
              <p:nvPr/>
            </p:nvSpPr>
            <p:spPr bwMode="auto">
              <a:xfrm>
                <a:off x="-8584" y="527"/>
                <a:ext cx="667" cy="1771"/>
              </a:xfrm>
              <a:custGeom>
                <a:avLst/>
                <a:gdLst>
                  <a:gd name="T0" fmla="*/ 668 w 668"/>
                  <a:gd name="T1" fmla="*/ 1704 h 1772"/>
                  <a:gd name="T2" fmla="*/ 528 w 668"/>
                  <a:gd name="T3" fmla="*/ 1476 h 1772"/>
                  <a:gd name="T4" fmla="*/ 524 w 668"/>
                  <a:gd name="T5" fmla="*/ 1408 h 1772"/>
                  <a:gd name="T6" fmla="*/ 548 w 668"/>
                  <a:gd name="T7" fmla="*/ 1208 h 1772"/>
                  <a:gd name="T8" fmla="*/ 532 w 668"/>
                  <a:gd name="T9" fmla="*/ 1040 h 1772"/>
                  <a:gd name="T10" fmla="*/ 480 w 668"/>
                  <a:gd name="T11" fmla="*/ 912 h 1772"/>
                  <a:gd name="T12" fmla="*/ 416 w 668"/>
                  <a:gd name="T13" fmla="*/ 924 h 1772"/>
                  <a:gd name="T14" fmla="*/ 380 w 668"/>
                  <a:gd name="T15" fmla="*/ 856 h 1772"/>
                  <a:gd name="T16" fmla="*/ 408 w 668"/>
                  <a:gd name="T17" fmla="*/ 752 h 1772"/>
                  <a:gd name="T18" fmla="*/ 416 w 668"/>
                  <a:gd name="T19" fmla="*/ 684 h 1772"/>
                  <a:gd name="T20" fmla="*/ 436 w 668"/>
                  <a:gd name="T21" fmla="*/ 604 h 1772"/>
                  <a:gd name="T22" fmla="*/ 368 w 668"/>
                  <a:gd name="T23" fmla="*/ 524 h 1772"/>
                  <a:gd name="T24" fmla="*/ 364 w 668"/>
                  <a:gd name="T25" fmla="*/ 368 h 1772"/>
                  <a:gd name="T26" fmla="*/ 336 w 668"/>
                  <a:gd name="T27" fmla="*/ 276 h 1772"/>
                  <a:gd name="T28" fmla="*/ 328 w 668"/>
                  <a:gd name="T29" fmla="*/ 192 h 1772"/>
                  <a:gd name="T30" fmla="*/ 264 w 668"/>
                  <a:gd name="T31" fmla="*/ 40 h 1772"/>
                  <a:gd name="T32" fmla="*/ 192 w 668"/>
                  <a:gd name="T33" fmla="*/ 32 h 1772"/>
                  <a:gd name="T34" fmla="*/ 288 w 668"/>
                  <a:gd name="T35" fmla="*/ 156 h 1772"/>
                  <a:gd name="T36" fmla="*/ 300 w 668"/>
                  <a:gd name="T37" fmla="*/ 280 h 1772"/>
                  <a:gd name="T38" fmla="*/ 304 w 668"/>
                  <a:gd name="T39" fmla="*/ 424 h 1772"/>
                  <a:gd name="T40" fmla="*/ 336 w 668"/>
                  <a:gd name="T41" fmla="*/ 556 h 1772"/>
                  <a:gd name="T42" fmla="*/ 356 w 668"/>
                  <a:gd name="T43" fmla="*/ 788 h 1772"/>
                  <a:gd name="T44" fmla="*/ 216 w 668"/>
                  <a:gd name="T45" fmla="*/ 840 h 1772"/>
                  <a:gd name="T46" fmla="*/ 0 w 668"/>
                  <a:gd name="T47" fmla="*/ 724 h 1772"/>
                  <a:gd name="T48" fmla="*/ 168 w 668"/>
                  <a:gd name="T49" fmla="*/ 880 h 1772"/>
                  <a:gd name="T50" fmla="*/ 372 w 668"/>
                  <a:gd name="T51" fmla="*/ 1004 h 1772"/>
                  <a:gd name="T52" fmla="*/ 456 w 668"/>
                  <a:gd name="T53" fmla="*/ 1280 h 1772"/>
                  <a:gd name="T54" fmla="*/ 444 w 668"/>
                  <a:gd name="T55" fmla="*/ 1388 h 1772"/>
                  <a:gd name="T56" fmla="*/ 272 w 668"/>
                  <a:gd name="T57" fmla="*/ 1556 h 1772"/>
                  <a:gd name="T58" fmla="*/ 416 w 668"/>
                  <a:gd name="T59" fmla="*/ 1568 h 1772"/>
                  <a:gd name="T60" fmla="*/ 464 w 668"/>
                  <a:gd name="T61" fmla="*/ 1696 h 1772"/>
                  <a:gd name="T62" fmla="*/ 568 w 668"/>
                  <a:gd name="T63" fmla="*/ 1772 h 17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68" h="1772">
                    <a:moveTo>
                      <a:pt x="568" y="1768"/>
                    </a:moveTo>
                    <a:lnTo>
                      <a:pt x="668" y="1704"/>
                    </a:lnTo>
                    <a:lnTo>
                      <a:pt x="548" y="1608"/>
                    </a:lnTo>
                    <a:lnTo>
                      <a:pt x="528" y="1476"/>
                    </a:lnTo>
                    <a:lnTo>
                      <a:pt x="540" y="1440"/>
                    </a:lnTo>
                    <a:lnTo>
                      <a:pt x="524" y="1408"/>
                    </a:lnTo>
                    <a:lnTo>
                      <a:pt x="540" y="1328"/>
                    </a:lnTo>
                    <a:lnTo>
                      <a:pt x="548" y="1208"/>
                    </a:lnTo>
                    <a:lnTo>
                      <a:pt x="536" y="1104"/>
                    </a:lnTo>
                    <a:lnTo>
                      <a:pt x="532" y="1040"/>
                    </a:lnTo>
                    <a:lnTo>
                      <a:pt x="468" y="968"/>
                    </a:lnTo>
                    <a:lnTo>
                      <a:pt x="480" y="912"/>
                    </a:lnTo>
                    <a:lnTo>
                      <a:pt x="440" y="928"/>
                    </a:lnTo>
                    <a:lnTo>
                      <a:pt x="416" y="924"/>
                    </a:lnTo>
                    <a:lnTo>
                      <a:pt x="380" y="892"/>
                    </a:lnTo>
                    <a:lnTo>
                      <a:pt x="380" y="856"/>
                    </a:lnTo>
                    <a:lnTo>
                      <a:pt x="416" y="820"/>
                    </a:lnTo>
                    <a:lnTo>
                      <a:pt x="408" y="752"/>
                    </a:lnTo>
                    <a:lnTo>
                      <a:pt x="424" y="716"/>
                    </a:lnTo>
                    <a:lnTo>
                      <a:pt x="416" y="684"/>
                    </a:lnTo>
                    <a:lnTo>
                      <a:pt x="416" y="640"/>
                    </a:lnTo>
                    <a:lnTo>
                      <a:pt x="436" y="604"/>
                    </a:lnTo>
                    <a:lnTo>
                      <a:pt x="396" y="580"/>
                    </a:lnTo>
                    <a:lnTo>
                      <a:pt x="368" y="524"/>
                    </a:lnTo>
                    <a:lnTo>
                      <a:pt x="340" y="448"/>
                    </a:lnTo>
                    <a:lnTo>
                      <a:pt x="364" y="368"/>
                    </a:lnTo>
                    <a:lnTo>
                      <a:pt x="328" y="312"/>
                    </a:lnTo>
                    <a:lnTo>
                      <a:pt x="336" y="276"/>
                    </a:lnTo>
                    <a:lnTo>
                      <a:pt x="308" y="236"/>
                    </a:lnTo>
                    <a:lnTo>
                      <a:pt x="328" y="192"/>
                    </a:lnTo>
                    <a:lnTo>
                      <a:pt x="312" y="92"/>
                    </a:lnTo>
                    <a:lnTo>
                      <a:pt x="264" y="40"/>
                    </a:lnTo>
                    <a:lnTo>
                      <a:pt x="188" y="0"/>
                    </a:lnTo>
                    <a:lnTo>
                      <a:pt x="192" y="32"/>
                    </a:lnTo>
                    <a:lnTo>
                      <a:pt x="264" y="88"/>
                    </a:lnTo>
                    <a:lnTo>
                      <a:pt x="288" y="156"/>
                    </a:lnTo>
                    <a:lnTo>
                      <a:pt x="284" y="212"/>
                    </a:lnTo>
                    <a:lnTo>
                      <a:pt x="300" y="280"/>
                    </a:lnTo>
                    <a:lnTo>
                      <a:pt x="312" y="364"/>
                    </a:lnTo>
                    <a:lnTo>
                      <a:pt x="304" y="424"/>
                    </a:lnTo>
                    <a:lnTo>
                      <a:pt x="308" y="472"/>
                    </a:lnTo>
                    <a:lnTo>
                      <a:pt x="336" y="556"/>
                    </a:lnTo>
                    <a:lnTo>
                      <a:pt x="356" y="692"/>
                    </a:lnTo>
                    <a:lnTo>
                      <a:pt x="356" y="788"/>
                    </a:lnTo>
                    <a:cubicBezTo>
                      <a:pt x="351" y="817"/>
                      <a:pt x="347" y="859"/>
                      <a:pt x="324" y="868"/>
                    </a:cubicBezTo>
                    <a:cubicBezTo>
                      <a:pt x="301" y="877"/>
                      <a:pt x="293" y="852"/>
                      <a:pt x="216" y="840"/>
                    </a:cubicBezTo>
                    <a:lnTo>
                      <a:pt x="120" y="804"/>
                    </a:lnTo>
                    <a:lnTo>
                      <a:pt x="0" y="724"/>
                    </a:lnTo>
                    <a:lnTo>
                      <a:pt x="0" y="756"/>
                    </a:lnTo>
                    <a:lnTo>
                      <a:pt x="168" y="880"/>
                    </a:lnTo>
                    <a:lnTo>
                      <a:pt x="356" y="956"/>
                    </a:lnTo>
                    <a:lnTo>
                      <a:pt x="372" y="1004"/>
                    </a:lnTo>
                    <a:lnTo>
                      <a:pt x="460" y="1068"/>
                    </a:lnTo>
                    <a:lnTo>
                      <a:pt x="456" y="1280"/>
                    </a:lnTo>
                    <a:lnTo>
                      <a:pt x="460" y="1344"/>
                    </a:lnTo>
                    <a:lnTo>
                      <a:pt x="444" y="1388"/>
                    </a:lnTo>
                    <a:lnTo>
                      <a:pt x="436" y="1488"/>
                    </a:lnTo>
                    <a:lnTo>
                      <a:pt x="272" y="1556"/>
                    </a:lnTo>
                    <a:lnTo>
                      <a:pt x="288" y="1572"/>
                    </a:lnTo>
                    <a:lnTo>
                      <a:pt x="416" y="1568"/>
                    </a:lnTo>
                    <a:lnTo>
                      <a:pt x="428" y="1640"/>
                    </a:lnTo>
                    <a:lnTo>
                      <a:pt x="464" y="1696"/>
                    </a:lnTo>
                    <a:lnTo>
                      <a:pt x="520" y="1724"/>
                    </a:lnTo>
                    <a:lnTo>
                      <a:pt x="568" y="1772"/>
                    </a:lnTo>
                    <a:lnTo>
                      <a:pt x="568" y="1768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499" name="Freeform 1671"/>
              <p:cNvSpPr>
                <a:spLocks/>
              </p:cNvSpPr>
              <p:nvPr/>
            </p:nvSpPr>
            <p:spPr bwMode="auto">
              <a:xfrm>
                <a:off x="7586" y="1044"/>
                <a:ext cx="414" cy="619"/>
              </a:xfrm>
              <a:custGeom>
                <a:avLst/>
                <a:gdLst>
                  <a:gd name="T0" fmla="*/ 160 w 412"/>
                  <a:gd name="T1" fmla="*/ 619 h 619"/>
                  <a:gd name="T2" fmla="*/ 232 w 412"/>
                  <a:gd name="T3" fmla="*/ 519 h 619"/>
                  <a:gd name="T4" fmla="*/ 304 w 412"/>
                  <a:gd name="T5" fmla="*/ 531 h 619"/>
                  <a:gd name="T6" fmla="*/ 320 w 412"/>
                  <a:gd name="T7" fmla="*/ 483 h 619"/>
                  <a:gd name="T8" fmla="*/ 388 w 412"/>
                  <a:gd name="T9" fmla="*/ 431 h 619"/>
                  <a:gd name="T10" fmla="*/ 408 w 412"/>
                  <a:gd name="T11" fmla="*/ 335 h 619"/>
                  <a:gd name="T12" fmla="*/ 412 w 412"/>
                  <a:gd name="T13" fmla="*/ 199 h 619"/>
                  <a:gd name="T14" fmla="*/ 304 w 412"/>
                  <a:gd name="T15" fmla="*/ 103 h 619"/>
                  <a:gd name="T16" fmla="*/ 248 w 412"/>
                  <a:gd name="T17" fmla="*/ 99 h 619"/>
                  <a:gd name="T18" fmla="*/ 188 w 412"/>
                  <a:gd name="T19" fmla="*/ 11 h 619"/>
                  <a:gd name="T20" fmla="*/ 124 w 412"/>
                  <a:gd name="T21" fmla="*/ 35 h 619"/>
                  <a:gd name="T22" fmla="*/ 60 w 412"/>
                  <a:gd name="T23" fmla="*/ 23 h 619"/>
                  <a:gd name="T24" fmla="*/ 56 w 412"/>
                  <a:gd name="T25" fmla="*/ 55 h 619"/>
                  <a:gd name="T26" fmla="*/ 76 w 412"/>
                  <a:gd name="T27" fmla="*/ 127 h 619"/>
                  <a:gd name="T28" fmla="*/ 48 w 412"/>
                  <a:gd name="T29" fmla="*/ 191 h 619"/>
                  <a:gd name="T30" fmla="*/ 8 w 412"/>
                  <a:gd name="T31" fmla="*/ 211 h 619"/>
                  <a:gd name="T32" fmla="*/ 0 w 412"/>
                  <a:gd name="T33" fmla="*/ 259 h 619"/>
                  <a:gd name="T34" fmla="*/ 32 w 412"/>
                  <a:gd name="T35" fmla="*/ 319 h 619"/>
                  <a:gd name="T36" fmla="*/ 24 w 412"/>
                  <a:gd name="T37" fmla="*/ 379 h 619"/>
                  <a:gd name="T38" fmla="*/ 52 w 412"/>
                  <a:gd name="T39" fmla="*/ 511 h 619"/>
                  <a:gd name="T40" fmla="*/ 124 w 412"/>
                  <a:gd name="T41" fmla="*/ 615 h 619"/>
                  <a:gd name="T42" fmla="*/ 164 w 412"/>
                  <a:gd name="T43" fmla="*/ 615 h 619"/>
                  <a:gd name="T44" fmla="*/ 160 w 412"/>
                  <a:gd name="T45" fmla="*/ 619 h 6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12" h="619">
                    <a:moveTo>
                      <a:pt x="160" y="619"/>
                    </a:moveTo>
                    <a:lnTo>
                      <a:pt x="232" y="519"/>
                    </a:lnTo>
                    <a:lnTo>
                      <a:pt x="304" y="531"/>
                    </a:lnTo>
                    <a:lnTo>
                      <a:pt x="320" y="483"/>
                    </a:lnTo>
                    <a:lnTo>
                      <a:pt x="388" y="431"/>
                    </a:lnTo>
                    <a:lnTo>
                      <a:pt x="408" y="335"/>
                    </a:lnTo>
                    <a:lnTo>
                      <a:pt x="412" y="199"/>
                    </a:lnTo>
                    <a:lnTo>
                      <a:pt x="304" y="103"/>
                    </a:lnTo>
                    <a:lnTo>
                      <a:pt x="248" y="99"/>
                    </a:lnTo>
                    <a:cubicBezTo>
                      <a:pt x="229" y="84"/>
                      <a:pt x="209" y="22"/>
                      <a:pt x="188" y="11"/>
                    </a:cubicBezTo>
                    <a:cubicBezTo>
                      <a:pt x="167" y="0"/>
                      <a:pt x="163" y="20"/>
                      <a:pt x="124" y="35"/>
                    </a:cubicBezTo>
                    <a:lnTo>
                      <a:pt x="60" y="23"/>
                    </a:lnTo>
                    <a:lnTo>
                      <a:pt x="56" y="55"/>
                    </a:lnTo>
                    <a:lnTo>
                      <a:pt x="76" y="127"/>
                    </a:lnTo>
                    <a:lnTo>
                      <a:pt x="48" y="191"/>
                    </a:lnTo>
                    <a:lnTo>
                      <a:pt x="8" y="211"/>
                    </a:lnTo>
                    <a:lnTo>
                      <a:pt x="0" y="259"/>
                    </a:lnTo>
                    <a:lnTo>
                      <a:pt x="32" y="319"/>
                    </a:lnTo>
                    <a:lnTo>
                      <a:pt x="24" y="379"/>
                    </a:lnTo>
                    <a:lnTo>
                      <a:pt x="52" y="511"/>
                    </a:lnTo>
                    <a:lnTo>
                      <a:pt x="124" y="615"/>
                    </a:lnTo>
                    <a:lnTo>
                      <a:pt x="164" y="615"/>
                    </a:lnTo>
                    <a:lnTo>
                      <a:pt x="160" y="619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00" name="Freeform 1672"/>
              <p:cNvSpPr>
                <a:spLocks/>
              </p:cNvSpPr>
              <p:nvPr/>
            </p:nvSpPr>
            <p:spPr bwMode="auto">
              <a:xfrm>
                <a:off x="7451" y="731"/>
                <a:ext cx="205" cy="571"/>
              </a:xfrm>
              <a:custGeom>
                <a:avLst/>
                <a:gdLst>
                  <a:gd name="T0" fmla="*/ 20 w 204"/>
                  <a:gd name="T1" fmla="*/ 555 h 571"/>
                  <a:gd name="T2" fmla="*/ 72 w 204"/>
                  <a:gd name="T3" fmla="*/ 571 h 571"/>
                  <a:gd name="T4" fmla="*/ 116 w 204"/>
                  <a:gd name="T5" fmla="*/ 443 h 571"/>
                  <a:gd name="T6" fmla="*/ 156 w 204"/>
                  <a:gd name="T7" fmla="*/ 391 h 571"/>
                  <a:gd name="T8" fmla="*/ 184 w 204"/>
                  <a:gd name="T9" fmla="*/ 199 h 571"/>
                  <a:gd name="T10" fmla="*/ 204 w 204"/>
                  <a:gd name="T11" fmla="*/ 163 h 571"/>
                  <a:gd name="T12" fmla="*/ 192 w 204"/>
                  <a:gd name="T13" fmla="*/ 71 h 571"/>
                  <a:gd name="T14" fmla="*/ 132 w 204"/>
                  <a:gd name="T15" fmla="*/ 23 h 571"/>
                  <a:gd name="T16" fmla="*/ 88 w 204"/>
                  <a:gd name="T17" fmla="*/ 39 h 571"/>
                  <a:gd name="T18" fmla="*/ 60 w 204"/>
                  <a:gd name="T19" fmla="*/ 3 h 571"/>
                  <a:gd name="T20" fmla="*/ 44 w 204"/>
                  <a:gd name="T21" fmla="*/ 23 h 571"/>
                  <a:gd name="T22" fmla="*/ 20 w 204"/>
                  <a:gd name="T23" fmla="*/ 103 h 571"/>
                  <a:gd name="T24" fmla="*/ 40 w 204"/>
                  <a:gd name="T25" fmla="*/ 187 h 571"/>
                  <a:gd name="T26" fmla="*/ 12 w 204"/>
                  <a:gd name="T27" fmla="*/ 235 h 571"/>
                  <a:gd name="T28" fmla="*/ 0 w 204"/>
                  <a:gd name="T29" fmla="*/ 351 h 571"/>
                  <a:gd name="T30" fmla="*/ 16 w 204"/>
                  <a:gd name="T31" fmla="*/ 399 h 571"/>
                  <a:gd name="T32" fmla="*/ 4 w 204"/>
                  <a:gd name="T33" fmla="*/ 439 h 571"/>
                  <a:gd name="T34" fmla="*/ 16 w 204"/>
                  <a:gd name="T35" fmla="*/ 555 h 571"/>
                  <a:gd name="T36" fmla="*/ 20 w 204"/>
                  <a:gd name="T37" fmla="*/ 555 h 5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4" h="571">
                    <a:moveTo>
                      <a:pt x="20" y="555"/>
                    </a:moveTo>
                    <a:lnTo>
                      <a:pt x="72" y="571"/>
                    </a:lnTo>
                    <a:lnTo>
                      <a:pt x="116" y="443"/>
                    </a:lnTo>
                    <a:lnTo>
                      <a:pt x="156" y="391"/>
                    </a:lnTo>
                    <a:lnTo>
                      <a:pt x="184" y="199"/>
                    </a:lnTo>
                    <a:lnTo>
                      <a:pt x="204" y="163"/>
                    </a:lnTo>
                    <a:lnTo>
                      <a:pt x="192" y="71"/>
                    </a:lnTo>
                    <a:lnTo>
                      <a:pt x="132" y="23"/>
                    </a:lnTo>
                    <a:lnTo>
                      <a:pt x="88" y="39"/>
                    </a:lnTo>
                    <a:cubicBezTo>
                      <a:pt x="76" y="36"/>
                      <a:pt x="67" y="6"/>
                      <a:pt x="60" y="3"/>
                    </a:cubicBezTo>
                    <a:cubicBezTo>
                      <a:pt x="53" y="0"/>
                      <a:pt x="51" y="6"/>
                      <a:pt x="44" y="23"/>
                    </a:cubicBezTo>
                    <a:lnTo>
                      <a:pt x="20" y="103"/>
                    </a:lnTo>
                    <a:lnTo>
                      <a:pt x="40" y="187"/>
                    </a:lnTo>
                    <a:lnTo>
                      <a:pt x="12" y="235"/>
                    </a:lnTo>
                    <a:lnTo>
                      <a:pt x="0" y="351"/>
                    </a:lnTo>
                    <a:lnTo>
                      <a:pt x="16" y="399"/>
                    </a:lnTo>
                    <a:lnTo>
                      <a:pt x="4" y="439"/>
                    </a:lnTo>
                    <a:lnTo>
                      <a:pt x="16" y="555"/>
                    </a:lnTo>
                    <a:lnTo>
                      <a:pt x="20" y="555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01" name="Freeform 1673"/>
              <p:cNvSpPr>
                <a:spLocks/>
              </p:cNvSpPr>
              <p:nvPr/>
            </p:nvSpPr>
            <p:spPr bwMode="auto">
              <a:xfrm>
                <a:off x="11698" y="-1341"/>
                <a:ext cx="915" cy="910"/>
              </a:xfrm>
              <a:custGeom>
                <a:avLst/>
                <a:gdLst>
                  <a:gd name="T0" fmla="*/ 712 w 920"/>
                  <a:gd name="T1" fmla="*/ 288 h 908"/>
                  <a:gd name="T2" fmla="*/ 580 w 920"/>
                  <a:gd name="T3" fmla="*/ 180 h 908"/>
                  <a:gd name="T4" fmla="*/ 420 w 920"/>
                  <a:gd name="T5" fmla="*/ 84 h 908"/>
                  <a:gd name="T6" fmla="*/ 308 w 920"/>
                  <a:gd name="T7" fmla="*/ 40 h 908"/>
                  <a:gd name="T8" fmla="*/ 68 w 920"/>
                  <a:gd name="T9" fmla="*/ 0 h 908"/>
                  <a:gd name="T10" fmla="*/ 8 w 920"/>
                  <a:gd name="T11" fmla="*/ 4 h 908"/>
                  <a:gd name="T12" fmla="*/ 0 w 920"/>
                  <a:gd name="T13" fmla="*/ 48 h 908"/>
                  <a:gd name="T14" fmla="*/ 92 w 920"/>
                  <a:gd name="T15" fmla="*/ 60 h 908"/>
                  <a:gd name="T16" fmla="*/ 212 w 920"/>
                  <a:gd name="T17" fmla="*/ 88 h 908"/>
                  <a:gd name="T18" fmla="*/ 352 w 920"/>
                  <a:gd name="T19" fmla="*/ 124 h 908"/>
                  <a:gd name="T20" fmla="*/ 544 w 920"/>
                  <a:gd name="T21" fmla="*/ 240 h 908"/>
                  <a:gd name="T22" fmla="*/ 684 w 920"/>
                  <a:gd name="T23" fmla="*/ 368 h 908"/>
                  <a:gd name="T24" fmla="*/ 796 w 920"/>
                  <a:gd name="T25" fmla="*/ 540 h 908"/>
                  <a:gd name="T26" fmla="*/ 828 w 920"/>
                  <a:gd name="T27" fmla="*/ 656 h 908"/>
                  <a:gd name="T28" fmla="*/ 864 w 920"/>
                  <a:gd name="T29" fmla="*/ 760 h 908"/>
                  <a:gd name="T30" fmla="*/ 824 w 920"/>
                  <a:gd name="T31" fmla="*/ 884 h 908"/>
                  <a:gd name="T32" fmla="*/ 844 w 920"/>
                  <a:gd name="T33" fmla="*/ 908 h 908"/>
                  <a:gd name="T34" fmla="*/ 892 w 920"/>
                  <a:gd name="T35" fmla="*/ 856 h 908"/>
                  <a:gd name="T36" fmla="*/ 920 w 920"/>
                  <a:gd name="T37" fmla="*/ 724 h 908"/>
                  <a:gd name="T38" fmla="*/ 888 w 920"/>
                  <a:gd name="T39" fmla="*/ 692 h 908"/>
                  <a:gd name="T40" fmla="*/ 880 w 920"/>
                  <a:gd name="T41" fmla="*/ 520 h 908"/>
                  <a:gd name="T42" fmla="*/ 828 w 920"/>
                  <a:gd name="T43" fmla="*/ 436 h 908"/>
                  <a:gd name="T44" fmla="*/ 772 w 920"/>
                  <a:gd name="T45" fmla="*/ 340 h 908"/>
                  <a:gd name="T46" fmla="*/ 708 w 920"/>
                  <a:gd name="T47" fmla="*/ 284 h 908"/>
                  <a:gd name="T48" fmla="*/ 712 w 920"/>
                  <a:gd name="T49" fmla="*/ 288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20" h="908">
                    <a:moveTo>
                      <a:pt x="712" y="288"/>
                    </a:moveTo>
                    <a:lnTo>
                      <a:pt x="580" y="180"/>
                    </a:lnTo>
                    <a:lnTo>
                      <a:pt x="420" y="84"/>
                    </a:lnTo>
                    <a:lnTo>
                      <a:pt x="308" y="40"/>
                    </a:lnTo>
                    <a:lnTo>
                      <a:pt x="68" y="0"/>
                    </a:lnTo>
                    <a:lnTo>
                      <a:pt x="8" y="4"/>
                    </a:lnTo>
                    <a:lnTo>
                      <a:pt x="0" y="48"/>
                    </a:lnTo>
                    <a:lnTo>
                      <a:pt x="92" y="60"/>
                    </a:lnTo>
                    <a:lnTo>
                      <a:pt x="212" y="88"/>
                    </a:lnTo>
                    <a:lnTo>
                      <a:pt x="352" y="124"/>
                    </a:lnTo>
                    <a:lnTo>
                      <a:pt x="544" y="240"/>
                    </a:lnTo>
                    <a:lnTo>
                      <a:pt x="684" y="368"/>
                    </a:lnTo>
                    <a:lnTo>
                      <a:pt x="796" y="540"/>
                    </a:lnTo>
                    <a:lnTo>
                      <a:pt x="828" y="656"/>
                    </a:lnTo>
                    <a:lnTo>
                      <a:pt x="864" y="760"/>
                    </a:lnTo>
                    <a:lnTo>
                      <a:pt x="824" y="884"/>
                    </a:lnTo>
                    <a:lnTo>
                      <a:pt x="844" y="908"/>
                    </a:lnTo>
                    <a:lnTo>
                      <a:pt x="892" y="856"/>
                    </a:lnTo>
                    <a:lnTo>
                      <a:pt x="920" y="724"/>
                    </a:lnTo>
                    <a:lnTo>
                      <a:pt x="888" y="692"/>
                    </a:lnTo>
                    <a:cubicBezTo>
                      <a:pt x="881" y="658"/>
                      <a:pt x="890" y="563"/>
                      <a:pt x="880" y="520"/>
                    </a:cubicBezTo>
                    <a:cubicBezTo>
                      <a:pt x="870" y="477"/>
                      <a:pt x="907" y="563"/>
                      <a:pt x="828" y="436"/>
                    </a:cubicBezTo>
                    <a:lnTo>
                      <a:pt x="772" y="340"/>
                    </a:lnTo>
                    <a:lnTo>
                      <a:pt x="708" y="284"/>
                    </a:lnTo>
                    <a:lnTo>
                      <a:pt x="712" y="288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02" name="Freeform 1674"/>
              <p:cNvSpPr>
                <a:spLocks/>
              </p:cNvSpPr>
              <p:nvPr/>
            </p:nvSpPr>
            <p:spPr bwMode="auto">
              <a:xfrm>
                <a:off x="-6038" y="-550"/>
                <a:ext cx="3703" cy="2579"/>
              </a:xfrm>
              <a:custGeom>
                <a:avLst/>
                <a:gdLst>
                  <a:gd name="T0" fmla="*/ 456 w 3700"/>
                  <a:gd name="T1" fmla="*/ 2472 h 2580"/>
                  <a:gd name="T2" fmla="*/ 640 w 3700"/>
                  <a:gd name="T3" fmla="*/ 2476 h 2580"/>
                  <a:gd name="T4" fmla="*/ 640 w 3700"/>
                  <a:gd name="T5" fmla="*/ 2524 h 2580"/>
                  <a:gd name="T6" fmla="*/ 752 w 3700"/>
                  <a:gd name="T7" fmla="*/ 2544 h 2580"/>
                  <a:gd name="T8" fmla="*/ 772 w 3700"/>
                  <a:gd name="T9" fmla="*/ 2344 h 2580"/>
                  <a:gd name="T10" fmla="*/ 832 w 3700"/>
                  <a:gd name="T11" fmla="*/ 2268 h 2580"/>
                  <a:gd name="T12" fmla="*/ 1028 w 3700"/>
                  <a:gd name="T13" fmla="*/ 2196 h 2580"/>
                  <a:gd name="T14" fmla="*/ 1128 w 3700"/>
                  <a:gd name="T15" fmla="*/ 2084 h 2580"/>
                  <a:gd name="T16" fmla="*/ 1192 w 3700"/>
                  <a:gd name="T17" fmla="*/ 1964 h 2580"/>
                  <a:gd name="T18" fmla="*/ 1412 w 3700"/>
                  <a:gd name="T19" fmla="*/ 1796 h 2580"/>
                  <a:gd name="T20" fmla="*/ 1520 w 3700"/>
                  <a:gd name="T21" fmla="*/ 1824 h 2580"/>
                  <a:gd name="T22" fmla="*/ 1656 w 3700"/>
                  <a:gd name="T23" fmla="*/ 1836 h 2580"/>
                  <a:gd name="T24" fmla="*/ 2048 w 3700"/>
                  <a:gd name="T25" fmla="*/ 1648 h 2580"/>
                  <a:gd name="T26" fmla="*/ 2100 w 3700"/>
                  <a:gd name="T27" fmla="*/ 1748 h 2580"/>
                  <a:gd name="T28" fmla="*/ 2136 w 3700"/>
                  <a:gd name="T29" fmla="*/ 2152 h 2580"/>
                  <a:gd name="T30" fmla="*/ 2236 w 3700"/>
                  <a:gd name="T31" fmla="*/ 2332 h 2580"/>
                  <a:gd name="T32" fmla="*/ 2368 w 3700"/>
                  <a:gd name="T33" fmla="*/ 2520 h 2580"/>
                  <a:gd name="T34" fmla="*/ 2312 w 3700"/>
                  <a:gd name="T35" fmla="*/ 2408 h 2580"/>
                  <a:gd name="T36" fmla="*/ 2284 w 3700"/>
                  <a:gd name="T37" fmla="*/ 2200 h 2580"/>
                  <a:gd name="T38" fmla="*/ 2184 w 3700"/>
                  <a:gd name="T39" fmla="*/ 1980 h 2580"/>
                  <a:gd name="T40" fmla="*/ 2300 w 3700"/>
                  <a:gd name="T41" fmla="*/ 1696 h 2580"/>
                  <a:gd name="T42" fmla="*/ 2352 w 3700"/>
                  <a:gd name="T43" fmla="*/ 1516 h 2580"/>
                  <a:gd name="T44" fmla="*/ 2668 w 3700"/>
                  <a:gd name="T45" fmla="*/ 1324 h 2580"/>
                  <a:gd name="T46" fmla="*/ 2772 w 3700"/>
                  <a:gd name="T47" fmla="*/ 1468 h 2580"/>
                  <a:gd name="T48" fmla="*/ 2772 w 3700"/>
                  <a:gd name="T49" fmla="*/ 1236 h 2580"/>
                  <a:gd name="T50" fmla="*/ 2996 w 3700"/>
                  <a:gd name="T51" fmla="*/ 1092 h 2580"/>
                  <a:gd name="T52" fmla="*/ 3300 w 3700"/>
                  <a:gd name="T53" fmla="*/ 828 h 2580"/>
                  <a:gd name="T54" fmla="*/ 3404 w 3700"/>
                  <a:gd name="T55" fmla="*/ 528 h 2580"/>
                  <a:gd name="T56" fmla="*/ 3488 w 3700"/>
                  <a:gd name="T57" fmla="*/ 496 h 2580"/>
                  <a:gd name="T58" fmla="*/ 3508 w 3700"/>
                  <a:gd name="T59" fmla="*/ 0 h 2580"/>
                  <a:gd name="T60" fmla="*/ 3208 w 3700"/>
                  <a:gd name="T61" fmla="*/ 116 h 2580"/>
                  <a:gd name="T62" fmla="*/ 3344 w 3700"/>
                  <a:gd name="T63" fmla="*/ 216 h 2580"/>
                  <a:gd name="T64" fmla="*/ 2908 w 3700"/>
                  <a:gd name="T65" fmla="*/ 700 h 2580"/>
                  <a:gd name="T66" fmla="*/ 2724 w 3700"/>
                  <a:gd name="T67" fmla="*/ 1024 h 2580"/>
                  <a:gd name="T68" fmla="*/ 2388 w 3700"/>
                  <a:gd name="T69" fmla="*/ 1152 h 2580"/>
                  <a:gd name="T70" fmla="*/ 1896 w 3700"/>
                  <a:gd name="T71" fmla="*/ 1484 h 2580"/>
                  <a:gd name="T72" fmla="*/ 1532 w 3700"/>
                  <a:gd name="T73" fmla="*/ 1640 h 2580"/>
                  <a:gd name="T74" fmla="*/ 1332 w 3700"/>
                  <a:gd name="T75" fmla="*/ 1460 h 2580"/>
                  <a:gd name="T76" fmla="*/ 1292 w 3700"/>
                  <a:gd name="T77" fmla="*/ 1116 h 2580"/>
                  <a:gd name="T78" fmla="*/ 1220 w 3700"/>
                  <a:gd name="T79" fmla="*/ 908 h 2580"/>
                  <a:gd name="T80" fmla="*/ 1248 w 3700"/>
                  <a:gd name="T81" fmla="*/ 740 h 2580"/>
                  <a:gd name="T82" fmla="*/ 1172 w 3700"/>
                  <a:gd name="T83" fmla="*/ 904 h 2580"/>
                  <a:gd name="T84" fmla="*/ 1164 w 3700"/>
                  <a:gd name="T85" fmla="*/ 1052 h 2580"/>
                  <a:gd name="T86" fmla="*/ 980 w 3700"/>
                  <a:gd name="T87" fmla="*/ 1104 h 2580"/>
                  <a:gd name="T88" fmla="*/ 748 w 3700"/>
                  <a:gd name="T89" fmla="*/ 1044 h 2580"/>
                  <a:gd name="T90" fmla="*/ 896 w 3700"/>
                  <a:gd name="T91" fmla="*/ 1112 h 2580"/>
                  <a:gd name="T92" fmla="*/ 1080 w 3700"/>
                  <a:gd name="T93" fmla="*/ 1176 h 2580"/>
                  <a:gd name="T94" fmla="*/ 1240 w 3700"/>
                  <a:gd name="T95" fmla="*/ 1148 h 2580"/>
                  <a:gd name="T96" fmla="*/ 984 w 3700"/>
                  <a:gd name="T97" fmla="*/ 1948 h 2580"/>
                  <a:gd name="T98" fmla="*/ 948 w 3700"/>
                  <a:gd name="T99" fmla="*/ 2084 h 2580"/>
                  <a:gd name="T100" fmla="*/ 612 w 3700"/>
                  <a:gd name="T101" fmla="*/ 2236 h 2580"/>
                  <a:gd name="T102" fmla="*/ 648 w 3700"/>
                  <a:gd name="T103" fmla="*/ 2372 h 2580"/>
                  <a:gd name="T104" fmla="*/ 344 w 3700"/>
                  <a:gd name="T105" fmla="*/ 2352 h 2580"/>
                  <a:gd name="T106" fmla="*/ 220 w 3700"/>
                  <a:gd name="T107" fmla="*/ 2284 h 2580"/>
                  <a:gd name="T108" fmla="*/ 92 w 3700"/>
                  <a:gd name="T109" fmla="*/ 2380 h 2580"/>
                  <a:gd name="T110" fmla="*/ 0 w 3700"/>
                  <a:gd name="T111" fmla="*/ 2528 h 2580"/>
                  <a:gd name="T112" fmla="*/ 72 w 3700"/>
                  <a:gd name="T113" fmla="*/ 2408 h 2580"/>
                  <a:gd name="T114" fmla="*/ 164 w 3700"/>
                  <a:gd name="T115" fmla="*/ 2348 h 2580"/>
                  <a:gd name="T116" fmla="*/ 344 w 3700"/>
                  <a:gd name="T117" fmla="*/ 2432 h 25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700" h="2580">
                    <a:moveTo>
                      <a:pt x="344" y="2432"/>
                    </a:moveTo>
                    <a:lnTo>
                      <a:pt x="400" y="2436"/>
                    </a:lnTo>
                    <a:lnTo>
                      <a:pt x="456" y="2472"/>
                    </a:lnTo>
                    <a:lnTo>
                      <a:pt x="516" y="2472"/>
                    </a:lnTo>
                    <a:lnTo>
                      <a:pt x="576" y="2496"/>
                    </a:lnTo>
                    <a:lnTo>
                      <a:pt x="640" y="2476"/>
                    </a:lnTo>
                    <a:lnTo>
                      <a:pt x="664" y="2492"/>
                    </a:lnTo>
                    <a:cubicBezTo>
                      <a:pt x="670" y="2501"/>
                      <a:pt x="680" y="2523"/>
                      <a:pt x="676" y="2528"/>
                    </a:cubicBezTo>
                    <a:cubicBezTo>
                      <a:pt x="672" y="2533"/>
                      <a:pt x="698" y="2512"/>
                      <a:pt x="640" y="2524"/>
                    </a:cubicBezTo>
                    <a:lnTo>
                      <a:pt x="640" y="2556"/>
                    </a:lnTo>
                    <a:lnTo>
                      <a:pt x="724" y="2580"/>
                    </a:lnTo>
                    <a:lnTo>
                      <a:pt x="752" y="2544"/>
                    </a:lnTo>
                    <a:lnTo>
                      <a:pt x="728" y="2516"/>
                    </a:lnTo>
                    <a:lnTo>
                      <a:pt x="776" y="2400"/>
                    </a:lnTo>
                    <a:lnTo>
                      <a:pt x="772" y="2344"/>
                    </a:lnTo>
                    <a:lnTo>
                      <a:pt x="740" y="2316"/>
                    </a:lnTo>
                    <a:lnTo>
                      <a:pt x="756" y="2284"/>
                    </a:lnTo>
                    <a:lnTo>
                      <a:pt x="832" y="2268"/>
                    </a:lnTo>
                    <a:lnTo>
                      <a:pt x="936" y="2216"/>
                    </a:lnTo>
                    <a:lnTo>
                      <a:pt x="1000" y="2216"/>
                    </a:lnTo>
                    <a:lnTo>
                      <a:pt x="1028" y="2196"/>
                    </a:lnTo>
                    <a:lnTo>
                      <a:pt x="1044" y="2148"/>
                    </a:lnTo>
                    <a:lnTo>
                      <a:pt x="1092" y="2128"/>
                    </a:lnTo>
                    <a:lnTo>
                      <a:pt x="1128" y="2084"/>
                    </a:lnTo>
                    <a:lnTo>
                      <a:pt x="1128" y="2020"/>
                    </a:lnTo>
                    <a:lnTo>
                      <a:pt x="1144" y="1984"/>
                    </a:lnTo>
                    <a:lnTo>
                      <a:pt x="1192" y="1964"/>
                    </a:lnTo>
                    <a:lnTo>
                      <a:pt x="1228" y="1892"/>
                    </a:lnTo>
                    <a:lnTo>
                      <a:pt x="1320" y="1864"/>
                    </a:lnTo>
                    <a:lnTo>
                      <a:pt x="1412" y="1796"/>
                    </a:lnTo>
                    <a:lnTo>
                      <a:pt x="1408" y="1840"/>
                    </a:lnTo>
                    <a:lnTo>
                      <a:pt x="1456" y="1796"/>
                    </a:lnTo>
                    <a:lnTo>
                      <a:pt x="1520" y="1824"/>
                    </a:lnTo>
                    <a:lnTo>
                      <a:pt x="1568" y="1824"/>
                    </a:lnTo>
                    <a:lnTo>
                      <a:pt x="1624" y="1860"/>
                    </a:lnTo>
                    <a:lnTo>
                      <a:pt x="1656" y="1836"/>
                    </a:lnTo>
                    <a:lnTo>
                      <a:pt x="1712" y="1740"/>
                    </a:lnTo>
                    <a:lnTo>
                      <a:pt x="1876" y="1684"/>
                    </a:lnTo>
                    <a:lnTo>
                      <a:pt x="2048" y="1648"/>
                    </a:lnTo>
                    <a:lnTo>
                      <a:pt x="2116" y="1660"/>
                    </a:lnTo>
                    <a:cubicBezTo>
                      <a:pt x="2132" y="1669"/>
                      <a:pt x="2147" y="1685"/>
                      <a:pt x="2144" y="1700"/>
                    </a:cubicBezTo>
                    <a:cubicBezTo>
                      <a:pt x="2141" y="1715"/>
                      <a:pt x="2150" y="1685"/>
                      <a:pt x="2100" y="1748"/>
                    </a:cubicBezTo>
                    <a:lnTo>
                      <a:pt x="2068" y="1896"/>
                    </a:lnTo>
                    <a:lnTo>
                      <a:pt x="2140" y="2072"/>
                    </a:lnTo>
                    <a:lnTo>
                      <a:pt x="2136" y="2152"/>
                    </a:lnTo>
                    <a:lnTo>
                      <a:pt x="2188" y="2204"/>
                    </a:lnTo>
                    <a:lnTo>
                      <a:pt x="2232" y="2216"/>
                    </a:lnTo>
                    <a:lnTo>
                      <a:pt x="2236" y="2332"/>
                    </a:lnTo>
                    <a:cubicBezTo>
                      <a:pt x="2243" y="2372"/>
                      <a:pt x="2258" y="2436"/>
                      <a:pt x="2272" y="2456"/>
                    </a:cubicBezTo>
                    <a:cubicBezTo>
                      <a:pt x="2286" y="2476"/>
                      <a:pt x="2283" y="2453"/>
                      <a:pt x="2320" y="2452"/>
                    </a:cubicBezTo>
                    <a:cubicBezTo>
                      <a:pt x="2336" y="2463"/>
                      <a:pt x="2351" y="2513"/>
                      <a:pt x="2368" y="2520"/>
                    </a:cubicBezTo>
                    <a:cubicBezTo>
                      <a:pt x="2385" y="2527"/>
                      <a:pt x="2414" y="2505"/>
                      <a:pt x="2420" y="2492"/>
                    </a:cubicBezTo>
                    <a:cubicBezTo>
                      <a:pt x="2426" y="2479"/>
                      <a:pt x="2430" y="2497"/>
                      <a:pt x="2404" y="2440"/>
                    </a:cubicBezTo>
                    <a:lnTo>
                      <a:pt x="2312" y="2408"/>
                    </a:lnTo>
                    <a:lnTo>
                      <a:pt x="2308" y="2328"/>
                    </a:lnTo>
                    <a:lnTo>
                      <a:pt x="2280" y="2268"/>
                    </a:lnTo>
                    <a:lnTo>
                      <a:pt x="2284" y="2200"/>
                    </a:lnTo>
                    <a:lnTo>
                      <a:pt x="2264" y="2152"/>
                    </a:lnTo>
                    <a:lnTo>
                      <a:pt x="2184" y="2104"/>
                    </a:lnTo>
                    <a:lnTo>
                      <a:pt x="2184" y="1980"/>
                    </a:lnTo>
                    <a:lnTo>
                      <a:pt x="2156" y="1924"/>
                    </a:lnTo>
                    <a:lnTo>
                      <a:pt x="2156" y="1840"/>
                    </a:lnTo>
                    <a:lnTo>
                      <a:pt x="2300" y="1696"/>
                    </a:lnTo>
                    <a:lnTo>
                      <a:pt x="2316" y="1648"/>
                    </a:lnTo>
                    <a:lnTo>
                      <a:pt x="2316" y="1616"/>
                    </a:lnTo>
                    <a:lnTo>
                      <a:pt x="2352" y="1516"/>
                    </a:lnTo>
                    <a:lnTo>
                      <a:pt x="2460" y="1348"/>
                    </a:lnTo>
                    <a:cubicBezTo>
                      <a:pt x="2504" y="1310"/>
                      <a:pt x="2581" y="1292"/>
                      <a:pt x="2616" y="1288"/>
                    </a:cubicBezTo>
                    <a:lnTo>
                      <a:pt x="2668" y="1324"/>
                    </a:lnTo>
                    <a:lnTo>
                      <a:pt x="2708" y="1436"/>
                    </a:lnTo>
                    <a:lnTo>
                      <a:pt x="2740" y="1492"/>
                    </a:lnTo>
                    <a:lnTo>
                      <a:pt x="2772" y="1468"/>
                    </a:lnTo>
                    <a:lnTo>
                      <a:pt x="2732" y="1384"/>
                    </a:lnTo>
                    <a:lnTo>
                      <a:pt x="2728" y="1276"/>
                    </a:lnTo>
                    <a:lnTo>
                      <a:pt x="2772" y="1236"/>
                    </a:lnTo>
                    <a:lnTo>
                      <a:pt x="2896" y="1168"/>
                    </a:lnTo>
                    <a:lnTo>
                      <a:pt x="2904" y="1128"/>
                    </a:lnTo>
                    <a:lnTo>
                      <a:pt x="2996" y="1092"/>
                    </a:lnTo>
                    <a:lnTo>
                      <a:pt x="3092" y="1000"/>
                    </a:lnTo>
                    <a:lnTo>
                      <a:pt x="3096" y="972"/>
                    </a:lnTo>
                    <a:lnTo>
                      <a:pt x="3300" y="828"/>
                    </a:lnTo>
                    <a:lnTo>
                      <a:pt x="3312" y="728"/>
                    </a:lnTo>
                    <a:lnTo>
                      <a:pt x="3368" y="656"/>
                    </a:lnTo>
                    <a:lnTo>
                      <a:pt x="3404" y="528"/>
                    </a:lnTo>
                    <a:lnTo>
                      <a:pt x="3604" y="648"/>
                    </a:lnTo>
                    <a:lnTo>
                      <a:pt x="3628" y="616"/>
                    </a:lnTo>
                    <a:lnTo>
                      <a:pt x="3488" y="496"/>
                    </a:lnTo>
                    <a:lnTo>
                      <a:pt x="3640" y="372"/>
                    </a:lnTo>
                    <a:lnTo>
                      <a:pt x="3700" y="332"/>
                    </a:lnTo>
                    <a:lnTo>
                      <a:pt x="3508" y="0"/>
                    </a:lnTo>
                    <a:lnTo>
                      <a:pt x="3352" y="104"/>
                    </a:lnTo>
                    <a:lnTo>
                      <a:pt x="3192" y="76"/>
                    </a:lnTo>
                    <a:lnTo>
                      <a:pt x="3208" y="116"/>
                    </a:lnTo>
                    <a:lnTo>
                      <a:pt x="3256" y="148"/>
                    </a:lnTo>
                    <a:lnTo>
                      <a:pt x="3300" y="156"/>
                    </a:lnTo>
                    <a:lnTo>
                      <a:pt x="3344" y="216"/>
                    </a:lnTo>
                    <a:lnTo>
                      <a:pt x="2992" y="708"/>
                    </a:lnTo>
                    <a:lnTo>
                      <a:pt x="2932" y="676"/>
                    </a:lnTo>
                    <a:lnTo>
                      <a:pt x="2908" y="700"/>
                    </a:lnTo>
                    <a:lnTo>
                      <a:pt x="2976" y="792"/>
                    </a:lnTo>
                    <a:lnTo>
                      <a:pt x="2864" y="864"/>
                    </a:lnTo>
                    <a:lnTo>
                      <a:pt x="2724" y="1024"/>
                    </a:lnTo>
                    <a:lnTo>
                      <a:pt x="2588" y="1104"/>
                    </a:lnTo>
                    <a:lnTo>
                      <a:pt x="2464" y="1080"/>
                    </a:lnTo>
                    <a:lnTo>
                      <a:pt x="2388" y="1152"/>
                    </a:lnTo>
                    <a:lnTo>
                      <a:pt x="2260" y="1384"/>
                    </a:lnTo>
                    <a:lnTo>
                      <a:pt x="2152" y="1444"/>
                    </a:lnTo>
                    <a:lnTo>
                      <a:pt x="1896" y="1484"/>
                    </a:lnTo>
                    <a:lnTo>
                      <a:pt x="1648" y="1592"/>
                    </a:lnTo>
                    <a:lnTo>
                      <a:pt x="1580" y="1588"/>
                    </a:lnTo>
                    <a:lnTo>
                      <a:pt x="1532" y="1640"/>
                    </a:lnTo>
                    <a:lnTo>
                      <a:pt x="1356" y="1580"/>
                    </a:lnTo>
                    <a:lnTo>
                      <a:pt x="1324" y="1544"/>
                    </a:lnTo>
                    <a:lnTo>
                      <a:pt x="1332" y="1460"/>
                    </a:lnTo>
                    <a:lnTo>
                      <a:pt x="1308" y="1284"/>
                    </a:lnTo>
                    <a:lnTo>
                      <a:pt x="1308" y="1180"/>
                    </a:lnTo>
                    <a:lnTo>
                      <a:pt x="1292" y="1116"/>
                    </a:lnTo>
                    <a:lnTo>
                      <a:pt x="1216" y="1048"/>
                    </a:lnTo>
                    <a:lnTo>
                      <a:pt x="1208" y="968"/>
                    </a:lnTo>
                    <a:lnTo>
                      <a:pt x="1220" y="908"/>
                    </a:lnTo>
                    <a:lnTo>
                      <a:pt x="1252" y="888"/>
                    </a:lnTo>
                    <a:lnTo>
                      <a:pt x="1276" y="748"/>
                    </a:lnTo>
                    <a:lnTo>
                      <a:pt x="1248" y="740"/>
                    </a:lnTo>
                    <a:lnTo>
                      <a:pt x="1232" y="780"/>
                    </a:lnTo>
                    <a:lnTo>
                      <a:pt x="1204" y="840"/>
                    </a:lnTo>
                    <a:lnTo>
                      <a:pt x="1172" y="904"/>
                    </a:lnTo>
                    <a:lnTo>
                      <a:pt x="1164" y="952"/>
                    </a:lnTo>
                    <a:lnTo>
                      <a:pt x="1152" y="984"/>
                    </a:lnTo>
                    <a:lnTo>
                      <a:pt x="1164" y="1052"/>
                    </a:lnTo>
                    <a:lnTo>
                      <a:pt x="1088" y="1120"/>
                    </a:lnTo>
                    <a:lnTo>
                      <a:pt x="1024" y="1112"/>
                    </a:lnTo>
                    <a:lnTo>
                      <a:pt x="980" y="1104"/>
                    </a:lnTo>
                    <a:lnTo>
                      <a:pt x="904" y="1076"/>
                    </a:lnTo>
                    <a:lnTo>
                      <a:pt x="828" y="1076"/>
                    </a:lnTo>
                    <a:lnTo>
                      <a:pt x="748" y="1044"/>
                    </a:lnTo>
                    <a:lnTo>
                      <a:pt x="760" y="1080"/>
                    </a:lnTo>
                    <a:lnTo>
                      <a:pt x="852" y="1124"/>
                    </a:lnTo>
                    <a:lnTo>
                      <a:pt x="896" y="1112"/>
                    </a:lnTo>
                    <a:lnTo>
                      <a:pt x="992" y="1156"/>
                    </a:lnTo>
                    <a:lnTo>
                      <a:pt x="1044" y="1148"/>
                    </a:lnTo>
                    <a:lnTo>
                      <a:pt x="1080" y="1176"/>
                    </a:lnTo>
                    <a:lnTo>
                      <a:pt x="1140" y="1156"/>
                    </a:lnTo>
                    <a:lnTo>
                      <a:pt x="1200" y="1112"/>
                    </a:lnTo>
                    <a:lnTo>
                      <a:pt x="1240" y="1148"/>
                    </a:lnTo>
                    <a:lnTo>
                      <a:pt x="1260" y="1448"/>
                    </a:lnTo>
                    <a:lnTo>
                      <a:pt x="1076" y="1840"/>
                    </a:lnTo>
                    <a:lnTo>
                      <a:pt x="984" y="1948"/>
                    </a:lnTo>
                    <a:lnTo>
                      <a:pt x="980" y="2036"/>
                    </a:lnTo>
                    <a:lnTo>
                      <a:pt x="980" y="2064"/>
                    </a:lnTo>
                    <a:lnTo>
                      <a:pt x="948" y="2084"/>
                    </a:lnTo>
                    <a:lnTo>
                      <a:pt x="888" y="2044"/>
                    </a:lnTo>
                    <a:lnTo>
                      <a:pt x="820" y="2064"/>
                    </a:lnTo>
                    <a:lnTo>
                      <a:pt x="612" y="2236"/>
                    </a:lnTo>
                    <a:lnTo>
                      <a:pt x="628" y="2292"/>
                    </a:lnTo>
                    <a:lnTo>
                      <a:pt x="668" y="2316"/>
                    </a:lnTo>
                    <a:lnTo>
                      <a:pt x="648" y="2372"/>
                    </a:lnTo>
                    <a:lnTo>
                      <a:pt x="416" y="2328"/>
                    </a:lnTo>
                    <a:lnTo>
                      <a:pt x="396" y="2368"/>
                    </a:lnTo>
                    <a:lnTo>
                      <a:pt x="344" y="2352"/>
                    </a:lnTo>
                    <a:lnTo>
                      <a:pt x="280" y="2368"/>
                    </a:lnTo>
                    <a:lnTo>
                      <a:pt x="232" y="2308"/>
                    </a:lnTo>
                    <a:lnTo>
                      <a:pt x="220" y="2284"/>
                    </a:lnTo>
                    <a:lnTo>
                      <a:pt x="168" y="2276"/>
                    </a:lnTo>
                    <a:lnTo>
                      <a:pt x="100" y="2344"/>
                    </a:lnTo>
                    <a:lnTo>
                      <a:pt x="92" y="2380"/>
                    </a:lnTo>
                    <a:lnTo>
                      <a:pt x="44" y="2392"/>
                    </a:lnTo>
                    <a:lnTo>
                      <a:pt x="16" y="2464"/>
                    </a:lnTo>
                    <a:lnTo>
                      <a:pt x="0" y="2528"/>
                    </a:lnTo>
                    <a:lnTo>
                      <a:pt x="4" y="2560"/>
                    </a:lnTo>
                    <a:lnTo>
                      <a:pt x="52" y="2492"/>
                    </a:lnTo>
                    <a:lnTo>
                      <a:pt x="72" y="2408"/>
                    </a:lnTo>
                    <a:lnTo>
                      <a:pt x="104" y="2416"/>
                    </a:lnTo>
                    <a:lnTo>
                      <a:pt x="156" y="2372"/>
                    </a:lnTo>
                    <a:cubicBezTo>
                      <a:pt x="166" y="2361"/>
                      <a:pt x="143" y="2339"/>
                      <a:pt x="164" y="2348"/>
                    </a:cubicBezTo>
                    <a:cubicBezTo>
                      <a:pt x="185" y="2357"/>
                      <a:pt x="253" y="2415"/>
                      <a:pt x="284" y="2428"/>
                    </a:cubicBezTo>
                    <a:lnTo>
                      <a:pt x="348" y="2428"/>
                    </a:lnTo>
                    <a:lnTo>
                      <a:pt x="344" y="2432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80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03" name="Freeform 1675"/>
              <p:cNvSpPr>
                <a:spLocks/>
              </p:cNvSpPr>
              <p:nvPr/>
            </p:nvSpPr>
            <p:spPr bwMode="auto">
              <a:xfrm>
                <a:off x="-6431" y="-4308"/>
                <a:ext cx="22721" cy="16292"/>
              </a:xfrm>
              <a:custGeom>
                <a:avLst/>
                <a:gdLst>
                  <a:gd name="T0" fmla="*/ 9480 w 22722"/>
                  <a:gd name="T1" fmla="*/ 6960 h 16292"/>
                  <a:gd name="T2" fmla="*/ 10554 w 22722"/>
                  <a:gd name="T3" fmla="*/ 6924 h 16292"/>
                  <a:gd name="T4" fmla="*/ 11436 w 22722"/>
                  <a:gd name="T5" fmla="*/ 5124 h 16292"/>
                  <a:gd name="T6" fmla="*/ 12864 w 22722"/>
                  <a:gd name="T7" fmla="*/ 3474 h 16292"/>
                  <a:gd name="T8" fmla="*/ 13590 w 22722"/>
                  <a:gd name="T9" fmla="*/ 2670 h 16292"/>
                  <a:gd name="T10" fmla="*/ 14292 w 22722"/>
                  <a:gd name="T11" fmla="*/ 1116 h 16292"/>
                  <a:gd name="T12" fmla="*/ 16188 w 22722"/>
                  <a:gd name="T13" fmla="*/ 654 h 16292"/>
                  <a:gd name="T14" fmla="*/ 17592 w 22722"/>
                  <a:gd name="T15" fmla="*/ 1434 h 16292"/>
                  <a:gd name="T16" fmla="*/ 18630 w 22722"/>
                  <a:gd name="T17" fmla="*/ 2922 h 16292"/>
                  <a:gd name="T18" fmla="*/ 18930 w 22722"/>
                  <a:gd name="T19" fmla="*/ 4014 h 16292"/>
                  <a:gd name="T20" fmla="*/ 19374 w 22722"/>
                  <a:gd name="T21" fmla="*/ 5178 h 16292"/>
                  <a:gd name="T22" fmla="*/ 19950 w 22722"/>
                  <a:gd name="T23" fmla="*/ 5922 h 16292"/>
                  <a:gd name="T24" fmla="*/ 21258 w 22722"/>
                  <a:gd name="T25" fmla="*/ 6798 h 16292"/>
                  <a:gd name="T26" fmla="*/ 22536 w 22722"/>
                  <a:gd name="T27" fmla="*/ 7374 h 16292"/>
                  <a:gd name="T28" fmla="*/ 20526 w 22722"/>
                  <a:gd name="T29" fmla="*/ 6234 h 16292"/>
                  <a:gd name="T30" fmla="*/ 19488 w 22722"/>
                  <a:gd name="T31" fmla="*/ 5082 h 16292"/>
                  <a:gd name="T32" fmla="*/ 19296 w 22722"/>
                  <a:gd name="T33" fmla="*/ 3792 h 16292"/>
                  <a:gd name="T34" fmla="*/ 18534 w 22722"/>
                  <a:gd name="T35" fmla="*/ 2676 h 16292"/>
                  <a:gd name="T36" fmla="*/ 17508 w 22722"/>
                  <a:gd name="T37" fmla="*/ 1008 h 16292"/>
                  <a:gd name="T38" fmla="*/ 15972 w 22722"/>
                  <a:gd name="T39" fmla="*/ 1032 h 16292"/>
                  <a:gd name="T40" fmla="*/ 14412 w 22722"/>
                  <a:gd name="T41" fmla="*/ 1038 h 16292"/>
                  <a:gd name="T42" fmla="*/ 13434 w 22722"/>
                  <a:gd name="T43" fmla="*/ 2670 h 16292"/>
                  <a:gd name="T44" fmla="*/ 12672 w 22722"/>
                  <a:gd name="T45" fmla="*/ 3474 h 16292"/>
                  <a:gd name="T46" fmla="*/ 11244 w 22722"/>
                  <a:gd name="T47" fmla="*/ 5082 h 16292"/>
                  <a:gd name="T48" fmla="*/ 10608 w 22722"/>
                  <a:gd name="T49" fmla="*/ 6366 h 16292"/>
                  <a:gd name="T50" fmla="*/ 9768 w 22722"/>
                  <a:gd name="T51" fmla="*/ 6510 h 16292"/>
                  <a:gd name="T52" fmla="*/ 8358 w 22722"/>
                  <a:gd name="T53" fmla="*/ 6810 h 16292"/>
                  <a:gd name="T54" fmla="*/ 6732 w 22722"/>
                  <a:gd name="T55" fmla="*/ 7788 h 16292"/>
                  <a:gd name="T56" fmla="*/ 7254 w 22722"/>
                  <a:gd name="T57" fmla="*/ 8862 h 16292"/>
                  <a:gd name="T58" fmla="*/ 6204 w 22722"/>
                  <a:gd name="T59" fmla="*/ 9108 h 16292"/>
                  <a:gd name="T60" fmla="*/ 6690 w 22722"/>
                  <a:gd name="T61" fmla="*/ 9918 h 16292"/>
                  <a:gd name="T62" fmla="*/ 7092 w 22722"/>
                  <a:gd name="T63" fmla="*/ 10212 h 16292"/>
                  <a:gd name="T64" fmla="*/ 7110 w 22722"/>
                  <a:gd name="T65" fmla="*/ 11322 h 16292"/>
                  <a:gd name="T66" fmla="*/ 6642 w 22722"/>
                  <a:gd name="T67" fmla="*/ 12288 h 16292"/>
                  <a:gd name="T68" fmla="*/ 7806 w 22722"/>
                  <a:gd name="T69" fmla="*/ 12132 h 16292"/>
                  <a:gd name="T70" fmla="*/ 6450 w 22722"/>
                  <a:gd name="T71" fmla="*/ 13170 h 16292"/>
                  <a:gd name="T72" fmla="*/ 6000 w 22722"/>
                  <a:gd name="T73" fmla="*/ 13710 h 16292"/>
                  <a:gd name="T74" fmla="*/ 6246 w 22722"/>
                  <a:gd name="T75" fmla="*/ 14970 h 16292"/>
                  <a:gd name="T76" fmla="*/ 5706 w 22722"/>
                  <a:gd name="T77" fmla="*/ 15174 h 16292"/>
                  <a:gd name="T78" fmla="*/ 4608 w 22722"/>
                  <a:gd name="T79" fmla="*/ 15312 h 16292"/>
                  <a:gd name="T80" fmla="*/ 2544 w 22722"/>
                  <a:gd name="T81" fmla="*/ 15462 h 16292"/>
                  <a:gd name="T82" fmla="*/ 702 w 22722"/>
                  <a:gd name="T83" fmla="*/ 15126 h 16292"/>
                  <a:gd name="T84" fmla="*/ 424 w 22722"/>
                  <a:gd name="T85" fmla="*/ 16028 h 16292"/>
                  <a:gd name="T86" fmla="*/ 128 w 22722"/>
                  <a:gd name="T87" fmla="*/ 15708 h 16292"/>
                  <a:gd name="T88" fmla="*/ 1352 w 22722"/>
                  <a:gd name="T89" fmla="*/ 15084 h 16292"/>
                  <a:gd name="T90" fmla="*/ 3072 w 22722"/>
                  <a:gd name="T91" fmla="*/ 15540 h 16292"/>
                  <a:gd name="T92" fmla="*/ 4776 w 22722"/>
                  <a:gd name="T93" fmla="*/ 15228 h 16292"/>
                  <a:gd name="T94" fmla="*/ 5792 w 22722"/>
                  <a:gd name="T95" fmla="*/ 15620 h 16292"/>
                  <a:gd name="T96" fmla="*/ 6552 w 22722"/>
                  <a:gd name="T97" fmla="*/ 14348 h 16292"/>
                  <a:gd name="T98" fmla="*/ 6312 w 22722"/>
                  <a:gd name="T99" fmla="*/ 13148 h 16292"/>
                  <a:gd name="T100" fmla="*/ 7952 w 22722"/>
                  <a:gd name="T101" fmla="*/ 12692 h 16292"/>
                  <a:gd name="T102" fmla="*/ 7072 w 22722"/>
                  <a:gd name="T103" fmla="*/ 11772 h 16292"/>
                  <a:gd name="T104" fmla="*/ 6452 w 22722"/>
                  <a:gd name="T105" fmla="*/ 11768 h 16292"/>
                  <a:gd name="T106" fmla="*/ 7240 w 22722"/>
                  <a:gd name="T107" fmla="*/ 10976 h 16292"/>
                  <a:gd name="T108" fmla="*/ 7192 w 22722"/>
                  <a:gd name="T109" fmla="*/ 10100 h 16292"/>
                  <a:gd name="T110" fmla="*/ 6760 w 22722"/>
                  <a:gd name="T111" fmla="*/ 10000 h 16292"/>
                  <a:gd name="T112" fmla="*/ 6396 w 22722"/>
                  <a:gd name="T113" fmla="*/ 9416 h 16292"/>
                  <a:gd name="T114" fmla="*/ 6960 w 22722"/>
                  <a:gd name="T115" fmla="*/ 9316 h 16292"/>
                  <a:gd name="T116" fmla="*/ 7144 w 22722"/>
                  <a:gd name="T117" fmla="*/ 8528 h 16292"/>
                  <a:gd name="T118" fmla="*/ 6640 w 22722"/>
                  <a:gd name="T119" fmla="*/ 8020 h 16292"/>
                  <a:gd name="T120" fmla="*/ 7416 w 22722"/>
                  <a:gd name="T121" fmla="*/ 7472 h 16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2722" h="16292">
                    <a:moveTo>
                      <a:pt x="7960" y="7144"/>
                    </a:moveTo>
                    <a:lnTo>
                      <a:pt x="8220" y="6972"/>
                    </a:lnTo>
                    <a:lnTo>
                      <a:pt x="8604" y="6822"/>
                    </a:lnTo>
                    <a:lnTo>
                      <a:pt x="8748" y="6822"/>
                    </a:lnTo>
                    <a:lnTo>
                      <a:pt x="8868" y="6864"/>
                    </a:lnTo>
                    <a:lnTo>
                      <a:pt x="8940" y="6906"/>
                    </a:lnTo>
                    <a:lnTo>
                      <a:pt x="9042" y="7050"/>
                    </a:lnTo>
                    <a:lnTo>
                      <a:pt x="9126" y="7122"/>
                    </a:lnTo>
                    <a:lnTo>
                      <a:pt x="9264" y="7152"/>
                    </a:lnTo>
                    <a:lnTo>
                      <a:pt x="9384" y="7122"/>
                    </a:lnTo>
                    <a:lnTo>
                      <a:pt x="9456" y="7044"/>
                    </a:lnTo>
                    <a:lnTo>
                      <a:pt x="9480" y="6960"/>
                    </a:lnTo>
                    <a:lnTo>
                      <a:pt x="9618" y="6780"/>
                    </a:lnTo>
                    <a:lnTo>
                      <a:pt x="9750" y="6636"/>
                    </a:lnTo>
                    <a:lnTo>
                      <a:pt x="9792" y="6600"/>
                    </a:lnTo>
                    <a:lnTo>
                      <a:pt x="9864" y="6594"/>
                    </a:lnTo>
                    <a:lnTo>
                      <a:pt x="9942" y="6618"/>
                    </a:lnTo>
                    <a:lnTo>
                      <a:pt x="10002" y="6684"/>
                    </a:lnTo>
                    <a:lnTo>
                      <a:pt x="10092" y="6816"/>
                    </a:lnTo>
                    <a:lnTo>
                      <a:pt x="10146" y="6924"/>
                    </a:lnTo>
                    <a:lnTo>
                      <a:pt x="10266" y="7002"/>
                    </a:lnTo>
                    <a:lnTo>
                      <a:pt x="10386" y="7020"/>
                    </a:lnTo>
                    <a:lnTo>
                      <a:pt x="10500" y="6990"/>
                    </a:lnTo>
                    <a:lnTo>
                      <a:pt x="10554" y="6924"/>
                    </a:lnTo>
                    <a:lnTo>
                      <a:pt x="10596" y="6816"/>
                    </a:lnTo>
                    <a:lnTo>
                      <a:pt x="10638" y="6588"/>
                    </a:lnTo>
                    <a:lnTo>
                      <a:pt x="10800" y="6234"/>
                    </a:lnTo>
                    <a:lnTo>
                      <a:pt x="10902" y="6108"/>
                    </a:lnTo>
                    <a:lnTo>
                      <a:pt x="11070" y="5922"/>
                    </a:lnTo>
                    <a:lnTo>
                      <a:pt x="11100" y="5718"/>
                    </a:lnTo>
                    <a:lnTo>
                      <a:pt x="11070" y="5634"/>
                    </a:lnTo>
                    <a:lnTo>
                      <a:pt x="11046" y="5304"/>
                    </a:lnTo>
                    <a:lnTo>
                      <a:pt x="11088" y="5202"/>
                    </a:lnTo>
                    <a:lnTo>
                      <a:pt x="11166" y="5172"/>
                    </a:lnTo>
                    <a:lnTo>
                      <a:pt x="11340" y="5166"/>
                    </a:lnTo>
                    <a:lnTo>
                      <a:pt x="11436" y="5124"/>
                    </a:lnTo>
                    <a:lnTo>
                      <a:pt x="11520" y="4992"/>
                    </a:lnTo>
                    <a:lnTo>
                      <a:pt x="11646" y="4884"/>
                    </a:lnTo>
                    <a:lnTo>
                      <a:pt x="11694" y="4752"/>
                    </a:lnTo>
                    <a:lnTo>
                      <a:pt x="11946" y="4566"/>
                    </a:lnTo>
                    <a:lnTo>
                      <a:pt x="12048" y="4488"/>
                    </a:lnTo>
                    <a:lnTo>
                      <a:pt x="12108" y="4488"/>
                    </a:lnTo>
                    <a:lnTo>
                      <a:pt x="12288" y="4272"/>
                    </a:lnTo>
                    <a:lnTo>
                      <a:pt x="12426" y="4032"/>
                    </a:lnTo>
                    <a:lnTo>
                      <a:pt x="12552" y="3888"/>
                    </a:lnTo>
                    <a:lnTo>
                      <a:pt x="12576" y="3762"/>
                    </a:lnTo>
                    <a:lnTo>
                      <a:pt x="12738" y="3576"/>
                    </a:lnTo>
                    <a:lnTo>
                      <a:pt x="12864" y="3474"/>
                    </a:lnTo>
                    <a:lnTo>
                      <a:pt x="12954" y="3456"/>
                    </a:lnTo>
                    <a:lnTo>
                      <a:pt x="13026" y="3492"/>
                    </a:lnTo>
                    <a:lnTo>
                      <a:pt x="13122" y="3540"/>
                    </a:lnTo>
                    <a:lnTo>
                      <a:pt x="13236" y="3636"/>
                    </a:lnTo>
                    <a:lnTo>
                      <a:pt x="13350" y="3666"/>
                    </a:lnTo>
                    <a:lnTo>
                      <a:pt x="13482" y="3630"/>
                    </a:lnTo>
                    <a:lnTo>
                      <a:pt x="13632" y="3516"/>
                    </a:lnTo>
                    <a:lnTo>
                      <a:pt x="13746" y="3342"/>
                    </a:lnTo>
                    <a:lnTo>
                      <a:pt x="13770" y="3114"/>
                    </a:lnTo>
                    <a:lnTo>
                      <a:pt x="13692" y="2880"/>
                    </a:lnTo>
                    <a:lnTo>
                      <a:pt x="13620" y="2778"/>
                    </a:lnTo>
                    <a:lnTo>
                      <a:pt x="13590" y="2670"/>
                    </a:lnTo>
                    <a:lnTo>
                      <a:pt x="13506" y="2574"/>
                    </a:lnTo>
                    <a:lnTo>
                      <a:pt x="13428" y="2550"/>
                    </a:lnTo>
                    <a:lnTo>
                      <a:pt x="13230" y="2316"/>
                    </a:lnTo>
                    <a:lnTo>
                      <a:pt x="13194" y="2226"/>
                    </a:lnTo>
                    <a:lnTo>
                      <a:pt x="13236" y="2094"/>
                    </a:lnTo>
                    <a:lnTo>
                      <a:pt x="13464" y="1740"/>
                    </a:lnTo>
                    <a:lnTo>
                      <a:pt x="13566" y="1650"/>
                    </a:lnTo>
                    <a:lnTo>
                      <a:pt x="13626" y="1524"/>
                    </a:lnTo>
                    <a:lnTo>
                      <a:pt x="13788" y="1368"/>
                    </a:lnTo>
                    <a:lnTo>
                      <a:pt x="14016" y="1224"/>
                    </a:lnTo>
                    <a:lnTo>
                      <a:pt x="14184" y="1122"/>
                    </a:lnTo>
                    <a:lnTo>
                      <a:pt x="14292" y="1116"/>
                    </a:lnTo>
                    <a:lnTo>
                      <a:pt x="14460" y="1158"/>
                    </a:lnTo>
                    <a:lnTo>
                      <a:pt x="14736" y="1146"/>
                    </a:lnTo>
                    <a:lnTo>
                      <a:pt x="14850" y="1170"/>
                    </a:lnTo>
                    <a:lnTo>
                      <a:pt x="15102" y="1284"/>
                    </a:lnTo>
                    <a:lnTo>
                      <a:pt x="15498" y="1464"/>
                    </a:lnTo>
                    <a:lnTo>
                      <a:pt x="15636" y="1536"/>
                    </a:lnTo>
                    <a:lnTo>
                      <a:pt x="15768" y="1506"/>
                    </a:lnTo>
                    <a:lnTo>
                      <a:pt x="15912" y="1362"/>
                    </a:lnTo>
                    <a:lnTo>
                      <a:pt x="16008" y="1272"/>
                    </a:lnTo>
                    <a:lnTo>
                      <a:pt x="16092" y="906"/>
                    </a:lnTo>
                    <a:lnTo>
                      <a:pt x="16182" y="762"/>
                    </a:lnTo>
                    <a:lnTo>
                      <a:pt x="16188" y="654"/>
                    </a:lnTo>
                    <a:lnTo>
                      <a:pt x="16476" y="204"/>
                    </a:lnTo>
                    <a:lnTo>
                      <a:pt x="16566" y="138"/>
                    </a:lnTo>
                    <a:lnTo>
                      <a:pt x="16686" y="102"/>
                    </a:lnTo>
                    <a:lnTo>
                      <a:pt x="16782" y="102"/>
                    </a:lnTo>
                    <a:lnTo>
                      <a:pt x="16854" y="150"/>
                    </a:lnTo>
                    <a:lnTo>
                      <a:pt x="16974" y="414"/>
                    </a:lnTo>
                    <a:lnTo>
                      <a:pt x="17154" y="768"/>
                    </a:lnTo>
                    <a:lnTo>
                      <a:pt x="17280" y="924"/>
                    </a:lnTo>
                    <a:lnTo>
                      <a:pt x="17316" y="1206"/>
                    </a:lnTo>
                    <a:lnTo>
                      <a:pt x="17376" y="1308"/>
                    </a:lnTo>
                    <a:lnTo>
                      <a:pt x="17466" y="1392"/>
                    </a:lnTo>
                    <a:lnTo>
                      <a:pt x="17592" y="1434"/>
                    </a:lnTo>
                    <a:lnTo>
                      <a:pt x="17664" y="1500"/>
                    </a:lnTo>
                    <a:lnTo>
                      <a:pt x="17760" y="1650"/>
                    </a:lnTo>
                    <a:lnTo>
                      <a:pt x="17868" y="1752"/>
                    </a:lnTo>
                    <a:lnTo>
                      <a:pt x="17970" y="1860"/>
                    </a:lnTo>
                    <a:lnTo>
                      <a:pt x="18090" y="1992"/>
                    </a:lnTo>
                    <a:lnTo>
                      <a:pt x="18162" y="2064"/>
                    </a:lnTo>
                    <a:lnTo>
                      <a:pt x="18204" y="2160"/>
                    </a:lnTo>
                    <a:lnTo>
                      <a:pt x="18264" y="2268"/>
                    </a:lnTo>
                    <a:lnTo>
                      <a:pt x="18324" y="2448"/>
                    </a:lnTo>
                    <a:lnTo>
                      <a:pt x="18408" y="2658"/>
                    </a:lnTo>
                    <a:lnTo>
                      <a:pt x="18498" y="2802"/>
                    </a:lnTo>
                    <a:lnTo>
                      <a:pt x="18630" y="2922"/>
                    </a:lnTo>
                    <a:lnTo>
                      <a:pt x="18822" y="3024"/>
                    </a:lnTo>
                    <a:lnTo>
                      <a:pt x="18942" y="3072"/>
                    </a:lnTo>
                    <a:lnTo>
                      <a:pt x="19038" y="3126"/>
                    </a:lnTo>
                    <a:lnTo>
                      <a:pt x="19122" y="3234"/>
                    </a:lnTo>
                    <a:lnTo>
                      <a:pt x="19206" y="3348"/>
                    </a:lnTo>
                    <a:lnTo>
                      <a:pt x="19284" y="3486"/>
                    </a:lnTo>
                    <a:lnTo>
                      <a:pt x="19284" y="3594"/>
                    </a:lnTo>
                    <a:lnTo>
                      <a:pt x="19206" y="3714"/>
                    </a:lnTo>
                    <a:lnTo>
                      <a:pt x="19152" y="3810"/>
                    </a:lnTo>
                    <a:lnTo>
                      <a:pt x="19062" y="3888"/>
                    </a:lnTo>
                    <a:lnTo>
                      <a:pt x="19008" y="3954"/>
                    </a:lnTo>
                    <a:lnTo>
                      <a:pt x="18930" y="4014"/>
                    </a:lnTo>
                    <a:lnTo>
                      <a:pt x="18840" y="4104"/>
                    </a:lnTo>
                    <a:lnTo>
                      <a:pt x="18774" y="4206"/>
                    </a:lnTo>
                    <a:lnTo>
                      <a:pt x="18744" y="4320"/>
                    </a:lnTo>
                    <a:lnTo>
                      <a:pt x="18756" y="4428"/>
                    </a:lnTo>
                    <a:lnTo>
                      <a:pt x="18822" y="4548"/>
                    </a:lnTo>
                    <a:lnTo>
                      <a:pt x="18948" y="4692"/>
                    </a:lnTo>
                    <a:lnTo>
                      <a:pt x="19146" y="4812"/>
                    </a:lnTo>
                    <a:lnTo>
                      <a:pt x="19212" y="4866"/>
                    </a:lnTo>
                    <a:lnTo>
                      <a:pt x="19260" y="4932"/>
                    </a:lnTo>
                    <a:lnTo>
                      <a:pt x="19320" y="5004"/>
                    </a:lnTo>
                    <a:lnTo>
                      <a:pt x="19356" y="5094"/>
                    </a:lnTo>
                    <a:lnTo>
                      <a:pt x="19374" y="5178"/>
                    </a:lnTo>
                    <a:lnTo>
                      <a:pt x="19398" y="5298"/>
                    </a:lnTo>
                    <a:lnTo>
                      <a:pt x="19422" y="5430"/>
                    </a:lnTo>
                    <a:lnTo>
                      <a:pt x="19464" y="5532"/>
                    </a:lnTo>
                    <a:lnTo>
                      <a:pt x="19536" y="5628"/>
                    </a:lnTo>
                    <a:lnTo>
                      <a:pt x="19764" y="5730"/>
                    </a:lnTo>
                    <a:lnTo>
                      <a:pt x="20178" y="5934"/>
                    </a:lnTo>
                    <a:lnTo>
                      <a:pt x="20322" y="6036"/>
                    </a:lnTo>
                    <a:lnTo>
                      <a:pt x="20382" y="6162"/>
                    </a:lnTo>
                    <a:lnTo>
                      <a:pt x="20334" y="6156"/>
                    </a:lnTo>
                    <a:lnTo>
                      <a:pt x="20136" y="5988"/>
                    </a:lnTo>
                    <a:lnTo>
                      <a:pt x="20058" y="5928"/>
                    </a:lnTo>
                    <a:lnTo>
                      <a:pt x="19950" y="5922"/>
                    </a:lnTo>
                    <a:lnTo>
                      <a:pt x="19824" y="5856"/>
                    </a:lnTo>
                    <a:lnTo>
                      <a:pt x="19758" y="5856"/>
                    </a:lnTo>
                    <a:lnTo>
                      <a:pt x="19740" y="5892"/>
                    </a:lnTo>
                    <a:lnTo>
                      <a:pt x="19836" y="5934"/>
                    </a:lnTo>
                    <a:lnTo>
                      <a:pt x="20130" y="6090"/>
                    </a:lnTo>
                    <a:lnTo>
                      <a:pt x="20382" y="6270"/>
                    </a:lnTo>
                    <a:lnTo>
                      <a:pt x="20550" y="6402"/>
                    </a:lnTo>
                    <a:lnTo>
                      <a:pt x="20724" y="6492"/>
                    </a:lnTo>
                    <a:lnTo>
                      <a:pt x="20880" y="6606"/>
                    </a:lnTo>
                    <a:lnTo>
                      <a:pt x="20988" y="6672"/>
                    </a:lnTo>
                    <a:lnTo>
                      <a:pt x="21138" y="6750"/>
                    </a:lnTo>
                    <a:lnTo>
                      <a:pt x="21258" y="6798"/>
                    </a:lnTo>
                    <a:lnTo>
                      <a:pt x="21396" y="6792"/>
                    </a:lnTo>
                    <a:lnTo>
                      <a:pt x="21534" y="6822"/>
                    </a:lnTo>
                    <a:lnTo>
                      <a:pt x="21756" y="6870"/>
                    </a:lnTo>
                    <a:lnTo>
                      <a:pt x="21930" y="6906"/>
                    </a:lnTo>
                    <a:lnTo>
                      <a:pt x="22212" y="7110"/>
                    </a:lnTo>
                    <a:lnTo>
                      <a:pt x="22314" y="7278"/>
                    </a:lnTo>
                    <a:lnTo>
                      <a:pt x="22398" y="7398"/>
                    </a:lnTo>
                    <a:lnTo>
                      <a:pt x="22548" y="7488"/>
                    </a:lnTo>
                    <a:lnTo>
                      <a:pt x="22722" y="7560"/>
                    </a:lnTo>
                    <a:lnTo>
                      <a:pt x="22716" y="7470"/>
                    </a:lnTo>
                    <a:lnTo>
                      <a:pt x="22620" y="7440"/>
                    </a:lnTo>
                    <a:lnTo>
                      <a:pt x="22536" y="7374"/>
                    </a:lnTo>
                    <a:lnTo>
                      <a:pt x="22392" y="7176"/>
                    </a:lnTo>
                    <a:lnTo>
                      <a:pt x="22272" y="7026"/>
                    </a:lnTo>
                    <a:lnTo>
                      <a:pt x="22140" y="6924"/>
                    </a:lnTo>
                    <a:lnTo>
                      <a:pt x="21924" y="6792"/>
                    </a:lnTo>
                    <a:lnTo>
                      <a:pt x="21822" y="6738"/>
                    </a:lnTo>
                    <a:lnTo>
                      <a:pt x="21726" y="6738"/>
                    </a:lnTo>
                    <a:lnTo>
                      <a:pt x="21528" y="6708"/>
                    </a:lnTo>
                    <a:lnTo>
                      <a:pt x="21330" y="6678"/>
                    </a:lnTo>
                    <a:lnTo>
                      <a:pt x="21072" y="6558"/>
                    </a:lnTo>
                    <a:lnTo>
                      <a:pt x="20814" y="6414"/>
                    </a:lnTo>
                    <a:lnTo>
                      <a:pt x="20640" y="6324"/>
                    </a:lnTo>
                    <a:lnTo>
                      <a:pt x="20526" y="6234"/>
                    </a:lnTo>
                    <a:lnTo>
                      <a:pt x="20484" y="6120"/>
                    </a:lnTo>
                    <a:lnTo>
                      <a:pt x="20418" y="5976"/>
                    </a:lnTo>
                    <a:lnTo>
                      <a:pt x="20334" y="5874"/>
                    </a:lnTo>
                    <a:lnTo>
                      <a:pt x="20184" y="5784"/>
                    </a:lnTo>
                    <a:lnTo>
                      <a:pt x="20022" y="5712"/>
                    </a:lnTo>
                    <a:lnTo>
                      <a:pt x="19842" y="5658"/>
                    </a:lnTo>
                    <a:lnTo>
                      <a:pt x="19704" y="5622"/>
                    </a:lnTo>
                    <a:lnTo>
                      <a:pt x="19614" y="5568"/>
                    </a:lnTo>
                    <a:lnTo>
                      <a:pt x="19536" y="5478"/>
                    </a:lnTo>
                    <a:lnTo>
                      <a:pt x="19518" y="5376"/>
                    </a:lnTo>
                    <a:lnTo>
                      <a:pt x="19506" y="5286"/>
                    </a:lnTo>
                    <a:lnTo>
                      <a:pt x="19488" y="5082"/>
                    </a:lnTo>
                    <a:lnTo>
                      <a:pt x="19434" y="4962"/>
                    </a:lnTo>
                    <a:lnTo>
                      <a:pt x="19344" y="4836"/>
                    </a:lnTo>
                    <a:lnTo>
                      <a:pt x="19254" y="4746"/>
                    </a:lnTo>
                    <a:lnTo>
                      <a:pt x="19152" y="4686"/>
                    </a:lnTo>
                    <a:lnTo>
                      <a:pt x="19050" y="4626"/>
                    </a:lnTo>
                    <a:lnTo>
                      <a:pt x="18930" y="4542"/>
                    </a:lnTo>
                    <a:lnTo>
                      <a:pt x="18840" y="4434"/>
                    </a:lnTo>
                    <a:lnTo>
                      <a:pt x="18834" y="4332"/>
                    </a:lnTo>
                    <a:lnTo>
                      <a:pt x="18870" y="4242"/>
                    </a:lnTo>
                    <a:lnTo>
                      <a:pt x="18996" y="4098"/>
                    </a:lnTo>
                    <a:lnTo>
                      <a:pt x="19206" y="3912"/>
                    </a:lnTo>
                    <a:lnTo>
                      <a:pt x="19296" y="3792"/>
                    </a:lnTo>
                    <a:lnTo>
                      <a:pt x="19392" y="3594"/>
                    </a:lnTo>
                    <a:lnTo>
                      <a:pt x="19428" y="3504"/>
                    </a:lnTo>
                    <a:lnTo>
                      <a:pt x="19422" y="3438"/>
                    </a:lnTo>
                    <a:lnTo>
                      <a:pt x="19320" y="3288"/>
                    </a:lnTo>
                    <a:lnTo>
                      <a:pt x="19260" y="3228"/>
                    </a:lnTo>
                    <a:lnTo>
                      <a:pt x="19194" y="3120"/>
                    </a:lnTo>
                    <a:lnTo>
                      <a:pt x="19116" y="3042"/>
                    </a:lnTo>
                    <a:lnTo>
                      <a:pt x="19002" y="2982"/>
                    </a:lnTo>
                    <a:lnTo>
                      <a:pt x="18876" y="2928"/>
                    </a:lnTo>
                    <a:lnTo>
                      <a:pt x="18738" y="2880"/>
                    </a:lnTo>
                    <a:lnTo>
                      <a:pt x="18642" y="2808"/>
                    </a:lnTo>
                    <a:lnTo>
                      <a:pt x="18534" y="2676"/>
                    </a:lnTo>
                    <a:lnTo>
                      <a:pt x="18474" y="2520"/>
                    </a:lnTo>
                    <a:lnTo>
                      <a:pt x="18438" y="2394"/>
                    </a:lnTo>
                    <a:lnTo>
                      <a:pt x="18402" y="2280"/>
                    </a:lnTo>
                    <a:lnTo>
                      <a:pt x="18324" y="2124"/>
                    </a:lnTo>
                    <a:lnTo>
                      <a:pt x="18180" y="1926"/>
                    </a:lnTo>
                    <a:lnTo>
                      <a:pt x="18114" y="1806"/>
                    </a:lnTo>
                    <a:lnTo>
                      <a:pt x="18042" y="1764"/>
                    </a:lnTo>
                    <a:lnTo>
                      <a:pt x="17952" y="1644"/>
                    </a:lnTo>
                    <a:lnTo>
                      <a:pt x="17748" y="1458"/>
                    </a:lnTo>
                    <a:lnTo>
                      <a:pt x="17700" y="1386"/>
                    </a:lnTo>
                    <a:lnTo>
                      <a:pt x="17598" y="1146"/>
                    </a:lnTo>
                    <a:lnTo>
                      <a:pt x="17508" y="1008"/>
                    </a:lnTo>
                    <a:lnTo>
                      <a:pt x="17166" y="558"/>
                    </a:lnTo>
                    <a:lnTo>
                      <a:pt x="16926" y="114"/>
                    </a:lnTo>
                    <a:lnTo>
                      <a:pt x="16890" y="30"/>
                    </a:lnTo>
                    <a:lnTo>
                      <a:pt x="16770" y="0"/>
                    </a:lnTo>
                    <a:lnTo>
                      <a:pt x="16638" y="6"/>
                    </a:lnTo>
                    <a:lnTo>
                      <a:pt x="16506" y="48"/>
                    </a:lnTo>
                    <a:lnTo>
                      <a:pt x="16410" y="138"/>
                    </a:lnTo>
                    <a:lnTo>
                      <a:pt x="16314" y="294"/>
                    </a:lnTo>
                    <a:lnTo>
                      <a:pt x="16236" y="432"/>
                    </a:lnTo>
                    <a:lnTo>
                      <a:pt x="16140" y="588"/>
                    </a:lnTo>
                    <a:lnTo>
                      <a:pt x="16050" y="726"/>
                    </a:lnTo>
                    <a:lnTo>
                      <a:pt x="15972" y="1032"/>
                    </a:lnTo>
                    <a:lnTo>
                      <a:pt x="15876" y="1248"/>
                    </a:lnTo>
                    <a:lnTo>
                      <a:pt x="15780" y="1374"/>
                    </a:lnTo>
                    <a:lnTo>
                      <a:pt x="15690" y="1404"/>
                    </a:lnTo>
                    <a:lnTo>
                      <a:pt x="15606" y="1398"/>
                    </a:lnTo>
                    <a:lnTo>
                      <a:pt x="15498" y="1344"/>
                    </a:lnTo>
                    <a:lnTo>
                      <a:pt x="15354" y="1296"/>
                    </a:lnTo>
                    <a:lnTo>
                      <a:pt x="15108" y="1140"/>
                    </a:lnTo>
                    <a:lnTo>
                      <a:pt x="14994" y="1110"/>
                    </a:lnTo>
                    <a:lnTo>
                      <a:pt x="14844" y="1056"/>
                    </a:lnTo>
                    <a:lnTo>
                      <a:pt x="14748" y="1044"/>
                    </a:lnTo>
                    <a:lnTo>
                      <a:pt x="14568" y="1044"/>
                    </a:lnTo>
                    <a:lnTo>
                      <a:pt x="14412" y="1038"/>
                    </a:lnTo>
                    <a:lnTo>
                      <a:pt x="14172" y="1032"/>
                    </a:lnTo>
                    <a:lnTo>
                      <a:pt x="14016" y="1074"/>
                    </a:lnTo>
                    <a:lnTo>
                      <a:pt x="13896" y="1152"/>
                    </a:lnTo>
                    <a:lnTo>
                      <a:pt x="13608" y="1374"/>
                    </a:lnTo>
                    <a:lnTo>
                      <a:pt x="13488" y="1506"/>
                    </a:lnTo>
                    <a:lnTo>
                      <a:pt x="13440" y="1608"/>
                    </a:lnTo>
                    <a:lnTo>
                      <a:pt x="13368" y="1668"/>
                    </a:lnTo>
                    <a:lnTo>
                      <a:pt x="13266" y="1836"/>
                    </a:lnTo>
                    <a:lnTo>
                      <a:pt x="13116" y="2166"/>
                    </a:lnTo>
                    <a:lnTo>
                      <a:pt x="13110" y="2346"/>
                    </a:lnTo>
                    <a:lnTo>
                      <a:pt x="13212" y="2490"/>
                    </a:lnTo>
                    <a:lnTo>
                      <a:pt x="13434" y="2670"/>
                    </a:lnTo>
                    <a:lnTo>
                      <a:pt x="13530" y="2790"/>
                    </a:lnTo>
                    <a:lnTo>
                      <a:pt x="13626" y="2976"/>
                    </a:lnTo>
                    <a:lnTo>
                      <a:pt x="13668" y="3174"/>
                    </a:lnTo>
                    <a:lnTo>
                      <a:pt x="13662" y="3312"/>
                    </a:lnTo>
                    <a:lnTo>
                      <a:pt x="13602" y="3426"/>
                    </a:lnTo>
                    <a:lnTo>
                      <a:pt x="13464" y="3534"/>
                    </a:lnTo>
                    <a:lnTo>
                      <a:pt x="13326" y="3558"/>
                    </a:lnTo>
                    <a:lnTo>
                      <a:pt x="13158" y="3456"/>
                    </a:lnTo>
                    <a:lnTo>
                      <a:pt x="13038" y="3390"/>
                    </a:lnTo>
                    <a:lnTo>
                      <a:pt x="12918" y="3372"/>
                    </a:lnTo>
                    <a:lnTo>
                      <a:pt x="12792" y="3414"/>
                    </a:lnTo>
                    <a:lnTo>
                      <a:pt x="12672" y="3474"/>
                    </a:lnTo>
                    <a:lnTo>
                      <a:pt x="12582" y="3570"/>
                    </a:lnTo>
                    <a:lnTo>
                      <a:pt x="12462" y="3804"/>
                    </a:lnTo>
                    <a:lnTo>
                      <a:pt x="12372" y="3930"/>
                    </a:lnTo>
                    <a:lnTo>
                      <a:pt x="12192" y="4224"/>
                    </a:lnTo>
                    <a:lnTo>
                      <a:pt x="12114" y="4320"/>
                    </a:lnTo>
                    <a:lnTo>
                      <a:pt x="11958" y="4398"/>
                    </a:lnTo>
                    <a:lnTo>
                      <a:pt x="11832" y="4506"/>
                    </a:lnTo>
                    <a:lnTo>
                      <a:pt x="11652" y="4656"/>
                    </a:lnTo>
                    <a:lnTo>
                      <a:pt x="11544" y="4776"/>
                    </a:lnTo>
                    <a:lnTo>
                      <a:pt x="11448" y="4950"/>
                    </a:lnTo>
                    <a:lnTo>
                      <a:pt x="11352" y="5034"/>
                    </a:lnTo>
                    <a:lnTo>
                      <a:pt x="11244" y="5082"/>
                    </a:lnTo>
                    <a:lnTo>
                      <a:pt x="11106" y="5112"/>
                    </a:lnTo>
                    <a:lnTo>
                      <a:pt x="11028" y="5154"/>
                    </a:lnTo>
                    <a:lnTo>
                      <a:pt x="10980" y="5220"/>
                    </a:lnTo>
                    <a:lnTo>
                      <a:pt x="10938" y="5316"/>
                    </a:lnTo>
                    <a:lnTo>
                      <a:pt x="10944" y="5454"/>
                    </a:lnTo>
                    <a:lnTo>
                      <a:pt x="10992" y="5670"/>
                    </a:lnTo>
                    <a:lnTo>
                      <a:pt x="11010" y="5796"/>
                    </a:lnTo>
                    <a:lnTo>
                      <a:pt x="10986" y="5892"/>
                    </a:lnTo>
                    <a:lnTo>
                      <a:pt x="10896" y="5982"/>
                    </a:lnTo>
                    <a:lnTo>
                      <a:pt x="10770" y="6120"/>
                    </a:lnTo>
                    <a:lnTo>
                      <a:pt x="10668" y="6240"/>
                    </a:lnTo>
                    <a:lnTo>
                      <a:pt x="10608" y="6366"/>
                    </a:lnTo>
                    <a:lnTo>
                      <a:pt x="10560" y="6480"/>
                    </a:lnTo>
                    <a:lnTo>
                      <a:pt x="10530" y="6612"/>
                    </a:lnTo>
                    <a:lnTo>
                      <a:pt x="10530" y="6774"/>
                    </a:lnTo>
                    <a:lnTo>
                      <a:pt x="10494" y="6858"/>
                    </a:lnTo>
                    <a:lnTo>
                      <a:pt x="10422" y="6912"/>
                    </a:lnTo>
                    <a:lnTo>
                      <a:pt x="10332" y="6924"/>
                    </a:lnTo>
                    <a:lnTo>
                      <a:pt x="10260" y="6870"/>
                    </a:lnTo>
                    <a:lnTo>
                      <a:pt x="10188" y="6762"/>
                    </a:lnTo>
                    <a:lnTo>
                      <a:pt x="10146" y="6684"/>
                    </a:lnTo>
                    <a:lnTo>
                      <a:pt x="10032" y="6582"/>
                    </a:lnTo>
                    <a:lnTo>
                      <a:pt x="9900" y="6522"/>
                    </a:lnTo>
                    <a:lnTo>
                      <a:pt x="9768" y="6510"/>
                    </a:lnTo>
                    <a:lnTo>
                      <a:pt x="9660" y="6540"/>
                    </a:lnTo>
                    <a:lnTo>
                      <a:pt x="9516" y="6702"/>
                    </a:lnTo>
                    <a:lnTo>
                      <a:pt x="9414" y="6870"/>
                    </a:lnTo>
                    <a:lnTo>
                      <a:pt x="9342" y="7014"/>
                    </a:lnTo>
                    <a:lnTo>
                      <a:pt x="9276" y="7056"/>
                    </a:lnTo>
                    <a:lnTo>
                      <a:pt x="9204" y="7044"/>
                    </a:lnTo>
                    <a:lnTo>
                      <a:pt x="9072" y="6918"/>
                    </a:lnTo>
                    <a:lnTo>
                      <a:pt x="8946" y="6780"/>
                    </a:lnTo>
                    <a:lnTo>
                      <a:pt x="8808" y="6708"/>
                    </a:lnTo>
                    <a:lnTo>
                      <a:pt x="8682" y="6702"/>
                    </a:lnTo>
                    <a:lnTo>
                      <a:pt x="8550" y="6738"/>
                    </a:lnTo>
                    <a:lnTo>
                      <a:pt x="8358" y="6810"/>
                    </a:lnTo>
                    <a:lnTo>
                      <a:pt x="8142" y="6882"/>
                    </a:lnTo>
                    <a:lnTo>
                      <a:pt x="7980" y="6984"/>
                    </a:lnTo>
                    <a:lnTo>
                      <a:pt x="7794" y="7104"/>
                    </a:lnTo>
                    <a:lnTo>
                      <a:pt x="7686" y="7176"/>
                    </a:lnTo>
                    <a:lnTo>
                      <a:pt x="7584" y="7182"/>
                    </a:lnTo>
                    <a:lnTo>
                      <a:pt x="7536" y="7236"/>
                    </a:lnTo>
                    <a:lnTo>
                      <a:pt x="7440" y="7308"/>
                    </a:lnTo>
                    <a:lnTo>
                      <a:pt x="7374" y="7350"/>
                    </a:lnTo>
                    <a:lnTo>
                      <a:pt x="7266" y="7392"/>
                    </a:lnTo>
                    <a:lnTo>
                      <a:pt x="6906" y="7638"/>
                    </a:lnTo>
                    <a:lnTo>
                      <a:pt x="6822" y="7758"/>
                    </a:lnTo>
                    <a:lnTo>
                      <a:pt x="6732" y="7788"/>
                    </a:lnTo>
                    <a:lnTo>
                      <a:pt x="6648" y="7848"/>
                    </a:lnTo>
                    <a:lnTo>
                      <a:pt x="6576" y="7944"/>
                    </a:lnTo>
                    <a:lnTo>
                      <a:pt x="6462" y="8112"/>
                    </a:lnTo>
                    <a:lnTo>
                      <a:pt x="6432" y="8226"/>
                    </a:lnTo>
                    <a:lnTo>
                      <a:pt x="6402" y="8316"/>
                    </a:lnTo>
                    <a:lnTo>
                      <a:pt x="6444" y="8376"/>
                    </a:lnTo>
                    <a:lnTo>
                      <a:pt x="6522" y="8412"/>
                    </a:lnTo>
                    <a:lnTo>
                      <a:pt x="6726" y="8418"/>
                    </a:lnTo>
                    <a:lnTo>
                      <a:pt x="6852" y="8454"/>
                    </a:lnTo>
                    <a:lnTo>
                      <a:pt x="6984" y="8526"/>
                    </a:lnTo>
                    <a:lnTo>
                      <a:pt x="7170" y="8736"/>
                    </a:lnTo>
                    <a:lnTo>
                      <a:pt x="7254" y="8862"/>
                    </a:lnTo>
                    <a:lnTo>
                      <a:pt x="7308" y="8982"/>
                    </a:lnTo>
                    <a:lnTo>
                      <a:pt x="7320" y="9066"/>
                    </a:lnTo>
                    <a:lnTo>
                      <a:pt x="7296" y="9168"/>
                    </a:lnTo>
                    <a:lnTo>
                      <a:pt x="7206" y="9252"/>
                    </a:lnTo>
                    <a:lnTo>
                      <a:pt x="7068" y="9234"/>
                    </a:lnTo>
                    <a:lnTo>
                      <a:pt x="6954" y="9210"/>
                    </a:lnTo>
                    <a:lnTo>
                      <a:pt x="6768" y="9120"/>
                    </a:lnTo>
                    <a:lnTo>
                      <a:pt x="6624" y="9090"/>
                    </a:lnTo>
                    <a:lnTo>
                      <a:pt x="6474" y="9048"/>
                    </a:lnTo>
                    <a:lnTo>
                      <a:pt x="6408" y="9030"/>
                    </a:lnTo>
                    <a:lnTo>
                      <a:pt x="6294" y="9060"/>
                    </a:lnTo>
                    <a:lnTo>
                      <a:pt x="6204" y="9108"/>
                    </a:lnTo>
                    <a:lnTo>
                      <a:pt x="6162" y="9198"/>
                    </a:lnTo>
                    <a:lnTo>
                      <a:pt x="6162" y="9288"/>
                    </a:lnTo>
                    <a:lnTo>
                      <a:pt x="6180" y="9360"/>
                    </a:lnTo>
                    <a:lnTo>
                      <a:pt x="6180" y="9402"/>
                    </a:lnTo>
                    <a:lnTo>
                      <a:pt x="6282" y="9486"/>
                    </a:lnTo>
                    <a:lnTo>
                      <a:pt x="6444" y="9540"/>
                    </a:lnTo>
                    <a:lnTo>
                      <a:pt x="6582" y="9522"/>
                    </a:lnTo>
                    <a:lnTo>
                      <a:pt x="6678" y="9528"/>
                    </a:lnTo>
                    <a:lnTo>
                      <a:pt x="6738" y="9588"/>
                    </a:lnTo>
                    <a:lnTo>
                      <a:pt x="6756" y="9672"/>
                    </a:lnTo>
                    <a:lnTo>
                      <a:pt x="6750" y="9810"/>
                    </a:lnTo>
                    <a:lnTo>
                      <a:pt x="6690" y="9918"/>
                    </a:lnTo>
                    <a:lnTo>
                      <a:pt x="6588" y="9990"/>
                    </a:lnTo>
                    <a:lnTo>
                      <a:pt x="6480" y="10092"/>
                    </a:lnTo>
                    <a:lnTo>
                      <a:pt x="6396" y="10152"/>
                    </a:lnTo>
                    <a:lnTo>
                      <a:pt x="6354" y="10218"/>
                    </a:lnTo>
                    <a:lnTo>
                      <a:pt x="6372" y="10308"/>
                    </a:lnTo>
                    <a:lnTo>
                      <a:pt x="6414" y="10392"/>
                    </a:lnTo>
                    <a:lnTo>
                      <a:pt x="6510" y="10434"/>
                    </a:lnTo>
                    <a:lnTo>
                      <a:pt x="6624" y="10458"/>
                    </a:lnTo>
                    <a:lnTo>
                      <a:pt x="6720" y="10434"/>
                    </a:lnTo>
                    <a:lnTo>
                      <a:pt x="6888" y="10362"/>
                    </a:lnTo>
                    <a:lnTo>
                      <a:pt x="7002" y="10266"/>
                    </a:lnTo>
                    <a:lnTo>
                      <a:pt x="7092" y="10212"/>
                    </a:lnTo>
                    <a:lnTo>
                      <a:pt x="7194" y="10158"/>
                    </a:lnTo>
                    <a:lnTo>
                      <a:pt x="7266" y="10164"/>
                    </a:lnTo>
                    <a:lnTo>
                      <a:pt x="7326" y="10224"/>
                    </a:lnTo>
                    <a:lnTo>
                      <a:pt x="7362" y="10308"/>
                    </a:lnTo>
                    <a:lnTo>
                      <a:pt x="7332" y="10416"/>
                    </a:lnTo>
                    <a:lnTo>
                      <a:pt x="7248" y="10530"/>
                    </a:lnTo>
                    <a:lnTo>
                      <a:pt x="7182" y="10644"/>
                    </a:lnTo>
                    <a:lnTo>
                      <a:pt x="7152" y="10758"/>
                    </a:lnTo>
                    <a:lnTo>
                      <a:pt x="7158" y="10896"/>
                    </a:lnTo>
                    <a:lnTo>
                      <a:pt x="7170" y="11046"/>
                    </a:lnTo>
                    <a:lnTo>
                      <a:pt x="7170" y="11154"/>
                    </a:lnTo>
                    <a:lnTo>
                      <a:pt x="7110" y="11322"/>
                    </a:lnTo>
                    <a:lnTo>
                      <a:pt x="7044" y="11382"/>
                    </a:lnTo>
                    <a:lnTo>
                      <a:pt x="6894" y="11442"/>
                    </a:lnTo>
                    <a:lnTo>
                      <a:pt x="6750" y="11496"/>
                    </a:lnTo>
                    <a:lnTo>
                      <a:pt x="6594" y="11514"/>
                    </a:lnTo>
                    <a:lnTo>
                      <a:pt x="6498" y="11550"/>
                    </a:lnTo>
                    <a:lnTo>
                      <a:pt x="6440" y="11612"/>
                    </a:lnTo>
                    <a:lnTo>
                      <a:pt x="6372" y="11742"/>
                    </a:lnTo>
                    <a:lnTo>
                      <a:pt x="6330" y="11880"/>
                    </a:lnTo>
                    <a:lnTo>
                      <a:pt x="6336" y="12018"/>
                    </a:lnTo>
                    <a:lnTo>
                      <a:pt x="6420" y="12138"/>
                    </a:lnTo>
                    <a:lnTo>
                      <a:pt x="6516" y="12222"/>
                    </a:lnTo>
                    <a:lnTo>
                      <a:pt x="6642" y="12288"/>
                    </a:lnTo>
                    <a:lnTo>
                      <a:pt x="6810" y="12288"/>
                    </a:lnTo>
                    <a:lnTo>
                      <a:pt x="6924" y="12216"/>
                    </a:lnTo>
                    <a:lnTo>
                      <a:pt x="7014" y="12126"/>
                    </a:lnTo>
                    <a:lnTo>
                      <a:pt x="7074" y="12012"/>
                    </a:lnTo>
                    <a:lnTo>
                      <a:pt x="7104" y="11952"/>
                    </a:lnTo>
                    <a:lnTo>
                      <a:pt x="7110" y="11856"/>
                    </a:lnTo>
                    <a:lnTo>
                      <a:pt x="7170" y="11760"/>
                    </a:lnTo>
                    <a:lnTo>
                      <a:pt x="7272" y="11706"/>
                    </a:lnTo>
                    <a:lnTo>
                      <a:pt x="7404" y="11700"/>
                    </a:lnTo>
                    <a:lnTo>
                      <a:pt x="7530" y="11766"/>
                    </a:lnTo>
                    <a:lnTo>
                      <a:pt x="7650" y="11880"/>
                    </a:lnTo>
                    <a:lnTo>
                      <a:pt x="7806" y="12132"/>
                    </a:lnTo>
                    <a:lnTo>
                      <a:pt x="7878" y="12258"/>
                    </a:lnTo>
                    <a:lnTo>
                      <a:pt x="7902" y="12408"/>
                    </a:lnTo>
                    <a:lnTo>
                      <a:pt x="7860" y="12678"/>
                    </a:lnTo>
                    <a:lnTo>
                      <a:pt x="7710" y="12912"/>
                    </a:lnTo>
                    <a:lnTo>
                      <a:pt x="7488" y="13092"/>
                    </a:lnTo>
                    <a:lnTo>
                      <a:pt x="7188" y="13314"/>
                    </a:lnTo>
                    <a:lnTo>
                      <a:pt x="7068" y="13350"/>
                    </a:lnTo>
                    <a:lnTo>
                      <a:pt x="6942" y="13350"/>
                    </a:lnTo>
                    <a:lnTo>
                      <a:pt x="6816" y="13296"/>
                    </a:lnTo>
                    <a:lnTo>
                      <a:pt x="6660" y="13200"/>
                    </a:lnTo>
                    <a:lnTo>
                      <a:pt x="6528" y="13188"/>
                    </a:lnTo>
                    <a:lnTo>
                      <a:pt x="6450" y="13170"/>
                    </a:lnTo>
                    <a:lnTo>
                      <a:pt x="6390" y="13110"/>
                    </a:lnTo>
                    <a:lnTo>
                      <a:pt x="6384" y="12972"/>
                    </a:lnTo>
                    <a:lnTo>
                      <a:pt x="6390" y="12864"/>
                    </a:lnTo>
                    <a:lnTo>
                      <a:pt x="6342" y="12798"/>
                    </a:lnTo>
                    <a:lnTo>
                      <a:pt x="6240" y="12726"/>
                    </a:lnTo>
                    <a:lnTo>
                      <a:pt x="6168" y="12750"/>
                    </a:lnTo>
                    <a:lnTo>
                      <a:pt x="6090" y="12804"/>
                    </a:lnTo>
                    <a:lnTo>
                      <a:pt x="6024" y="12960"/>
                    </a:lnTo>
                    <a:lnTo>
                      <a:pt x="6006" y="13116"/>
                    </a:lnTo>
                    <a:lnTo>
                      <a:pt x="5964" y="13302"/>
                    </a:lnTo>
                    <a:lnTo>
                      <a:pt x="5970" y="13524"/>
                    </a:lnTo>
                    <a:lnTo>
                      <a:pt x="6000" y="13710"/>
                    </a:lnTo>
                    <a:lnTo>
                      <a:pt x="6012" y="13956"/>
                    </a:lnTo>
                    <a:lnTo>
                      <a:pt x="6054" y="14064"/>
                    </a:lnTo>
                    <a:lnTo>
                      <a:pt x="6132" y="14154"/>
                    </a:lnTo>
                    <a:lnTo>
                      <a:pt x="6276" y="14226"/>
                    </a:lnTo>
                    <a:lnTo>
                      <a:pt x="6366" y="14286"/>
                    </a:lnTo>
                    <a:lnTo>
                      <a:pt x="6450" y="14388"/>
                    </a:lnTo>
                    <a:lnTo>
                      <a:pt x="6486" y="14484"/>
                    </a:lnTo>
                    <a:lnTo>
                      <a:pt x="6516" y="14664"/>
                    </a:lnTo>
                    <a:lnTo>
                      <a:pt x="6498" y="14766"/>
                    </a:lnTo>
                    <a:lnTo>
                      <a:pt x="6444" y="14832"/>
                    </a:lnTo>
                    <a:lnTo>
                      <a:pt x="6354" y="14916"/>
                    </a:lnTo>
                    <a:lnTo>
                      <a:pt x="6246" y="14970"/>
                    </a:lnTo>
                    <a:lnTo>
                      <a:pt x="6174" y="15030"/>
                    </a:lnTo>
                    <a:lnTo>
                      <a:pt x="6096" y="15156"/>
                    </a:lnTo>
                    <a:lnTo>
                      <a:pt x="6072" y="15258"/>
                    </a:lnTo>
                    <a:lnTo>
                      <a:pt x="6066" y="15378"/>
                    </a:lnTo>
                    <a:lnTo>
                      <a:pt x="6060" y="15456"/>
                    </a:lnTo>
                    <a:lnTo>
                      <a:pt x="6024" y="15522"/>
                    </a:lnTo>
                    <a:lnTo>
                      <a:pt x="5946" y="15552"/>
                    </a:lnTo>
                    <a:lnTo>
                      <a:pt x="5880" y="15552"/>
                    </a:lnTo>
                    <a:lnTo>
                      <a:pt x="5814" y="15516"/>
                    </a:lnTo>
                    <a:lnTo>
                      <a:pt x="5778" y="15408"/>
                    </a:lnTo>
                    <a:lnTo>
                      <a:pt x="5748" y="15318"/>
                    </a:lnTo>
                    <a:lnTo>
                      <a:pt x="5706" y="15174"/>
                    </a:lnTo>
                    <a:lnTo>
                      <a:pt x="5658" y="15054"/>
                    </a:lnTo>
                    <a:lnTo>
                      <a:pt x="5580" y="14910"/>
                    </a:lnTo>
                    <a:lnTo>
                      <a:pt x="5490" y="14790"/>
                    </a:lnTo>
                    <a:lnTo>
                      <a:pt x="5388" y="14730"/>
                    </a:lnTo>
                    <a:lnTo>
                      <a:pt x="5274" y="14694"/>
                    </a:lnTo>
                    <a:lnTo>
                      <a:pt x="5148" y="14682"/>
                    </a:lnTo>
                    <a:lnTo>
                      <a:pt x="5028" y="14712"/>
                    </a:lnTo>
                    <a:lnTo>
                      <a:pt x="4908" y="14790"/>
                    </a:lnTo>
                    <a:lnTo>
                      <a:pt x="4794" y="14880"/>
                    </a:lnTo>
                    <a:lnTo>
                      <a:pt x="4728" y="15024"/>
                    </a:lnTo>
                    <a:lnTo>
                      <a:pt x="4674" y="15162"/>
                    </a:lnTo>
                    <a:lnTo>
                      <a:pt x="4608" y="15312"/>
                    </a:lnTo>
                    <a:lnTo>
                      <a:pt x="4536" y="15414"/>
                    </a:lnTo>
                    <a:lnTo>
                      <a:pt x="4446" y="15444"/>
                    </a:lnTo>
                    <a:lnTo>
                      <a:pt x="4248" y="15522"/>
                    </a:lnTo>
                    <a:lnTo>
                      <a:pt x="4074" y="15558"/>
                    </a:lnTo>
                    <a:lnTo>
                      <a:pt x="3906" y="15564"/>
                    </a:lnTo>
                    <a:lnTo>
                      <a:pt x="3492" y="15474"/>
                    </a:lnTo>
                    <a:lnTo>
                      <a:pt x="3252" y="15438"/>
                    </a:lnTo>
                    <a:lnTo>
                      <a:pt x="3108" y="15444"/>
                    </a:lnTo>
                    <a:lnTo>
                      <a:pt x="2958" y="15474"/>
                    </a:lnTo>
                    <a:lnTo>
                      <a:pt x="2730" y="15504"/>
                    </a:lnTo>
                    <a:lnTo>
                      <a:pt x="2604" y="15498"/>
                    </a:lnTo>
                    <a:lnTo>
                      <a:pt x="2544" y="15462"/>
                    </a:lnTo>
                    <a:lnTo>
                      <a:pt x="2478" y="15360"/>
                    </a:lnTo>
                    <a:lnTo>
                      <a:pt x="2376" y="15264"/>
                    </a:lnTo>
                    <a:lnTo>
                      <a:pt x="2208" y="15156"/>
                    </a:lnTo>
                    <a:lnTo>
                      <a:pt x="2088" y="15078"/>
                    </a:lnTo>
                    <a:lnTo>
                      <a:pt x="1992" y="15036"/>
                    </a:lnTo>
                    <a:lnTo>
                      <a:pt x="1848" y="14976"/>
                    </a:lnTo>
                    <a:lnTo>
                      <a:pt x="1698" y="14958"/>
                    </a:lnTo>
                    <a:lnTo>
                      <a:pt x="1458" y="14970"/>
                    </a:lnTo>
                    <a:lnTo>
                      <a:pt x="1302" y="15000"/>
                    </a:lnTo>
                    <a:lnTo>
                      <a:pt x="1146" y="15036"/>
                    </a:lnTo>
                    <a:lnTo>
                      <a:pt x="930" y="15096"/>
                    </a:lnTo>
                    <a:lnTo>
                      <a:pt x="702" y="15126"/>
                    </a:lnTo>
                    <a:lnTo>
                      <a:pt x="468" y="15168"/>
                    </a:lnTo>
                    <a:lnTo>
                      <a:pt x="420" y="15234"/>
                    </a:lnTo>
                    <a:lnTo>
                      <a:pt x="312" y="15354"/>
                    </a:lnTo>
                    <a:lnTo>
                      <a:pt x="228" y="15432"/>
                    </a:lnTo>
                    <a:lnTo>
                      <a:pt x="138" y="15426"/>
                    </a:lnTo>
                    <a:lnTo>
                      <a:pt x="30" y="15546"/>
                    </a:lnTo>
                    <a:lnTo>
                      <a:pt x="0" y="15642"/>
                    </a:lnTo>
                    <a:lnTo>
                      <a:pt x="6" y="15726"/>
                    </a:lnTo>
                    <a:lnTo>
                      <a:pt x="66" y="15792"/>
                    </a:lnTo>
                    <a:lnTo>
                      <a:pt x="272" y="15904"/>
                    </a:lnTo>
                    <a:lnTo>
                      <a:pt x="352" y="15952"/>
                    </a:lnTo>
                    <a:lnTo>
                      <a:pt x="424" y="16028"/>
                    </a:lnTo>
                    <a:lnTo>
                      <a:pt x="472" y="16120"/>
                    </a:lnTo>
                    <a:lnTo>
                      <a:pt x="516" y="16204"/>
                    </a:lnTo>
                    <a:lnTo>
                      <a:pt x="528" y="16288"/>
                    </a:lnTo>
                    <a:lnTo>
                      <a:pt x="588" y="16292"/>
                    </a:lnTo>
                    <a:lnTo>
                      <a:pt x="576" y="16200"/>
                    </a:lnTo>
                    <a:lnTo>
                      <a:pt x="520" y="16076"/>
                    </a:lnTo>
                    <a:lnTo>
                      <a:pt x="484" y="15976"/>
                    </a:lnTo>
                    <a:lnTo>
                      <a:pt x="452" y="15900"/>
                    </a:lnTo>
                    <a:lnTo>
                      <a:pt x="416" y="15864"/>
                    </a:lnTo>
                    <a:lnTo>
                      <a:pt x="340" y="15840"/>
                    </a:lnTo>
                    <a:lnTo>
                      <a:pt x="224" y="15748"/>
                    </a:lnTo>
                    <a:lnTo>
                      <a:pt x="128" y="15708"/>
                    </a:lnTo>
                    <a:lnTo>
                      <a:pt x="56" y="15636"/>
                    </a:lnTo>
                    <a:lnTo>
                      <a:pt x="80" y="15580"/>
                    </a:lnTo>
                    <a:lnTo>
                      <a:pt x="192" y="15508"/>
                    </a:lnTo>
                    <a:lnTo>
                      <a:pt x="344" y="15452"/>
                    </a:lnTo>
                    <a:lnTo>
                      <a:pt x="456" y="15348"/>
                    </a:lnTo>
                    <a:lnTo>
                      <a:pt x="544" y="15252"/>
                    </a:lnTo>
                    <a:lnTo>
                      <a:pt x="624" y="15228"/>
                    </a:lnTo>
                    <a:lnTo>
                      <a:pt x="712" y="15212"/>
                    </a:lnTo>
                    <a:lnTo>
                      <a:pt x="824" y="15204"/>
                    </a:lnTo>
                    <a:lnTo>
                      <a:pt x="992" y="15188"/>
                    </a:lnTo>
                    <a:lnTo>
                      <a:pt x="1168" y="15140"/>
                    </a:lnTo>
                    <a:lnTo>
                      <a:pt x="1352" y="15084"/>
                    </a:lnTo>
                    <a:lnTo>
                      <a:pt x="1520" y="15044"/>
                    </a:lnTo>
                    <a:lnTo>
                      <a:pt x="1664" y="15060"/>
                    </a:lnTo>
                    <a:lnTo>
                      <a:pt x="1800" y="15076"/>
                    </a:lnTo>
                    <a:lnTo>
                      <a:pt x="1904" y="15124"/>
                    </a:lnTo>
                    <a:lnTo>
                      <a:pt x="2000" y="15172"/>
                    </a:lnTo>
                    <a:lnTo>
                      <a:pt x="2192" y="15284"/>
                    </a:lnTo>
                    <a:lnTo>
                      <a:pt x="2320" y="15404"/>
                    </a:lnTo>
                    <a:lnTo>
                      <a:pt x="2416" y="15500"/>
                    </a:lnTo>
                    <a:lnTo>
                      <a:pt x="2552" y="15572"/>
                    </a:lnTo>
                    <a:lnTo>
                      <a:pt x="2768" y="15604"/>
                    </a:lnTo>
                    <a:lnTo>
                      <a:pt x="2968" y="15556"/>
                    </a:lnTo>
                    <a:lnTo>
                      <a:pt x="3072" y="15540"/>
                    </a:lnTo>
                    <a:lnTo>
                      <a:pt x="3216" y="15532"/>
                    </a:lnTo>
                    <a:lnTo>
                      <a:pt x="3344" y="15556"/>
                    </a:lnTo>
                    <a:lnTo>
                      <a:pt x="3488" y="15596"/>
                    </a:lnTo>
                    <a:lnTo>
                      <a:pt x="3608" y="15628"/>
                    </a:lnTo>
                    <a:lnTo>
                      <a:pt x="3744" y="15660"/>
                    </a:lnTo>
                    <a:lnTo>
                      <a:pt x="3896" y="15668"/>
                    </a:lnTo>
                    <a:lnTo>
                      <a:pt x="4112" y="15652"/>
                    </a:lnTo>
                    <a:lnTo>
                      <a:pt x="4328" y="15604"/>
                    </a:lnTo>
                    <a:lnTo>
                      <a:pt x="4512" y="15564"/>
                    </a:lnTo>
                    <a:lnTo>
                      <a:pt x="4608" y="15524"/>
                    </a:lnTo>
                    <a:lnTo>
                      <a:pt x="4680" y="15420"/>
                    </a:lnTo>
                    <a:lnTo>
                      <a:pt x="4776" y="15228"/>
                    </a:lnTo>
                    <a:lnTo>
                      <a:pt x="4888" y="15004"/>
                    </a:lnTo>
                    <a:lnTo>
                      <a:pt x="4936" y="14924"/>
                    </a:lnTo>
                    <a:lnTo>
                      <a:pt x="5024" y="14836"/>
                    </a:lnTo>
                    <a:lnTo>
                      <a:pt x="5144" y="14772"/>
                    </a:lnTo>
                    <a:lnTo>
                      <a:pt x="5224" y="14764"/>
                    </a:lnTo>
                    <a:lnTo>
                      <a:pt x="5296" y="14780"/>
                    </a:lnTo>
                    <a:lnTo>
                      <a:pt x="5424" y="14868"/>
                    </a:lnTo>
                    <a:lnTo>
                      <a:pt x="5528" y="14996"/>
                    </a:lnTo>
                    <a:lnTo>
                      <a:pt x="5584" y="15140"/>
                    </a:lnTo>
                    <a:lnTo>
                      <a:pt x="5624" y="15308"/>
                    </a:lnTo>
                    <a:lnTo>
                      <a:pt x="5656" y="15468"/>
                    </a:lnTo>
                    <a:lnTo>
                      <a:pt x="5792" y="15620"/>
                    </a:lnTo>
                    <a:lnTo>
                      <a:pt x="5928" y="15668"/>
                    </a:lnTo>
                    <a:lnTo>
                      <a:pt x="6072" y="15628"/>
                    </a:lnTo>
                    <a:lnTo>
                      <a:pt x="6136" y="15556"/>
                    </a:lnTo>
                    <a:lnTo>
                      <a:pt x="6160" y="15420"/>
                    </a:lnTo>
                    <a:lnTo>
                      <a:pt x="6168" y="15324"/>
                    </a:lnTo>
                    <a:lnTo>
                      <a:pt x="6176" y="15196"/>
                    </a:lnTo>
                    <a:lnTo>
                      <a:pt x="6296" y="15044"/>
                    </a:lnTo>
                    <a:lnTo>
                      <a:pt x="6472" y="14964"/>
                    </a:lnTo>
                    <a:lnTo>
                      <a:pt x="6592" y="14812"/>
                    </a:lnTo>
                    <a:lnTo>
                      <a:pt x="6608" y="14652"/>
                    </a:lnTo>
                    <a:lnTo>
                      <a:pt x="6600" y="14484"/>
                    </a:lnTo>
                    <a:lnTo>
                      <a:pt x="6552" y="14348"/>
                    </a:lnTo>
                    <a:lnTo>
                      <a:pt x="6456" y="14204"/>
                    </a:lnTo>
                    <a:lnTo>
                      <a:pt x="6296" y="14132"/>
                    </a:lnTo>
                    <a:lnTo>
                      <a:pt x="6168" y="14020"/>
                    </a:lnTo>
                    <a:lnTo>
                      <a:pt x="6104" y="13884"/>
                    </a:lnTo>
                    <a:lnTo>
                      <a:pt x="6080" y="13724"/>
                    </a:lnTo>
                    <a:lnTo>
                      <a:pt x="6072" y="13420"/>
                    </a:lnTo>
                    <a:lnTo>
                      <a:pt x="6096" y="13188"/>
                    </a:lnTo>
                    <a:lnTo>
                      <a:pt x="6152" y="12964"/>
                    </a:lnTo>
                    <a:lnTo>
                      <a:pt x="6248" y="12860"/>
                    </a:lnTo>
                    <a:lnTo>
                      <a:pt x="6312" y="12908"/>
                    </a:lnTo>
                    <a:lnTo>
                      <a:pt x="6296" y="13004"/>
                    </a:lnTo>
                    <a:lnTo>
                      <a:pt x="6312" y="13148"/>
                    </a:lnTo>
                    <a:lnTo>
                      <a:pt x="6384" y="13236"/>
                    </a:lnTo>
                    <a:lnTo>
                      <a:pt x="6520" y="13260"/>
                    </a:lnTo>
                    <a:lnTo>
                      <a:pt x="6616" y="13300"/>
                    </a:lnTo>
                    <a:lnTo>
                      <a:pt x="6736" y="13380"/>
                    </a:lnTo>
                    <a:lnTo>
                      <a:pt x="6832" y="13436"/>
                    </a:lnTo>
                    <a:lnTo>
                      <a:pt x="7016" y="13468"/>
                    </a:lnTo>
                    <a:lnTo>
                      <a:pt x="7136" y="13436"/>
                    </a:lnTo>
                    <a:lnTo>
                      <a:pt x="7376" y="13308"/>
                    </a:lnTo>
                    <a:lnTo>
                      <a:pt x="7568" y="13204"/>
                    </a:lnTo>
                    <a:lnTo>
                      <a:pt x="7752" y="13020"/>
                    </a:lnTo>
                    <a:lnTo>
                      <a:pt x="7840" y="12892"/>
                    </a:lnTo>
                    <a:lnTo>
                      <a:pt x="7952" y="12692"/>
                    </a:lnTo>
                    <a:lnTo>
                      <a:pt x="7992" y="12540"/>
                    </a:lnTo>
                    <a:lnTo>
                      <a:pt x="7984" y="12340"/>
                    </a:lnTo>
                    <a:lnTo>
                      <a:pt x="7952" y="12140"/>
                    </a:lnTo>
                    <a:lnTo>
                      <a:pt x="7864" y="12044"/>
                    </a:lnTo>
                    <a:lnTo>
                      <a:pt x="7768" y="11852"/>
                    </a:lnTo>
                    <a:lnTo>
                      <a:pt x="7664" y="11708"/>
                    </a:lnTo>
                    <a:lnTo>
                      <a:pt x="7544" y="11652"/>
                    </a:lnTo>
                    <a:lnTo>
                      <a:pt x="7420" y="11620"/>
                    </a:lnTo>
                    <a:lnTo>
                      <a:pt x="7276" y="11620"/>
                    </a:lnTo>
                    <a:lnTo>
                      <a:pt x="7184" y="11644"/>
                    </a:lnTo>
                    <a:lnTo>
                      <a:pt x="7112" y="11688"/>
                    </a:lnTo>
                    <a:lnTo>
                      <a:pt x="7072" y="11772"/>
                    </a:lnTo>
                    <a:lnTo>
                      <a:pt x="7024" y="11904"/>
                    </a:lnTo>
                    <a:lnTo>
                      <a:pt x="6960" y="11992"/>
                    </a:lnTo>
                    <a:lnTo>
                      <a:pt x="6892" y="12080"/>
                    </a:lnTo>
                    <a:lnTo>
                      <a:pt x="6772" y="12192"/>
                    </a:lnTo>
                    <a:lnTo>
                      <a:pt x="6692" y="12204"/>
                    </a:lnTo>
                    <a:lnTo>
                      <a:pt x="6608" y="12188"/>
                    </a:lnTo>
                    <a:lnTo>
                      <a:pt x="6520" y="12156"/>
                    </a:lnTo>
                    <a:lnTo>
                      <a:pt x="6464" y="12072"/>
                    </a:lnTo>
                    <a:lnTo>
                      <a:pt x="6416" y="11988"/>
                    </a:lnTo>
                    <a:lnTo>
                      <a:pt x="6408" y="11916"/>
                    </a:lnTo>
                    <a:lnTo>
                      <a:pt x="6412" y="11840"/>
                    </a:lnTo>
                    <a:lnTo>
                      <a:pt x="6452" y="11768"/>
                    </a:lnTo>
                    <a:lnTo>
                      <a:pt x="6504" y="11688"/>
                    </a:lnTo>
                    <a:lnTo>
                      <a:pt x="6572" y="11616"/>
                    </a:lnTo>
                    <a:lnTo>
                      <a:pt x="6632" y="11564"/>
                    </a:lnTo>
                    <a:lnTo>
                      <a:pt x="6704" y="11552"/>
                    </a:lnTo>
                    <a:lnTo>
                      <a:pt x="6848" y="11548"/>
                    </a:lnTo>
                    <a:lnTo>
                      <a:pt x="6936" y="11544"/>
                    </a:lnTo>
                    <a:lnTo>
                      <a:pt x="7036" y="11500"/>
                    </a:lnTo>
                    <a:lnTo>
                      <a:pt x="7144" y="11420"/>
                    </a:lnTo>
                    <a:lnTo>
                      <a:pt x="7208" y="11300"/>
                    </a:lnTo>
                    <a:lnTo>
                      <a:pt x="7232" y="11200"/>
                    </a:lnTo>
                    <a:lnTo>
                      <a:pt x="7252" y="11076"/>
                    </a:lnTo>
                    <a:lnTo>
                      <a:pt x="7240" y="10976"/>
                    </a:lnTo>
                    <a:lnTo>
                      <a:pt x="7248" y="10884"/>
                    </a:lnTo>
                    <a:lnTo>
                      <a:pt x="7272" y="10788"/>
                    </a:lnTo>
                    <a:lnTo>
                      <a:pt x="7280" y="10716"/>
                    </a:lnTo>
                    <a:lnTo>
                      <a:pt x="7296" y="10632"/>
                    </a:lnTo>
                    <a:lnTo>
                      <a:pt x="7356" y="10556"/>
                    </a:lnTo>
                    <a:lnTo>
                      <a:pt x="7412" y="10480"/>
                    </a:lnTo>
                    <a:lnTo>
                      <a:pt x="7424" y="10392"/>
                    </a:lnTo>
                    <a:lnTo>
                      <a:pt x="7420" y="10300"/>
                    </a:lnTo>
                    <a:lnTo>
                      <a:pt x="7400" y="10208"/>
                    </a:lnTo>
                    <a:lnTo>
                      <a:pt x="7380" y="10144"/>
                    </a:lnTo>
                    <a:lnTo>
                      <a:pt x="7276" y="10084"/>
                    </a:lnTo>
                    <a:lnTo>
                      <a:pt x="7192" y="10100"/>
                    </a:lnTo>
                    <a:lnTo>
                      <a:pt x="7096" y="10108"/>
                    </a:lnTo>
                    <a:lnTo>
                      <a:pt x="7032" y="10156"/>
                    </a:lnTo>
                    <a:lnTo>
                      <a:pt x="6848" y="10252"/>
                    </a:lnTo>
                    <a:lnTo>
                      <a:pt x="6748" y="10296"/>
                    </a:lnTo>
                    <a:lnTo>
                      <a:pt x="6648" y="10308"/>
                    </a:lnTo>
                    <a:lnTo>
                      <a:pt x="6584" y="10296"/>
                    </a:lnTo>
                    <a:lnTo>
                      <a:pt x="6464" y="10272"/>
                    </a:lnTo>
                    <a:lnTo>
                      <a:pt x="6440" y="10220"/>
                    </a:lnTo>
                    <a:lnTo>
                      <a:pt x="6456" y="10180"/>
                    </a:lnTo>
                    <a:lnTo>
                      <a:pt x="6492" y="10144"/>
                    </a:lnTo>
                    <a:lnTo>
                      <a:pt x="6660" y="10068"/>
                    </a:lnTo>
                    <a:lnTo>
                      <a:pt x="6760" y="10000"/>
                    </a:lnTo>
                    <a:lnTo>
                      <a:pt x="6876" y="9896"/>
                    </a:lnTo>
                    <a:lnTo>
                      <a:pt x="6908" y="9808"/>
                    </a:lnTo>
                    <a:lnTo>
                      <a:pt x="6896" y="9752"/>
                    </a:lnTo>
                    <a:lnTo>
                      <a:pt x="6872" y="9740"/>
                    </a:lnTo>
                    <a:lnTo>
                      <a:pt x="6856" y="9680"/>
                    </a:lnTo>
                    <a:lnTo>
                      <a:pt x="6828" y="9580"/>
                    </a:lnTo>
                    <a:lnTo>
                      <a:pt x="6788" y="9504"/>
                    </a:lnTo>
                    <a:lnTo>
                      <a:pt x="6720" y="9460"/>
                    </a:lnTo>
                    <a:lnTo>
                      <a:pt x="6652" y="9448"/>
                    </a:lnTo>
                    <a:lnTo>
                      <a:pt x="6580" y="9444"/>
                    </a:lnTo>
                    <a:lnTo>
                      <a:pt x="6484" y="9440"/>
                    </a:lnTo>
                    <a:lnTo>
                      <a:pt x="6396" y="9416"/>
                    </a:lnTo>
                    <a:lnTo>
                      <a:pt x="6276" y="9352"/>
                    </a:lnTo>
                    <a:lnTo>
                      <a:pt x="6248" y="9332"/>
                    </a:lnTo>
                    <a:lnTo>
                      <a:pt x="6228" y="9292"/>
                    </a:lnTo>
                    <a:lnTo>
                      <a:pt x="6228" y="9204"/>
                    </a:lnTo>
                    <a:lnTo>
                      <a:pt x="6264" y="9164"/>
                    </a:lnTo>
                    <a:lnTo>
                      <a:pt x="6312" y="9128"/>
                    </a:lnTo>
                    <a:lnTo>
                      <a:pt x="6372" y="9100"/>
                    </a:lnTo>
                    <a:lnTo>
                      <a:pt x="6448" y="9104"/>
                    </a:lnTo>
                    <a:lnTo>
                      <a:pt x="6592" y="9180"/>
                    </a:lnTo>
                    <a:lnTo>
                      <a:pt x="6716" y="9216"/>
                    </a:lnTo>
                    <a:lnTo>
                      <a:pt x="6856" y="9260"/>
                    </a:lnTo>
                    <a:lnTo>
                      <a:pt x="6960" y="9316"/>
                    </a:lnTo>
                    <a:lnTo>
                      <a:pt x="7084" y="9340"/>
                    </a:lnTo>
                    <a:lnTo>
                      <a:pt x="7180" y="9336"/>
                    </a:lnTo>
                    <a:lnTo>
                      <a:pt x="7264" y="9308"/>
                    </a:lnTo>
                    <a:lnTo>
                      <a:pt x="7336" y="9236"/>
                    </a:lnTo>
                    <a:lnTo>
                      <a:pt x="7376" y="9176"/>
                    </a:lnTo>
                    <a:lnTo>
                      <a:pt x="7396" y="8976"/>
                    </a:lnTo>
                    <a:lnTo>
                      <a:pt x="7352" y="8876"/>
                    </a:lnTo>
                    <a:lnTo>
                      <a:pt x="7308" y="8752"/>
                    </a:lnTo>
                    <a:lnTo>
                      <a:pt x="7260" y="8720"/>
                    </a:lnTo>
                    <a:lnTo>
                      <a:pt x="7208" y="8660"/>
                    </a:lnTo>
                    <a:lnTo>
                      <a:pt x="7160" y="8596"/>
                    </a:lnTo>
                    <a:lnTo>
                      <a:pt x="7144" y="8528"/>
                    </a:lnTo>
                    <a:lnTo>
                      <a:pt x="7076" y="8464"/>
                    </a:lnTo>
                    <a:lnTo>
                      <a:pt x="6992" y="8392"/>
                    </a:lnTo>
                    <a:lnTo>
                      <a:pt x="6912" y="8372"/>
                    </a:lnTo>
                    <a:lnTo>
                      <a:pt x="6860" y="8356"/>
                    </a:lnTo>
                    <a:lnTo>
                      <a:pt x="6784" y="8328"/>
                    </a:lnTo>
                    <a:lnTo>
                      <a:pt x="6696" y="8328"/>
                    </a:lnTo>
                    <a:lnTo>
                      <a:pt x="6600" y="8336"/>
                    </a:lnTo>
                    <a:lnTo>
                      <a:pt x="6520" y="8324"/>
                    </a:lnTo>
                    <a:lnTo>
                      <a:pt x="6488" y="8280"/>
                    </a:lnTo>
                    <a:lnTo>
                      <a:pt x="6496" y="8232"/>
                    </a:lnTo>
                    <a:lnTo>
                      <a:pt x="6560" y="8116"/>
                    </a:lnTo>
                    <a:lnTo>
                      <a:pt x="6640" y="8020"/>
                    </a:lnTo>
                    <a:lnTo>
                      <a:pt x="6724" y="7924"/>
                    </a:lnTo>
                    <a:lnTo>
                      <a:pt x="6796" y="7856"/>
                    </a:lnTo>
                    <a:lnTo>
                      <a:pt x="6940" y="7792"/>
                    </a:lnTo>
                    <a:lnTo>
                      <a:pt x="7016" y="7740"/>
                    </a:lnTo>
                    <a:lnTo>
                      <a:pt x="7076" y="7660"/>
                    </a:lnTo>
                    <a:lnTo>
                      <a:pt x="7256" y="7516"/>
                    </a:lnTo>
                    <a:lnTo>
                      <a:pt x="7312" y="7536"/>
                    </a:lnTo>
                    <a:lnTo>
                      <a:pt x="7440" y="7672"/>
                    </a:lnTo>
                    <a:lnTo>
                      <a:pt x="7488" y="7664"/>
                    </a:lnTo>
                    <a:lnTo>
                      <a:pt x="7516" y="7640"/>
                    </a:lnTo>
                    <a:lnTo>
                      <a:pt x="7420" y="7512"/>
                    </a:lnTo>
                    <a:lnTo>
                      <a:pt x="7416" y="7472"/>
                    </a:lnTo>
                    <a:lnTo>
                      <a:pt x="7596" y="7336"/>
                    </a:lnTo>
                    <a:lnTo>
                      <a:pt x="7748" y="7260"/>
                    </a:lnTo>
                    <a:lnTo>
                      <a:pt x="7772" y="7284"/>
                    </a:lnTo>
                    <a:lnTo>
                      <a:pt x="7728" y="7312"/>
                    </a:lnTo>
                    <a:lnTo>
                      <a:pt x="7804" y="7436"/>
                    </a:lnTo>
                    <a:lnTo>
                      <a:pt x="7916" y="7364"/>
                    </a:lnTo>
                    <a:lnTo>
                      <a:pt x="7848" y="7252"/>
                    </a:lnTo>
                    <a:lnTo>
                      <a:pt x="7808" y="7268"/>
                    </a:lnTo>
                    <a:lnTo>
                      <a:pt x="7788" y="7244"/>
                    </a:lnTo>
                    <a:lnTo>
                      <a:pt x="7960" y="7148"/>
                    </a:lnTo>
                  </a:path>
                </a:pathLst>
              </a:custGeom>
              <a:solidFill>
                <a:srgbClr val="CCFFFF"/>
              </a:solidFill>
              <a:ln w="3175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04" name="Freeform 1676"/>
              <p:cNvSpPr>
                <a:spLocks/>
              </p:cNvSpPr>
              <p:nvPr/>
            </p:nvSpPr>
            <p:spPr bwMode="auto">
              <a:xfrm>
                <a:off x="-11356" y="6245"/>
                <a:ext cx="538" cy="533"/>
              </a:xfrm>
              <a:custGeom>
                <a:avLst/>
                <a:gdLst>
                  <a:gd name="T0" fmla="*/ 0 w 536"/>
                  <a:gd name="T1" fmla="*/ 216 h 536"/>
                  <a:gd name="T2" fmla="*/ 0 w 536"/>
                  <a:gd name="T3" fmla="*/ 332 h 536"/>
                  <a:gd name="T4" fmla="*/ 24 w 536"/>
                  <a:gd name="T5" fmla="*/ 412 h 536"/>
                  <a:gd name="T6" fmla="*/ 124 w 536"/>
                  <a:gd name="T7" fmla="*/ 488 h 536"/>
                  <a:gd name="T8" fmla="*/ 272 w 536"/>
                  <a:gd name="T9" fmla="*/ 536 h 536"/>
                  <a:gd name="T10" fmla="*/ 412 w 536"/>
                  <a:gd name="T11" fmla="*/ 488 h 536"/>
                  <a:gd name="T12" fmla="*/ 488 w 536"/>
                  <a:gd name="T13" fmla="*/ 380 h 536"/>
                  <a:gd name="T14" fmla="*/ 536 w 536"/>
                  <a:gd name="T15" fmla="*/ 268 h 536"/>
                  <a:gd name="T16" fmla="*/ 520 w 536"/>
                  <a:gd name="T17" fmla="*/ 152 h 536"/>
                  <a:gd name="T18" fmla="*/ 468 w 536"/>
                  <a:gd name="T19" fmla="*/ 60 h 536"/>
                  <a:gd name="T20" fmla="*/ 372 w 536"/>
                  <a:gd name="T21" fmla="*/ 12 h 536"/>
                  <a:gd name="T22" fmla="*/ 316 w 536"/>
                  <a:gd name="T23" fmla="*/ 0 h 536"/>
                  <a:gd name="T24" fmla="*/ 200 w 536"/>
                  <a:gd name="T25" fmla="*/ 28 h 536"/>
                  <a:gd name="T26" fmla="*/ 136 w 536"/>
                  <a:gd name="T27" fmla="*/ 12 h 536"/>
                  <a:gd name="T28" fmla="*/ 68 w 536"/>
                  <a:gd name="T29" fmla="*/ 64 h 536"/>
                  <a:gd name="T30" fmla="*/ 52 w 536"/>
                  <a:gd name="T31" fmla="*/ 128 h 536"/>
                  <a:gd name="T32" fmla="*/ 4 w 536"/>
                  <a:gd name="T33" fmla="*/ 204 h 536"/>
                  <a:gd name="T34" fmla="*/ 0 w 536"/>
                  <a:gd name="T35" fmla="*/ 216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36" h="536">
                    <a:moveTo>
                      <a:pt x="0" y="216"/>
                    </a:moveTo>
                    <a:lnTo>
                      <a:pt x="0" y="332"/>
                    </a:lnTo>
                    <a:lnTo>
                      <a:pt x="24" y="412"/>
                    </a:lnTo>
                    <a:lnTo>
                      <a:pt x="124" y="488"/>
                    </a:lnTo>
                    <a:lnTo>
                      <a:pt x="272" y="536"/>
                    </a:lnTo>
                    <a:lnTo>
                      <a:pt x="412" y="488"/>
                    </a:lnTo>
                    <a:lnTo>
                      <a:pt x="488" y="380"/>
                    </a:lnTo>
                    <a:lnTo>
                      <a:pt x="536" y="268"/>
                    </a:lnTo>
                    <a:lnTo>
                      <a:pt x="520" y="152"/>
                    </a:lnTo>
                    <a:lnTo>
                      <a:pt x="468" y="60"/>
                    </a:lnTo>
                    <a:lnTo>
                      <a:pt x="372" y="12"/>
                    </a:lnTo>
                    <a:lnTo>
                      <a:pt x="316" y="0"/>
                    </a:lnTo>
                    <a:lnTo>
                      <a:pt x="200" y="28"/>
                    </a:lnTo>
                    <a:lnTo>
                      <a:pt x="136" y="12"/>
                    </a:lnTo>
                    <a:lnTo>
                      <a:pt x="68" y="64"/>
                    </a:lnTo>
                    <a:lnTo>
                      <a:pt x="52" y="128"/>
                    </a:lnTo>
                    <a:lnTo>
                      <a:pt x="4" y="204"/>
                    </a:lnTo>
                    <a:lnTo>
                      <a:pt x="0" y="216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05" name="Oval 1677"/>
              <p:cNvSpPr>
                <a:spLocks noChangeArrowheads="1"/>
              </p:cNvSpPr>
              <p:nvPr/>
            </p:nvSpPr>
            <p:spPr bwMode="auto">
              <a:xfrm>
                <a:off x="-7217" y="9922"/>
                <a:ext cx="135" cy="167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06" name="Rectangle 1678"/>
              <p:cNvSpPr>
                <a:spLocks noChangeArrowheads="1"/>
              </p:cNvSpPr>
              <p:nvPr/>
            </p:nvSpPr>
            <p:spPr bwMode="auto">
              <a:xfrm rot="3011666">
                <a:off x="3832" y="513"/>
                <a:ext cx="215" cy="167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/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07" name="Freeform 1679"/>
              <p:cNvSpPr>
                <a:spLocks/>
              </p:cNvSpPr>
              <p:nvPr/>
            </p:nvSpPr>
            <p:spPr bwMode="auto">
              <a:xfrm>
                <a:off x="2230" y="1356"/>
                <a:ext cx="651" cy="931"/>
              </a:xfrm>
              <a:custGeom>
                <a:avLst/>
                <a:gdLst>
                  <a:gd name="T0" fmla="*/ 4 w 652"/>
                  <a:gd name="T1" fmla="*/ 932 h 932"/>
                  <a:gd name="T2" fmla="*/ 112 w 652"/>
                  <a:gd name="T3" fmla="*/ 896 h 932"/>
                  <a:gd name="T4" fmla="*/ 132 w 652"/>
                  <a:gd name="T5" fmla="*/ 840 h 932"/>
                  <a:gd name="T6" fmla="*/ 148 w 652"/>
                  <a:gd name="T7" fmla="*/ 456 h 932"/>
                  <a:gd name="T8" fmla="*/ 236 w 652"/>
                  <a:gd name="T9" fmla="*/ 400 h 932"/>
                  <a:gd name="T10" fmla="*/ 224 w 652"/>
                  <a:gd name="T11" fmla="*/ 344 h 932"/>
                  <a:gd name="T12" fmla="*/ 652 w 652"/>
                  <a:gd name="T13" fmla="*/ 28 h 932"/>
                  <a:gd name="T14" fmla="*/ 608 w 652"/>
                  <a:gd name="T15" fmla="*/ 0 h 932"/>
                  <a:gd name="T16" fmla="*/ 344 w 652"/>
                  <a:gd name="T17" fmla="*/ 208 h 932"/>
                  <a:gd name="T18" fmla="*/ 132 w 652"/>
                  <a:gd name="T19" fmla="*/ 284 h 932"/>
                  <a:gd name="T20" fmla="*/ 108 w 652"/>
                  <a:gd name="T21" fmla="*/ 356 h 932"/>
                  <a:gd name="T22" fmla="*/ 84 w 652"/>
                  <a:gd name="T23" fmla="*/ 476 h 932"/>
                  <a:gd name="T24" fmla="*/ 68 w 652"/>
                  <a:gd name="T25" fmla="*/ 772 h 932"/>
                  <a:gd name="T26" fmla="*/ 36 w 652"/>
                  <a:gd name="T27" fmla="*/ 888 h 932"/>
                  <a:gd name="T28" fmla="*/ 0 w 652"/>
                  <a:gd name="T29" fmla="*/ 928 h 932"/>
                  <a:gd name="T30" fmla="*/ 4 w 652"/>
                  <a:gd name="T31" fmla="*/ 932 h 9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52" h="932">
                    <a:moveTo>
                      <a:pt x="4" y="932"/>
                    </a:moveTo>
                    <a:lnTo>
                      <a:pt x="112" y="896"/>
                    </a:lnTo>
                    <a:lnTo>
                      <a:pt x="132" y="840"/>
                    </a:lnTo>
                    <a:cubicBezTo>
                      <a:pt x="138" y="767"/>
                      <a:pt x="116" y="528"/>
                      <a:pt x="148" y="456"/>
                    </a:cubicBezTo>
                    <a:cubicBezTo>
                      <a:pt x="180" y="384"/>
                      <a:pt x="185" y="437"/>
                      <a:pt x="236" y="400"/>
                    </a:cubicBezTo>
                    <a:lnTo>
                      <a:pt x="224" y="344"/>
                    </a:lnTo>
                    <a:lnTo>
                      <a:pt x="652" y="28"/>
                    </a:lnTo>
                    <a:lnTo>
                      <a:pt x="608" y="0"/>
                    </a:lnTo>
                    <a:lnTo>
                      <a:pt x="344" y="208"/>
                    </a:lnTo>
                    <a:lnTo>
                      <a:pt x="132" y="284"/>
                    </a:lnTo>
                    <a:lnTo>
                      <a:pt x="108" y="356"/>
                    </a:lnTo>
                    <a:lnTo>
                      <a:pt x="84" y="476"/>
                    </a:lnTo>
                    <a:lnTo>
                      <a:pt x="68" y="772"/>
                    </a:lnTo>
                    <a:lnTo>
                      <a:pt x="36" y="888"/>
                    </a:lnTo>
                    <a:lnTo>
                      <a:pt x="0" y="928"/>
                    </a:lnTo>
                    <a:lnTo>
                      <a:pt x="4" y="932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  <p:sp>
            <p:nvSpPr>
              <p:cNvPr id="508" name="Freeform 1680"/>
              <p:cNvSpPr>
                <a:spLocks/>
              </p:cNvSpPr>
              <p:nvPr/>
            </p:nvSpPr>
            <p:spPr bwMode="auto">
              <a:xfrm>
                <a:off x="11887" y="102"/>
                <a:ext cx="366" cy="501"/>
              </a:xfrm>
              <a:custGeom>
                <a:avLst/>
                <a:gdLst>
                  <a:gd name="T0" fmla="*/ 128 w 363"/>
                  <a:gd name="T1" fmla="*/ 163 h 499"/>
                  <a:gd name="T2" fmla="*/ 308 w 363"/>
                  <a:gd name="T3" fmla="*/ 383 h 499"/>
                  <a:gd name="T4" fmla="*/ 360 w 363"/>
                  <a:gd name="T5" fmla="*/ 487 h 499"/>
                  <a:gd name="T6" fmla="*/ 288 w 363"/>
                  <a:gd name="T7" fmla="*/ 455 h 499"/>
                  <a:gd name="T8" fmla="*/ 220 w 363"/>
                  <a:gd name="T9" fmla="*/ 375 h 499"/>
                  <a:gd name="T10" fmla="*/ 144 w 363"/>
                  <a:gd name="T11" fmla="*/ 259 h 499"/>
                  <a:gd name="T12" fmla="*/ 32 w 363"/>
                  <a:gd name="T13" fmla="*/ 99 h 499"/>
                  <a:gd name="T14" fmla="*/ 0 w 363"/>
                  <a:gd name="T15" fmla="*/ 27 h 499"/>
                  <a:gd name="T16" fmla="*/ 32 w 363"/>
                  <a:gd name="T17" fmla="*/ 23 h 499"/>
                  <a:gd name="T18" fmla="*/ 124 w 363"/>
                  <a:gd name="T19" fmla="*/ 163 h 499"/>
                  <a:gd name="T20" fmla="*/ 128 w 363"/>
                  <a:gd name="T21" fmla="*/ 163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63" h="499">
                    <a:moveTo>
                      <a:pt x="128" y="163"/>
                    </a:moveTo>
                    <a:lnTo>
                      <a:pt x="308" y="383"/>
                    </a:lnTo>
                    <a:cubicBezTo>
                      <a:pt x="347" y="437"/>
                      <a:pt x="363" y="475"/>
                      <a:pt x="360" y="487"/>
                    </a:cubicBezTo>
                    <a:cubicBezTo>
                      <a:pt x="357" y="499"/>
                      <a:pt x="311" y="474"/>
                      <a:pt x="288" y="455"/>
                    </a:cubicBezTo>
                    <a:lnTo>
                      <a:pt x="220" y="375"/>
                    </a:lnTo>
                    <a:lnTo>
                      <a:pt x="144" y="259"/>
                    </a:lnTo>
                    <a:lnTo>
                      <a:pt x="32" y="99"/>
                    </a:lnTo>
                    <a:cubicBezTo>
                      <a:pt x="8" y="60"/>
                      <a:pt x="0" y="40"/>
                      <a:pt x="0" y="27"/>
                    </a:cubicBezTo>
                    <a:cubicBezTo>
                      <a:pt x="0" y="14"/>
                      <a:pt x="11" y="0"/>
                      <a:pt x="32" y="23"/>
                    </a:cubicBezTo>
                    <a:lnTo>
                      <a:pt x="124" y="163"/>
                    </a:lnTo>
                    <a:lnTo>
                      <a:pt x="128" y="163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solidFill>
                  <a:srgbClr val="0000FF"/>
                </a:solidFill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/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kern="0">
                  <a:solidFill>
                    <a:srgbClr val="000000"/>
                  </a:solidFill>
                  <a:latin typeface="Arial" charset="0"/>
                  <a:cs typeface="+mn-cs"/>
                </a:endParaRPr>
              </a:p>
            </p:txBody>
          </p:sp>
        </p:grpSp>
      </p:grpSp>
      <p:sp>
        <p:nvSpPr>
          <p:cNvPr id="1089" name="TextBox 1088"/>
          <p:cNvSpPr txBox="1">
            <a:spLocks noChangeArrowheads="1"/>
          </p:cNvSpPr>
          <p:nvPr/>
        </p:nvSpPr>
        <p:spPr bwMode="auto">
          <a:xfrm>
            <a:off x="684213" y="6340475"/>
            <a:ext cx="5111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Всего </a:t>
            </a:r>
            <a:r>
              <a:rPr lang="ru-RU" b="1">
                <a:solidFill>
                  <a:srgbClr val="C00000"/>
                </a:solidFill>
              </a:rPr>
              <a:t>47 КТОС </a:t>
            </a:r>
            <a:r>
              <a:rPr lang="ru-RU"/>
              <a:t>или </a:t>
            </a:r>
            <a:r>
              <a:rPr lang="ru-RU">
                <a:solidFill>
                  <a:srgbClr val="C00000"/>
                </a:solidFill>
              </a:rPr>
              <a:t>1 КТОС </a:t>
            </a:r>
            <a:r>
              <a:rPr lang="ru-RU"/>
              <a:t>на ≈ </a:t>
            </a:r>
            <a:r>
              <a:rPr lang="ru-RU">
                <a:solidFill>
                  <a:srgbClr val="C00000"/>
                </a:solidFill>
              </a:rPr>
              <a:t>7500 горожан</a:t>
            </a:r>
          </a:p>
        </p:txBody>
      </p:sp>
      <p:grpSp>
        <p:nvGrpSpPr>
          <p:cNvPr id="2354" name="Группа 2353"/>
          <p:cNvGrpSpPr>
            <a:grpSpLocks/>
          </p:cNvGrpSpPr>
          <p:nvPr/>
        </p:nvGrpSpPr>
        <p:grpSpPr bwMode="auto">
          <a:xfrm>
            <a:off x="2062163" y="1978025"/>
            <a:ext cx="3509962" cy="3640138"/>
            <a:chOff x="2062312" y="1978815"/>
            <a:chExt cx="3510288" cy="3639093"/>
          </a:xfrm>
        </p:grpSpPr>
        <p:grpSp>
          <p:nvGrpSpPr>
            <p:cNvPr id="16393" name="Группа 4"/>
            <p:cNvGrpSpPr>
              <a:grpSpLocks/>
            </p:cNvGrpSpPr>
            <p:nvPr/>
          </p:nvGrpSpPr>
          <p:grpSpPr bwMode="auto">
            <a:xfrm>
              <a:off x="2062312" y="3861048"/>
              <a:ext cx="168312" cy="186308"/>
              <a:chOff x="2062312" y="3861048"/>
              <a:chExt cx="168312" cy="186308"/>
            </a:xfrm>
          </p:grpSpPr>
          <p:sp>
            <p:nvSpPr>
              <p:cNvPr id="4" name="Овал 3"/>
              <p:cNvSpPr/>
              <p:nvPr/>
            </p:nvSpPr>
            <p:spPr>
              <a:xfrm>
                <a:off x="2062312" y="3861049"/>
                <a:ext cx="66681" cy="7141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698" name="Овал 1697"/>
              <p:cNvSpPr/>
              <p:nvPr/>
            </p:nvSpPr>
            <p:spPr>
              <a:xfrm>
                <a:off x="2095652" y="3975316"/>
                <a:ext cx="66681" cy="7141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1699" name="Овал 1698"/>
              <p:cNvSpPr/>
              <p:nvPr/>
            </p:nvSpPr>
            <p:spPr>
              <a:xfrm>
                <a:off x="2163922" y="3878507"/>
                <a:ext cx="66681" cy="7141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16394" name="Группа 5"/>
            <p:cNvGrpSpPr>
              <a:grpSpLocks/>
            </p:cNvGrpSpPr>
            <p:nvPr/>
          </p:nvGrpSpPr>
          <p:grpSpPr bwMode="auto">
            <a:xfrm>
              <a:off x="3173004" y="3715432"/>
              <a:ext cx="260034" cy="353814"/>
              <a:chOff x="3173004" y="3715432"/>
              <a:chExt cx="260034" cy="353814"/>
            </a:xfrm>
          </p:grpSpPr>
          <p:sp>
            <p:nvSpPr>
              <p:cNvPr id="1700" name="Овал 1699"/>
              <p:cNvSpPr/>
              <p:nvPr/>
            </p:nvSpPr>
            <p:spPr>
              <a:xfrm>
                <a:off x="3173665" y="3842005"/>
                <a:ext cx="66681" cy="7141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10" name="Овал 2309"/>
              <p:cNvSpPr/>
              <p:nvPr/>
            </p:nvSpPr>
            <p:spPr>
              <a:xfrm>
                <a:off x="3207005" y="3989600"/>
                <a:ext cx="66681" cy="73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11" name="Овал 2310"/>
              <p:cNvSpPr/>
              <p:nvPr/>
            </p:nvSpPr>
            <p:spPr>
              <a:xfrm>
                <a:off x="3357832" y="3997535"/>
                <a:ext cx="66681" cy="7141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12" name="Овал 2311"/>
              <p:cNvSpPr/>
              <p:nvPr/>
            </p:nvSpPr>
            <p:spPr>
              <a:xfrm>
                <a:off x="3365770" y="3824548"/>
                <a:ext cx="66681" cy="73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13" name="Овал 2312"/>
              <p:cNvSpPr/>
              <p:nvPr/>
            </p:nvSpPr>
            <p:spPr>
              <a:xfrm>
                <a:off x="3256223" y="3715041"/>
                <a:ext cx="66681" cy="7141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16395" name="Группа 6"/>
            <p:cNvGrpSpPr>
              <a:grpSpLocks/>
            </p:cNvGrpSpPr>
            <p:nvPr/>
          </p:nvGrpSpPr>
          <p:grpSpPr bwMode="auto">
            <a:xfrm>
              <a:off x="3502638" y="3501008"/>
              <a:ext cx="136358" cy="199070"/>
              <a:chOff x="3502638" y="3501008"/>
              <a:chExt cx="136358" cy="199070"/>
            </a:xfrm>
          </p:grpSpPr>
          <p:sp>
            <p:nvSpPr>
              <p:cNvPr id="2314" name="Овал 2313"/>
              <p:cNvSpPr/>
              <p:nvPr/>
            </p:nvSpPr>
            <p:spPr>
              <a:xfrm>
                <a:off x="3548350" y="3627755"/>
                <a:ext cx="66681" cy="73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15" name="Овал 2314"/>
              <p:cNvSpPr/>
              <p:nvPr/>
            </p:nvSpPr>
            <p:spPr>
              <a:xfrm>
                <a:off x="3502308" y="3573795"/>
                <a:ext cx="66681" cy="7141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16" name="Овал 2315"/>
              <p:cNvSpPr/>
              <p:nvPr/>
            </p:nvSpPr>
            <p:spPr>
              <a:xfrm>
                <a:off x="3572165" y="3564273"/>
                <a:ext cx="66681" cy="7141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17" name="Овал 2316"/>
              <p:cNvSpPr/>
              <p:nvPr/>
            </p:nvSpPr>
            <p:spPr>
              <a:xfrm>
                <a:off x="3535649" y="3500791"/>
                <a:ext cx="66681" cy="73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2318" name="Овал 2317"/>
            <p:cNvSpPr/>
            <p:nvPr/>
          </p:nvSpPr>
          <p:spPr>
            <a:xfrm>
              <a:off x="3759507" y="3551576"/>
              <a:ext cx="66681" cy="7300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6397" name="Группа 7"/>
            <p:cNvGrpSpPr>
              <a:grpSpLocks/>
            </p:cNvGrpSpPr>
            <p:nvPr/>
          </p:nvGrpSpPr>
          <p:grpSpPr bwMode="auto">
            <a:xfrm>
              <a:off x="3384164" y="3101690"/>
              <a:ext cx="118474" cy="195222"/>
              <a:chOff x="3384164" y="3101690"/>
              <a:chExt cx="118474" cy="195222"/>
            </a:xfrm>
          </p:grpSpPr>
          <p:sp>
            <p:nvSpPr>
              <p:cNvPr id="2319" name="Овал 2318"/>
              <p:cNvSpPr/>
              <p:nvPr/>
            </p:nvSpPr>
            <p:spPr>
              <a:xfrm>
                <a:off x="3384822" y="3226232"/>
                <a:ext cx="66681" cy="7141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20" name="Овал 2319"/>
              <p:cNvSpPr/>
              <p:nvPr/>
            </p:nvSpPr>
            <p:spPr>
              <a:xfrm>
                <a:off x="3435627" y="3102443"/>
                <a:ext cx="66681" cy="7141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16398" name="Группа 8"/>
            <p:cNvGrpSpPr>
              <a:grpSpLocks/>
            </p:cNvGrpSpPr>
            <p:nvPr/>
          </p:nvGrpSpPr>
          <p:grpSpPr bwMode="auto">
            <a:xfrm>
              <a:off x="3674548" y="3029682"/>
              <a:ext cx="118840" cy="145112"/>
              <a:chOff x="3674548" y="3029682"/>
              <a:chExt cx="118840" cy="145112"/>
            </a:xfrm>
          </p:grpSpPr>
          <p:sp>
            <p:nvSpPr>
              <p:cNvPr id="2321" name="Овал 2320"/>
              <p:cNvSpPr/>
              <p:nvPr/>
            </p:nvSpPr>
            <p:spPr>
              <a:xfrm>
                <a:off x="3673774" y="3102442"/>
                <a:ext cx="66681" cy="73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22" name="Овал 2321"/>
              <p:cNvSpPr/>
              <p:nvPr/>
            </p:nvSpPr>
            <p:spPr>
              <a:xfrm>
                <a:off x="3726167" y="3029438"/>
                <a:ext cx="66681" cy="73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16399" name="Группа 9"/>
            <p:cNvGrpSpPr>
              <a:grpSpLocks/>
            </p:cNvGrpSpPr>
            <p:nvPr/>
          </p:nvGrpSpPr>
          <p:grpSpPr bwMode="auto">
            <a:xfrm>
              <a:off x="4159832" y="3240808"/>
              <a:ext cx="76424" cy="155944"/>
              <a:chOff x="4159832" y="3240808"/>
              <a:chExt cx="76424" cy="155944"/>
            </a:xfrm>
          </p:grpSpPr>
          <p:sp>
            <p:nvSpPr>
              <p:cNvPr id="2323" name="Овал 2322"/>
              <p:cNvSpPr/>
              <p:nvPr/>
            </p:nvSpPr>
            <p:spPr>
              <a:xfrm>
                <a:off x="4159594" y="3324629"/>
                <a:ext cx="66681" cy="7141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24" name="Овал 2323"/>
              <p:cNvSpPr/>
              <p:nvPr/>
            </p:nvSpPr>
            <p:spPr>
              <a:xfrm>
                <a:off x="4169120" y="3240516"/>
                <a:ext cx="66681" cy="7141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16400" name="Группа 10"/>
            <p:cNvGrpSpPr>
              <a:grpSpLocks/>
            </p:cNvGrpSpPr>
            <p:nvPr/>
          </p:nvGrpSpPr>
          <p:grpSpPr bwMode="auto">
            <a:xfrm>
              <a:off x="3726676" y="2672696"/>
              <a:ext cx="105364" cy="128112"/>
              <a:chOff x="3726676" y="2672696"/>
              <a:chExt cx="105364" cy="128112"/>
            </a:xfrm>
          </p:grpSpPr>
          <p:sp>
            <p:nvSpPr>
              <p:cNvPr id="2325" name="Овал 2324"/>
              <p:cNvSpPr/>
              <p:nvPr/>
            </p:nvSpPr>
            <p:spPr>
              <a:xfrm>
                <a:off x="3726167" y="2672354"/>
                <a:ext cx="66681" cy="73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26" name="Овал 2325"/>
              <p:cNvSpPr/>
              <p:nvPr/>
            </p:nvSpPr>
            <p:spPr>
              <a:xfrm>
                <a:off x="3765858" y="2727900"/>
                <a:ext cx="66681" cy="73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2327" name="Овал 2326"/>
            <p:cNvSpPr/>
            <p:nvPr/>
          </p:nvSpPr>
          <p:spPr>
            <a:xfrm>
              <a:off x="3615031" y="2853277"/>
              <a:ext cx="66681" cy="7141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28" name="Овал 2327"/>
            <p:cNvSpPr/>
            <p:nvPr/>
          </p:nvSpPr>
          <p:spPr>
            <a:xfrm>
              <a:off x="3432451" y="2924693"/>
              <a:ext cx="66681" cy="7300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6403" name="Группа 14"/>
            <p:cNvGrpSpPr>
              <a:grpSpLocks/>
            </p:cNvGrpSpPr>
            <p:nvPr/>
          </p:nvGrpSpPr>
          <p:grpSpPr bwMode="auto">
            <a:xfrm>
              <a:off x="3850812" y="2884964"/>
              <a:ext cx="123924" cy="111988"/>
              <a:chOff x="3850812" y="2884964"/>
              <a:chExt cx="123924" cy="111988"/>
            </a:xfrm>
          </p:grpSpPr>
          <p:sp>
            <p:nvSpPr>
              <p:cNvPr id="2329" name="Овал 2328"/>
              <p:cNvSpPr/>
              <p:nvPr/>
            </p:nvSpPr>
            <p:spPr>
              <a:xfrm>
                <a:off x="3908746" y="2924694"/>
                <a:ext cx="66681" cy="73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30" name="Овал 2329"/>
              <p:cNvSpPr/>
              <p:nvPr/>
            </p:nvSpPr>
            <p:spPr>
              <a:xfrm>
                <a:off x="3851590" y="2885018"/>
                <a:ext cx="66681" cy="73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2331" name="Овал 2330"/>
            <p:cNvSpPr/>
            <p:nvPr/>
          </p:nvSpPr>
          <p:spPr>
            <a:xfrm>
              <a:off x="3969076" y="3353195"/>
              <a:ext cx="66681" cy="7141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grpSp>
          <p:nvGrpSpPr>
            <p:cNvPr id="16405" name="Группа 13"/>
            <p:cNvGrpSpPr>
              <a:grpSpLocks/>
            </p:cNvGrpSpPr>
            <p:nvPr/>
          </p:nvGrpSpPr>
          <p:grpSpPr bwMode="auto">
            <a:xfrm>
              <a:off x="4332120" y="2706899"/>
              <a:ext cx="321137" cy="290053"/>
              <a:chOff x="4332120" y="2706899"/>
              <a:chExt cx="321137" cy="290053"/>
            </a:xfrm>
          </p:grpSpPr>
          <p:sp>
            <p:nvSpPr>
              <p:cNvPr id="2332" name="Овал 2331"/>
              <p:cNvSpPr/>
              <p:nvPr/>
            </p:nvSpPr>
            <p:spPr>
              <a:xfrm>
                <a:off x="4332648" y="2765989"/>
                <a:ext cx="66681" cy="73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33" name="Овал 2332"/>
              <p:cNvSpPr/>
              <p:nvPr/>
            </p:nvSpPr>
            <p:spPr>
              <a:xfrm>
                <a:off x="4389803" y="2754880"/>
                <a:ext cx="66681" cy="73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34" name="Овал 2333"/>
              <p:cNvSpPr/>
              <p:nvPr/>
            </p:nvSpPr>
            <p:spPr>
              <a:xfrm>
                <a:off x="4529516" y="2718378"/>
                <a:ext cx="66681" cy="73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35" name="Овал 2334"/>
              <p:cNvSpPr/>
              <p:nvPr/>
            </p:nvSpPr>
            <p:spPr>
              <a:xfrm>
                <a:off x="4586672" y="2707269"/>
                <a:ext cx="66681" cy="7141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36" name="Овал 2335"/>
              <p:cNvSpPr/>
              <p:nvPr/>
            </p:nvSpPr>
            <p:spPr>
              <a:xfrm>
                <a:off x="4496175" y="2926281"/>
                <a:ext cx="66681" cy="7141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16406" name="Группа 12"/>
            <p:cNvGrpSpPr>
              <a:grpSpLocks/>
            </p:cNvGrpSpPr>
            <p:nvPr/>
          </p:nvGrpSpPr>
          <p:grpSpPr bwMode="auto">
            <a:xfrm>
              <a:off x="4738945" y="1978815"/>
              <a:ext cx="833655" cy="622313"/>
              <a:chOff x="4738945" y="1978815"/>
              <a:chExt cx="833655" cy="622313"/>
            </a:xfrm>
          </p:grpSpPr>
          <p:sp>
            <p:nvSpPr>
              <p:cNvPr id="2337" name="Овал 2336"/>
              <p:cNvSpPr/>
              <p:nvPr/>
            </p:nvSpPr>
            <p:spPr>
              <a:xfrm>
                <a:off x="4739086" y="2048645"/>
                <a:ext cx="66681" cy="73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38" name="Овал 2337"/>
              <p:cNvSpPr/>
              <p:nvPr/>
            </p:nvSpPr>
            <p:spPr>
              <a:xfrm>
                <a:off x="4908964" y="2070864"/>
                <a:ext cx="66681" cy="7141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39" name="Овал 2338"/>
              <p:cNvSpPr/>
              <p:nvPr/>
            </p:nvSpPr>
            <p:spPr>
              <a:xfrm>
                <a:off x="4810530" y="2180370"/>
                <a:ext cx="66681" cy="7141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40" name="Овал 2339"/>
              <p:cNvSpPr/>
              <p:nvPr/>
            </p:nvSpPr>
            <p:spPr>
              <a:xfrm>
                <a:off x="5020099" y="2288289"/>
                <a:ext cx="66681" cy="73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41" name="Овал 2340"/>
              <p:cNvSpPr/>
              <p:nvPr/>
            </p:nvSpPr>
            <p:spPr>
              <a:xfrm>
                <a:off x="4966119" y="2299398"/>
                <a:ext cx="66681" cy="73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42" name="Овал 2341"/>
              <p:cNvSpPr/>
              <p:nvPr/>
            </p:nvSpPr>
            <p:spPr>
              <a:xfrm>
                <a:off x="5099481" y="2135933"/>
                <a:ext cx="66681" cy="73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43" name="Овал 2342"/>
              <p:cNvSpPr/>
              <p:nvPr/>
            </p:nvSpPr>
            <p:spPr>
              <a:xfrm>
                <a:off x="5309051" y="2251786"/>
                <a:ext cx="66681" cy="73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44" name="Овал 2343"/>
              <p:cNvSpPr/>
              <p:nvPr/>
            </p:nvSpPr>
            <p:spPr>
              <a:xfrm>
                <a:off x="5239194" y="2323204"/>
                <a:ext cx="66681" cy="73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45" name="Овал 2344"/>
              <p:cNvSpPr/>
              <p:nvPr/>
            </p:nvSpPr>
            <p:spPr>
              <a:xfrm>
                <a:off x="5186802" y="2464450"/>
                <a:ext cx="66681" cy="73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46" name="Овал 2345"/>
              <p:cNvSpPr/>
              <p:nvPr/>
            </p:nvSpPr>
            <p:spPr>
              <a:xfrm>
                <a:off x="5137585" y="2529520"/>
                <a:ext cx="66681" cy="7141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47" name="Овал 2346"/>
              <p:cNvSpPr/>
              <p:nvPr/>
            </p:nvSpPr>
            <p:spPr>
              <a:xfrm>
                <a:off x="5120121" y="2451754"/>
                <a:ext cx="66681" cy="73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48" name="Овал 2347"/>
              <p:cNvSpPr/>
              <p:nvPr/>
            </p:nvSpPr>
            <p:spPr>
              <a:xfrm>
                <a:off x="5432887" y="1978815"/>
                <a:ext cx="66681" cy="7141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49" name="Овал 2348"/>
              <p:cNvSpPr/>
              <p:nvPr/>
            </p:nvSpPr>
            <p:spPr>
              <a:xfrm>
                <a:off x="5505919" y="2012143"/>
                <a:ext cx="66681" cy="73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grpSp>
          <p:nvGrpSpPr>
            <p:cNvPr id="16407" name="Группа 11"/>
            <p:cNvGrpSpPr>
              <a:grpSpLocks/>
            </p:cNvGrpSpPr>
            <p:nvPr/>
          </p:nvGrpSpPr>
          <p:grpSpPr bwMode="auto">
            <a:xfrm>
              <a:off x="4769844" y="3841936"/>
              <a:ext cx="102525" cy="307144"/>
              <a:chOff x="4769844" y="3841936"/>
              <a:chExt cx="102525" cy="307144"/>
            </a:xfrm>
          </p:grpSpPr>
          <p:sp>
            <p:nvSpPr>
              <p:cNvPr id="2351" name="Овал 2350"/>
              <p:cNvSpPr/>
              <p:nvPr/>
            </p:nvSpPr>
            <p:spPr>
              <a:xfrm>
                <a:off x="4805767" y="4076888"/>
                <a:ext cx="66682" cy="7141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352" name="Овал 2351"/>
              <p:cNvSpPr/>
              <p:nvPr/>
            </p:nvSpPr>
            <p:spPr>
              <a:xfrm>
                <a:off x="4769250" y="3842005"/>
                <a:ext cx="66682" cy="7141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  <p:sp>
          <p:nvSpPr>
            <p:cNvPr id="2353" name="Овал 2352"/>
            <p:cNvSpPr/>
            <p:nvPr/>
          </p:nvSpPr>
          <p:spPr>
            <a:xfrm>
              <a:off x="3502308" y="5546491"/>
              <a:ext cx="66681" cy="7141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40521" name="Picture 1609" descr="Без имени-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0650" y="549275"/>
            <a:ext cx="6858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6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23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9625" y="3429000"/>
            <a:ext cx="4618038" cy="346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-26988"/>
            <a:ext cx="4616450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5" y="3422650"/>
            <a:ext cx="4616450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9625" y="-26988"/>
            <a:ext cx="4618038" cy="346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264445" y="1700808"/>
            <a:ext cx="4617589" cy="3463191"/>
          </a:xfrm>
          <a:prstGeom prst="pentagon">
            <a:avLst/>
          </a:prstGeom>
        </p:spPr>
      </p:pic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2243138" y="-107950"/>
            <a:ext cx="4849812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300" b="1">
                <a:solidFill>
                  <a:schemeClr val="bg1"/>
                </a:solidFill>
              </a:rPr>
              <a:t>Комитеты территориального </a:t>
            </a:r>
          </a:p>
          <a:p>
            <a:pPr algn="ctr"/>
            <a:r>
              <a:rPr lang="ru-RU" sz="2300" b="1">
                <a:solidFill>
                  <a:schemeClr val="bg1"/>
                </a:solidFill>
              </a:rPr>
              <a:t>общественного самоуправления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/>
          <a:lstStyle/>
          <a:p>
            <a:pPr>
              <a:defRPr/>
            </a:pPr>
            <a:r>
              <a:rPr lang="ru-RU" sz="3800" dirty="0" smtClean="0"/>
              <a:t>Задачи </a:t>
            </a:r>
            <a:r>
              <a:rPr lang="ru-RU" sz="3800" dirty="0" err="1" smtClean="0"/>
              <a:t>КТОСов</a:t>
            </a:r>
            <a:endParaRPr lang="ru-RU" sz="3800" dirty="0"/>
          </a:p>
        </p:txBody>
      </p:sp>
      <p:sp>
        <p:nvSpPr>
          <p:cNvPr id="18434" name="Прямоугольник 2"/>
          <p:cNvSpPr>
            <a:spLocks noChangeArrowheads="1"/>
          </p:cNvSpPr>
          <p:nvPr/>
        </p:nvSpPr>
        <p:spPr bwMode="auto">
          <a:xfrm>
            <a:off x="0" y="620713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Aft>
                <a:spcPts val="1200"/>
              </a:spcAft>
              <a:buFont typeface="Wingdings" pitchFamily="2" charset="2"/>
              <a:buChar char="q"/>
            </a:pPr>
            <a:r>
              <a:rPr lang="ru-RU" sz="2200"/>
              <a:t>представление интересов населения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q"/>
            </a:pPr>
            <a:r>
              <a:rPr lang="ru-RU" sz="2200"/>
              <a:t>оказание содействия правоохранительным органам и народным дружинам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q"/>
            </a:pPr>
            <a:r>
              <a:rPr lang="ru-RU" sz="2200"/>
              <a:t>участие в общественных мероприятиях по благоустройству территории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q"/>
            </a:pPr>
            <a:r>
              <a:rPr lang="ru-RU" sz="2200"/>
              <a:t>содействие в проведении акций милосердия и благотворительности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q"/>
            </a:pPr>
            <a:r>
              <a:rPr lang="ru-RU" sz="2200"/>
              <a:t>работа с детьми и подростками:  </a:t>
            </a:r>
            <a:r>
              <a:rPr lang="ru-RU" sz="2200">
                <a:solidFill>
                  <a:srgbClr val="FF0000"/>
                </a:solidFill>
              </a:rPr>
              <a:t>● </a:t>
            </a:r>
            <a:r>
              <a:rPr lang="ru-RU" sz="2200"/>
              <a:t>занятость и отдых в период каникул; </a:t>
            </a:r>
            <a:r>
              <a:rPr lang="ru-RU" sz="2200">
                <a:solidFill>
                  <a:srgbClr val="FF0000"/>
                </a:solidFill>
              </a:rPr>
              <a:t>● </a:t>
            </a:r>
            <a:r>
              <a:rPr lang="ru-RU" sz="2200"/>
              <a:t>организация детских клубов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q"/>
            </a:pPr>
            <a:r>
              <a:rPr lang="ru-RU" sz="2200"/>
              <a:t>содействие в организации и проведении публичных слушаний;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q"/>
            </a:pPr>
            <a:r>
              <a:rPr lang="ru-RU" sz="2200"/>
              <a:t>предложения по вопросам, затрагивающим интересы граждан по земельным участкам под: </a:t>
            </a:r>
            <a:r>
              <a:rPr lang="ru-RU" sz="2200">
                <a:solidFill>
                  <a:srgbClr val="FF0000"/>
                </a:solidFill>
              </a:rPr>
              <a:t>● </a:t>
            </a:r>
            <a:r>
              <a:rPr lang="ru-RU" sz="2200"/>
              <a:t>детские и оздоровительные площадки, </a:t>
            </a:r>
            <a:r>
              <a:rPr lang="ru-RU" sz="2200">
                <a:solidFill>
                  <a:srgbClr val="FF0000"/>
                </a:solidFill>
              </a:rPr>
              <a:t>● </a:t>
            </a:r>
            <a:r>
              <a:rPr lang="ru-RU" sz="2200"/>
              <a:t>скверы, </a:t>
            </a:r>
            <a:r>
              <a:rPr lang="ru-RU" sz="2200">
                <a:solidFill>
                  <a:srgbClr val="FF0000"/>
                </a:solidFill>
              </a:rPr>
              <a:t>● </a:t>
            </a:r>
            <a:r>
              <a:rPr lang="ru-RU" sz="2200"/>
              <a:t>площадки для выгула собак и т.п.)</a:t>
            </a:r>
          </a:p>
          <a:p>
            <a:pPr marL="285750" indent="-285750">
              <a:spcAft>
                <a:spcPts val="1200"/>
              </a:spcAft>
              <a:buFont typeface="Wingdings" pitchFamily="2" charset="2"/>
              <a:buChar char="q"/>
            </a:pPr>
            <a:r>
              <a:rPr lang="ru-RU" sz="2200"/>
              <a:t>информирование населения о решениях органов МСУ, принятых по предложению или при участии органов ТОС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3"/>
          <p:cNvPicPr>
            <a:picLocks noChangeAspect="1"/>
          </p:cNvPicPr>
          <p:nvPr/>
        </p:nvPicPr>
        <p:blipFill>
          <a:blip r:embed="rId2"/>
          <a:srcRect l="7436" t="2951" r="7436" b="3577"/>
          <a:stretch>
            <a:fillRect/>
          </a:stretch>
        </p:blipFill>
        <p:spPr bwMode="auto">
          <a:xfrm>
            <a:off x="6350" y="-17463"/>
            <a:ext cx="9144000" cy="6845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2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ru-RU" smtClean="0">
              <a:effectLst/>
            </a:endParaRPr>
          </a:p>
        </p:txBody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7" name="Picture 11" descr="22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1686</TotalTime>
  <Words>546</Words>
  <Application>Microsoft Office PowerPoint</Application>
  <PresentationFormat>Экран (4:3)</PresentationFormat>
  <Paragraphs>122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40" baseType="lpstr">
      <vt:lpstr>Trebuchet MS</vt:lpstr>
      <vt:lpstr>Arial</vt:lpstr>
      <vt:lpstr>Palatino Linotype</vt:lpstr>
      <vt:lpstr>Century Gothic</vt:lpstr>
      <vt:lpstr>Courier New</vt:lpstr>
      <vt:lpstr>Calibri</vt:lpstr>
      <vt:lpstr>Tahoma</vt:lpstr>
      <vt:lpstr>Times New Roman</vt:lpstr>
      <vt:lpstr>Wingdings</vt:lpstr>
      <vt:lpstr>Georgia</vt:lpstr>
      <vt:lpstr>Franklin Gothic Book</vt:lpstr>
      <vt:lpstr>Исполнительная</vt:lpstr>
      <vt:lpstr>Исполнительная</vt:lpstr>
      <vt:lpstr>Слайд 1</vt:lpstr>
      <vt:lpstr>Слайд 2</vt:lpstr>
      <vt:lpstr>Владимирская область</vt:lpstr>
      <vt:lpstr>Город Владимир</vt:lpstr>
      <vt:lpstr>Слайд 5</vt:lpstr>
      <vt:lpstr>Задачи КТОСов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Публичные слушания</vt:lpstr>
      <vt:lpstr>Слайд 17</vt:lpstr>
      <vt:lpstr>Слайд 18</vt:lpstr>
      <vt:lpstr>Слайд 19</vt:lpstr>
      <vt:lpstr>Слайд 20</vt:lpstr>
      <vt:lpstr>Слайд 21</vt:lpstr>
      <vt:lpstr>Формирование молодежного  парламента</vt:lpstr>
      <vt:lpstr>Задачи работы  с молодежным парламентом</vt:lpstr>
      <vt:lpstr>Слайд 24</vt:lpstr>
      <vt:lpstr>Слайд 25</vt:lpstr>
      <vt:lpstr>Слайд 26</vt:lpstr>
      <vt:lpstr>Слайд 27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 Lapygin</dc:creator>
  <cp:lastModifiedBy>beard</cp:lastModifiedBy>
  <cp:revision>175</cp:revision>
  <dcterms:created xsi:type="dcterms:W3CDTF">2012-02-29T13:17:07Z</dcterms:created>
  <dcterms:modified xsi:type="dcterms:W3CDTF">2013-03-29T05:08:46Z</dcterms:modified>
</cp:coreProperties>
</file>